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  <p:sldMasterId id="2147483721" r:id="rId2"/>
    <p:sldMasterId id="2147483756" r:id="rId3"/>
  </p:sldMasterIdLst>
  <p:notesMasterIdLst>
    <p:notesMasterId r:id="rId14"/>
  </p:notesMasterIdLst>
  <p:sldIdLst>
    <p:sldId id="387" r:id="rId4"/>
    <p:sldId id="376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825CC6"/>
    <a:srgbClr val="F5CF0D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1" autoAdjust="0"/>
    <p:restoredTop sz="94683" autoAdjust="0"/>
  </p:normalViewPr>
  <p:slideViewPr>
    <p:cSldViewPr snapToGrid="0" snapToObjects="1"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7" d="100"/>
        <a:sy n="22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79DA02-114D-4E6D-8494-F1D657686AA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1541B7-312B-4C9F-BBB7-BFFABA9E49F7}">
      <dgm:prSet phldrT="[Text]"/>
      <dgm:spPr/>
      <dgm:t>
        <a:bodyPr/>
        <a:lstStyle/>
        <a:p>
          <a:r>
            <a:rPr lang="en-GB" dirty="0" smtClean="0"/>
            <a:t>Route to </a:t>
          </a:r>
        </a:p>
        <a:p>
          <a:r>
            <a:rPr lang="en-GB" dirty="0" smtClean="0"/>
            <a:t>Stress</a:t>
          </a:r>
          <a:endParaRPr lang="en-US" dirty="0"/>
        </a:p>
      </dgm:t>
    </dgm:pt>
    <dgm:pt modelId="{B34C4D2D-92DA-4950-862C-CA16198EA5EF}" type="parTrans" cxnId="{D1CF755A-EEAB-4E0A-9D3E-A7F86BCFAFE5}">
      <dgm:prSet/>
      <dgm:spPr/>
      <dgm:t>
        <a:bodyPr/>
        <a:lstStyle/>
        <a:p>
          <a:endParaRPr lang="en-US"/>
        </a:p>
      </dgm:t>
    </dgm:pt>
    <dgm:pt modelId="{D11CEBFD-4025-48B0-AA52-7517E88719B0}" type="sibTrans" cxnId="{D1CF755A-EEAB-4E0A-9D3E-A7F86BCFAFE5}">
      <dgm:prSet/>
      <dgm:spPr/>
      <dgm:t>
        <a:bodyPr/>
        <a:lstStyle/>
        <a:p>
          <a:endParaRPr lang="en-US"/>
        </a:p>
      </dgm:t>
    </dgm:pt>
    <dgm:pt modelId="{8182160E-D453-43ED-A1F1-CE57C165FB07}">
      <dgm:prSet phldrT="[Text]"/>
      <dgm:spPr/>
      <dgm:t>
        <a:bodyPr/>
        <a:lstStyle/>
        <a:p>
          <a:r>
            <a:rPr lang="en-GB" dirty="0" smtClean="0"/>
            <a:t>1.</a:t>
          </a:r>
        </a:p>
        <a:p>
          <a:r>
            <a:rPr lang="en-GB" dirty="0" smtClean="0"/>
            <a:t>Thought</a:t>
          </a:r>
          <a:endParaRPr lang="en-US" dirty="0"/>
        </a:p>
      </dgm:t>
    </dgm:pt>
    <dgm:pt modelId="{35B20D98-0351-4706-92A6-016BCDF3E181}" type="parTrans" cxnId="{1DE3CB9A-3B80-4616-AA20-ED22F90DD209}">
      <dgm:prSet/>
      <dgm:spPr/>
      <dgm:t>
        <a:bodyPr/>
        <a:lstStyle/>
        <a:p>
          <a:endParaRPr lang="en-US"/>
        </a:p>
      </dgm:t>
    </dgm:pt>
    <dgm:pt modelId="{830E89E7-F066-4563-B91C-2F2D65EDCE85}" type="sibTrans" cxnId="{1DE3CB9A-3B80-4616-AA20-ED22F90DD209}">
      <dgm:prSet/>
      <dgm:spPr/>
      <dgm:t>
        <a:bodyPr/>
        <a:lstStyle/>
        <a:p>
          <a:endParaRPr lang="en-US"/>
        </a:p>
      </dgm:t>
    </dgm:pt>
    <dgm:pt modelId="{A419A9C7-6611-49CC-8968-FCB334986E78}">
      <dgm:prSet phldrT="[Text]"/>
      <dgm:spPr/>
      <dgm:t>
        <a:bodyPr/>
        <a:lstStyle/>
        <a:p>
          <a:r>
            <a:rPr lang="en-GB" dirty="0" smtClean="0"/>
            <a:t>2.</a:t>
          </a:r>
        </a:p>
        <a:p>
          <a:r>
            <a:rPr lang="en-GB" dirty="0" smtClean="0"/>
            <a:t>Body signal</a:t>
          </a:r>
          <a:endParaRPr lang="en-US" dirty="0"/>
        </a:p>
      </dgm:t>
    </dgm:pt>
    <dgm:pt modelId="{C6A1D234-9189-48CC-90E1-66EE79B5987F}" type="parTrans" cxnId="{71039025-2010-4CB9-891A-8074CA4145FF}">
      <dgm:prSet/>
      <dgm:spPr/>
      <dgm:t>
        <a:bodyPr/>
        <a:lstStyle/>
        <a:p>
          <a:endParaRPr lang="en-US"/>
        </a:p>
      </dgm:t>
    </dgm:pt>
    <dgm:pt modelId="{0BE3D6B0-430A-48FF-8123-E6AD2505E091}" type="sibTrans" cxnId="{71039025-2010-4CB9-891A-8074CA4145FF}">
      <dgm:prSet/>
      <dgm:spPr/>
      <dgm:t>
        <a:bodyPr/>
        <a:lstStyle/>
        <a:p>
          <a:endParaRPr lang="en-US"/>
        </a:p>
      </dgm:t>
    </dgm:pt>
    <dgm:pt modelId="{61117740-F90A-4C97-B632-3AF2EFBF1C37}">
      <dgm:prSet phldrT="[Text]"/>
      <dgm:spPr/>
      <dgm:t>
        <a:bodyPr/>
        <a:lstStyle/>
        <a:p>
          <a:r>
            <a:rPr lang="en-GB" dirty="0" smtClean="0"/>
            <a:t>3.</a:t>
          </a:r>
        </a:p>
        <a:p>
          <a:r>
            <a:rPr lang="en-GB" dirty="0" smtClean="0"/>
            <a:t>Feeling</a:t>
          </a:r>
          <a:endParaRPr lang="en-US" dirty="0"/>
        </a:p>
      </dgm:t>
    </dgm:pt>
    <dgm:pt modelId="{188281A1-18DF-4837-91D2-BD6EE65F9229}" type="parTrans" cxnId="{CD1BB1B4-C942-4852-B802-AB279DCC49ED}">
      <dgm:prSet/>
      <dgm:spPr/>
      <dgm:t>
        <a:bodyPr/>
        <a:lstStyle/>
        <a:p>
          <a:endParaRPr lang="en-US"/>
        </a:p>
      </dgm:t>
    </dgm:pt>
    <dgm:pt modelId="{FE3C2A48-FB39-48BC-8F11-78DD05877C31}" type="sibTrans" cxnId="{CD1BB1B4-C942-4852-B802-AB279DCC49ED}">
      <dgm:prSet/>
      <dgm:spPr/>
      <dgm:t>
        <a:bodyPr/>
        <a:lstStyle/>
        <a:p>
          <a:endParaRPr lang="en-US"/>
        </a:p>
      </dgm:t>
    </dgm:pt>
    <dgm:pt modelId="{82A59008-01B0-4EB2-B150-456038C42E51}">
      <dgm:prSet phldrT="[Text]"/>
      <dgm:spPr/>
      <dgm:t>
        <a:bodyPr/>
        <a:lstStyle/>
        <a:p>
          <a:r>
            <a:rPr lang="en-GB" dirty="0" smtClean="0"/>
            <a:t>4.</a:t>
          </a:r>
        </a:p>
        <a:p>
          <a:r>
            <a:rPr lang="en-GB" dirty="0" smtClean="0"/>
            <a:t>Reaction or Response</a:t>
          </a:r>
          <a:endParaRPr lang="en-US" dirty="0"/>
        </a:p>
      </dgm:t>
    </dgm:pt>
    <dgm:pt modelId="{F4E1CA8E-BB1B-4D4F-8E9E-C0A12ADA7F51}" type="parTrans" cxnId="{44120885-D908-42A6-A6E4-1767F0FBFA57}">
      <dgm:prSet/>
      <dgm:spPr/>
      <dgm:t>
        <a:bodyPr/>
        <a:lstStyle/>
        <a:p>
          <a:endParaRPr lang="en-US"/>
        </a:p>
      </dgm:t>
    </dgm:pt>
    <dgm:pt modelId="{09E2F2E4-6A35-401A-8683-559216FAB29D}" type="sibTrans" cxnId="{44120885-D908-42A6-A6E4-1767F0FBFA57}">
      <dgm:prSet/>
      <dgm:spPr/>
      <dgm:t>
        <a:bodyPr/>
        <a:lstStyle/>
        <a:p>
          <a:endParaRPr lang="en-US"/>
        </a:p>
      </dgm:t>
    </dgm:pt>
    <dgm:pt modelId="{55983E8C-DEB9-4EF6-B1C8-72802F19AAAF}" type="pres">
      <dgm:prSet presAssocID="{2379DA02-114D-4E6D-8494-F1D657686A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D49371-EC2B-4555-88AC-2A5F3A45A56A}" type="pres">
      <dgm:prSet presAssocID="{861541B7-312B-4C9F-BBB7-BFFABA9E49F7}" presName="centerShape" presStyleLbl="node0" presStyleIdx="0" presStyleCnt="1"/>
      <dgm:spPr/>
      <dgm:t>
        <a:bodyPr/>
        <a:lstStyle/>
        <a:p>
          <a:endParaRPr lang="en-US"/>
        </a:p>
      </dgm:t>
    </dgm:pt>
    <dgm:pt modelId="{E838F4F2-E5E1-4F1C-A0D4-3DB239C339EA}" type="pres">
      <dgm:prSet presAssocID="{8182160E-D453-43ED-A1F1-CE57C165FB0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052C1-BA5C-4A5C-BF82-1A9EA4821DEE}" type="pres">
      <dgm:prSet presAssocID="{8182160E-D453-43ED-A1F1-CE57C165FB07}" presName="dummy" presStyleCnt="0"/>
      <dgm:spPr/>
    </dgm:pt>
    <dgm:pt modelId="{426DE91A-35BA-4EC0-9E20-C54296D877D6}" type="pres">
      <dgm:prSet presAssocID="{830E89E7-F066-4563-B91C-2F2D65EDCE8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9191DBD-C0D2-4754-8232-239BD9215511}" type="pres">
      <dgm:prSet presAssocID="{A419A9C7-6611-49CC-8968-FCB334986E7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03CE1-5E8F-406E-962C-FE6FCD84361D}" type="pres">
      <dgm:prSet presAssocID="{A419A9C7-6611-49CC-8968-FCB334986E78}" presName="dummy" presStyleCnt="0"/>
      <dgm:spPr/>
    </dgm:pt>
    <dgm:pt modelId="{0AAAB19C-4B8C-4B92-A69E-826192BA5DCB}" type="pres">
      <dgm:prSet presAssocID="{0BE3D6B0-430A-48FF-8123-E6AD2505E09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B48A778-5912-4B97-8208-243F73374D1F}" type="pres">
      <dgm:prSet presAssocID="{61117740-F90A-4C97-B632-3AF2EFBF1C3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8D7E3-B5F2-481D-8417-B8BC2D0A60BD}" type="pres">
      <dgm:prSet presAssocID="{61117740-F90A-4C97-B632-3AF2EFBF1C37}" presName="dummy" presStyleCnt="0"/>
      <dgm:spPr/>
    </dgm:pt>
    <dgm:pt modelId="{23A15E8B-7855-4353-8E8B-F736DE244C25}" type="pres">
      <dgm:prSet presAssocID="{FE3C2A48-FB39-48BC-8F11-78DD05877C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A80859D7-2F25-4F92-AC7E-71AC28373A5B}" type="pres">
      <dgm:prSet presAssocID="{82A59008-01B0-4EB2-B150-456038C42E5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72D88-5C23-4EC9-ABB5-6EAF6D1B2B2E}" type="pres">
      <dgm:prSet presAssocID="{82A59008-01B0-4EB2-B150-456038C42E51}" presName="dummy" presStyleCnt="0"/>
      <dgm:spPr/>
    </dgm:pt>
    <dgm:pt modelId="{1846FBDD-A701-4C87-B8F5-C8DEBE0D9796}" type="pres">
      <dgm:prSet presAssocID="{09E2F2E4-6A35-401A-8683-559216FAB29D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7781B86-45CB-40B0-9D2D-F64EF2081059}" type="presOf" srcId="{861541B7-312B-4C9F-BBB7-BFFABA9E49F7}" destId="{E2D49371-EC2B-4555-88AC-2A5F3A45A56A}" srcOrd="0" destOrd="0" presId="urn:microsoft.com/office/officeart/2005/8/layout/radial6"/>
    <dgm:cxn modelId="{0BF6858B-EAE1-4660-BFF4-946F7998B67D}" type="presOf" srcId="{8182160E-D453-43ED-A1F1-CE57C165FB07}" destId="{E838F4F2-E5E1-4F1C-A0D4-3DB239C339EA}" srcOrd="0" destOrd="0" presId="urn:microsoft.com/office/officeart/2005/8/layout/radial6"/>
    <dgm:cxn modelId="{D1CF755A-EEAB-4E0A-9D3E-A7F86BCFAFE5}" srcId="{2379DA02-114D-4E6D-8494-F1D657686AA2}" destId="{861541B7-312B-4C9F-BBB7-BFFABA9E49F7}" srcOrd="0" destOrd="0" parTransId="{B34C4D2D-92DA-4950-862C-CA16198EA5EF}" sibTransId="{D11CEBFD-4025-48B0-AA52-7517E88719B0}"/>
    <dgm:cxn modelId="{8012584E-C976-4D03-8408-EB4C8474CD2A}" type="presOf" srcId="{0BE3D6B0-430A-48FF-8123-E6AD2505E091}" destId="{0AAAB19C-4B8C-4B92-A69E-826192BA5DCB}" srcOrd="0" destOrd="0" presId="urn:microsoft.com/office/officeart/2005/8/layout/radial6"/>
    <dgm:cxn modelId="{1DE3CB9A-3B80-4616-AA20-ED22F90DD209}" srcId="{861541B7-312B-4C9F-BBB7-BFFABA9E49F7}" destId="{8182160E-D453-43ED-A1F1-CE57C165FB07}" srcOrd="0" destOrd="0" parTransId="{35B20D98-0351-4706-92A6-016BCDF3E181}" sibTransId="{830E89E7-F066-4563-B91C-2F2D65EDCE85}"/>
    <dgm:cxn modelId="{521E4601-74EA-4BBB-98F6-2739B1744932}" type="presOf" srcId="{2379DA02-114D-4E6D-8494-F1D657686AA2}" destId="{55983E8C-DEB9-4EF6-B1C8-72802F19AAAF}" srcOrd="0" destOrd="0" presId="urn:microsoft.com/office/officeart/2005/8/layout/radial6"/>
    <dgm:cxn modelId="{7F150F22-3174-4239-B50F-8C493A8238D5}" type="presOf" srcId="{A419A9C7-6611-49CC-8968-FCB334986E78}" destId="{E9191DBD-C0D2-4754-8232-239BD9215511}" srcOrd="0" destOrd="0" presId="urn:microsoft.com/office/officeart/2005/8/layout/radial6"/>
    <dgm:cxn modelId="{124E4414-4464-46B5-BF9A-AAB538ACF943}" type="presOf" srcId="{FE3C2A48-FB39-48BC-8F11-78DD05877C31}" destId="{23A15E8B-7855-4353-8E8B-F736DE244C25}" srcOrd="0" destOrd="0" presId="urn:microsoft.com/office/officeart/2005/8/layout/radial6"/>
    <dgm:cxn modelId="{CD1BB1B4-C942-4852-B802-AB279DCC49ED}" srcId="{861541B7-312B-4C9F-BBB7-BFFABA9E49F7}" destId="{61117740-F90A-4C97-B632-3AF2EFBF1C37}" srcOrd="2" destOrd="0" parTransId="{188281A1-18DF-4837-91D2-BD6EE65F9229}" sibTransId="{FE3C2A48-FB39-48BC-8F11-78DD05877C31}"/>
    <dgm:cxn modelId="{71039025-2010-4CB9-891A-8074CA4145FF}" srcId="{861541B7-312B-4C9F-BBB7-BFFABA9E49F7}" destId="{A419A9C7-6611-49CC-8968-FCB334986E78}" srcOrd="1" destOrd="0" parTransId="{C6A1D234-9189-48CC-90E1-66EE79B5987F}" sibTransId="{0BE3D6B0-430A-48FF-8123-E6AD2505E091}"/>
    <dgm:cxn modelId="{527AE037-3351-4143-AA7B-238608471956}" type="presOf" srcId="{09E2F2E4-6A35-401A-8683-559216FAB29D}" destId="{1846FBDD-A701-4C87-B8F5-C8DEBE0D9796}" srcOrd="0" destOrd="0" presId="urn:microsoft.com/office/officeart/2005/8/layout/radial6"/>
    <dgm:cxn modelId="{B65A7FA6-153F-479A-84C0-E6FD48F797D4}" type="presOf" srcId="{82A59008-01B0-4EB2-B150-456038C42E51}" destId="{A80859D7-2F25-4F92-AC7E-71AC28373A5B}" srcOrd="0" destOrd="0" presId="urn:microsoft.com/office/officeart/2005/8/layout/radial6"/>
    <dgm:cxn modelId="{44120885-D908-42A6-A6E4-1767F0FBFA57}" srcId="{861541B7-312B-4C9F-BBB7-BFFABA9E49F7}" destId="{82A59008-01B0-4EB2-B150-456038C42E51}" srcOrd="3" destOrd="0" parTransId="{F4E1CA8E-BB1B-4D4F-8E9E-C0A12ADA7F51}" sibTransId="{09E2F2E4-6A35-401A-8683-559216FAB29D}"/>
    <dgm:cxn modelId="{D610C1CF-3DD3-400B-AF28-DF1F25823C9D}" type="presOf" srcId="{830E89E7-F066-4563-B91C-2F2D65EDCE85}" destId="{426DE91A-35BA-4EC0-9E20-C54296D877D6}" srcOrd="0" destOrd="0" presId="urn:microsoft.com/office/officeart/2005/8/layout/radial6"/>
    <dgm:cxn modelId="{105629C2-826A-4CA7-A164-0CF7286E81DC}" type="presOf" srcId="{61117740-F90A-4C97-B632-3AF2EFBF1C37}" destId="{9B48A778-5912-4B97-8208-243F73374D1F}" srcOrd="0" destOrd="0" presId="urn:microsoft.com/office/officeart/2005/8/layout/radial6"/>
    <dgm:cxn modelId="{2C3C8ADA-10DD-4949-8CE9-398408D7121B}" type="presParOf" srcId="{55983E8C-DEB9-4EF6-B1C8-72802F19AAAF}" destId="{E2D49371-EC2B-4555-88AC-2A5F3A45A56A}" srcOrd="0" destOrd="0" presId="urn:microsoft.com/office/officeart/2005/8/layout/radial6"/>
    <dgm:cxn modelId="{FA040E8D-1BCD-4F35-998C-ABB9660FC94C}" type="presParOf" srcId="{55983E8C-DEB9-4EF6-B1C8-72802F19AAAF}" destId="{E838F4F2-E5E1-4F1C-A0D4-3DB239C339EA}" srcOrd="1" destOrd="0" presId="urn:microsoft.com/office/officeart/2005/8/layout/radial6"/>
    <dgm:cxn modelId="{7ED9A170-304E-4D55-93D9-62718E5A831B}" type="presParOf" srcId="{55983E8C-DEB9-4EF6-B1C8-72802F19AAAF}" destId="{C12052C1-BA5C-4A5C-BF82-1A9EA4821DEE}" srcOrd="2" destOrd="0" presId="urn:microsoft.com/office/officeart/2005/8/layout/radial6"/>
    <dgm:cxn modelId="{08871B34-E6DD-4D30-AC4E-2157F197C053}" type="presParOf" srcId="{55983E8C-DEB9-4EF6-B1C8-72802F19AAAF}" destId="{426DE91A-35BA-4EC0-9E20-C54296D877D6}" srcOrd="3" destOrd="0" presId="urn:microsoft.com/office/officeart/2005/8/layout/radial6"/>
    <dgm:cxn modelId="{0C102F68-45F5-4374-8110-2F55A5194F37}" type="presParOf" srcId="{55983E8C-DEB9-4EF6-B1C8-72802F19AAAF}" destId="{E9191DBD-C0D2-4754-8232-239BD9215511}" srcOrd="4" destOrd="0" presId="urn:microsoft.com/office/officeart/2005/8/layout/radial6"/>
    <dgm:cxn modelId="{D9B980BA-2696-4C3C-AD30-BA5899CFDF7B}" type="presParOf" srcId="{55983E8C-DEB9-4EF6-B1C8-72802F19AAAF}" destId="{03A03CE1-5E8F-406E-962C-FE6FCD84361D}" srcOrd="5" destOrd="0" presId="urn:microsoft.com/office/officeart/2005/8/layout/radial6"/>
    <dgm:cxn modelId="{66118E3E-BB37-4725-958F-6E470DCB5155}" type="presParOf" srcId="{55983E8C-DEB9-4EF6-B1C8-72802F19AAAF}" destId="{0AAAB19C-4B8C-4B92-A69E-826192BA5DCB}" srcOrd="6" destOrd="0" presId="urn:microsoft.com/office/officeart/2005/8/layout/radial6"/>
    <dgm:cxn modelId="{BFDA1300-912B-400A-8174-B404D12E9D34}" type="presParOf" srcId="{55983E8C-DEB9-4EF6-B1C8-72802F19AAAF}" destId="{9B48A778-5912-4B97-8208-243F73374D1F}" srcOrd="7" destOrd="0" presId="urn:microsoft.com/office/officeart/2005/8/layout/radial6"/>
    <dgm:cxn modelId="{3C9BA160-075D-47CE-B8E5-2C7973DC9013}" type="presParOf" srcId="{55983E8C-DEB9-4EF6-B1C8-72802F19AAAF}" destId="{34F8D7E3-B5F2-481D-8417-B8BC2D0A60BD}" srcOrd="8" destOrd="0" presId="urn:microsoft.com/office/officeart/2005/8/layout/radial6"/>
    <dgm:cxn modelId="{C6F714AE-ADF5-443B-B7E6-D64676812BF1}" type="presParOf" srcId="{55983E8C-DEB9-4EF6-B1C8-72802F19AAAF}" destId="{23A15E8B-7855-4353-8E8B-F736DE244C25}" srcOrd="9" destOrd="0" presId="urn:microsoft.com/office/officeart/2005/8/layout/radial6"/>
    <dgm:cxn modelId="{F48E556A-4A0C-4AD2-8EB3-787045B3CC70}" type="presParOf" srcId="{55983E8C-DEB9-4EF6-B1C8-72802F19AAAF}" destId="{A80859D7-2F25-4F92-AC7E-71AC28373A5B}" srcOrd="10" destOrd="0" presId="urn:microsoft.com/office/officeart/2005/8/layout/radial6"/>
    <dgm:cxn modelId="{5647C05D-431B-465A-A1CD-2AE37C17F80F}" type="presParOf" srcId="{55983E8C-DEB9-4EF6-B1C8-72802F19AAAF}" destId="{4FD72D88-5C23-4EC9-ABB5-6EAF6D1B2B2E}" srcOrd="11" destOrd="0" presId="urn:microsoft.com/office/officeart/2005/8/layout/radial6"/>
    <dgm:cxn modelId="{46593BDC-68DD-433E-92E4-A70967C39E4D}" type="presParOf" srcId="{55983E8C-DEB9-4EF6-B1C8-72802F19AAAF}" destId="{1846FBDD-A701-4C87-B8F5-C8DEBE0D979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46FBDD-A701-4C87-B8F5-C8DEBE0D9796}">
      <dsp:nvSpPr>
        <dsp:cNvPr id="0" name=""/>
        <dsp:cNvSpPr/>
      </dsp:nvSpPr>
      <dsp:spPr>
        <a:xfrm>
          <a:off x="1469986" y="590114"/>
          <a:ext cx="3948114" cy="3948114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15E8B-7855-4353-8E8B-F736DE244C25}">
      <dsp:nvSpPr>
        <dsp:cNvPr id="0" name=""/>
        <dsp:cNvSpPr/>
      </dsp:nvSpPr>
      <dsp:spPr>
        <a:xfrm>
          <a:off x="1469986" y="590114"/>
          <a:ext cx="3948114" cy="3948114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AB19C-4B8C-4B92-A69E-826192BA5DCB}">
      <dsp:nvSpPr>
        <dsp:cNvPr id="0" name=""/>
        <dsp:cNvSpPr/>
      </dsp:nvSpPr>
      <dsp:spPr>
        <a:xfrm>
          <a:off x="1469986" y="590114"/>
          <a:ext cx="3948114" cy="3948114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DE91A-35BA-4EC0-9E20-C54296D877D6}">
      <dsp:nvSpPr>
        <dsp:cNvPr id="0" name=""/>
        <dsp:cNvSpPr/>
      </dsp:nvSpPr>
      <dsp:spPr>
        <a:xfrm>
          <a:off x="1469986" y="590114"/>
          <a:ext cx="3948114" cy="3948114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49371-EC2B-4555-88AC-2A5F3A45A56A}">
      <dsp:nvSpPr>
        <dsp:cNvPr id="0" name=""/>
        <dsp:cNvSpPr/>
      </dsp:nvSpPr>
      <dsp:spPr>
        <a:xfrm>
          <a:off x="2535946" y="1656074"/>
          <a:ext cx="1816195" cy="1816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Route to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Stress</a:t>
          </a:r>
          <a:endParaRPr lang="en-US" sz="2700" kern="1200" dirty="0"/>
        </a:p>
      </dsp:txBody>
      <dsp:txXfrm>
        <a:off x="2535946" y="1656074"/>
        <a:ext cx="1816195" cy="1816195"/>
      </dsp:txXfrm>
    </dsp:sp>
    <dsp:sp modelId="{E838F4F2-E5E1-4F1C-A0D4-3DB239C339EA}">
      <dsp:nvSpPr>
        <dsp:cNvPr id="0" name=""/>
        <dsp:cNvSpPr/>
      </dsp:nvSpPr>
      <dsp:spPr>
        <a:xfrm>
          <a:off x="2808375" y="214"/>
          <a:ext cx="1271336" cy="12713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1.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Thought</a:t>
          </a:r>
          <a:endParaRPr lang="en-US" sz="1400" kern="1200" dirty="0"/>
        </a:p>
      </dsp:txBody>
      <dsp:txXfrm>
        <a:off x="2808375" y="214"/>
        <a:ext cx="1271336" cy="1271336"/>
      </dsp:txXfrm>
    </dsp:sp>
    <dsp:sp modelId="{E9191DBD-C0D2-4754-8232-239BD9215511}">
      <dsp:nvSpPr>
        <dsp:cNvPr id="0" name=""/>
        <dsp:cNvSpPr/>
      </dsp:nvSpPr>
      <dsp:spPr>
        <a:xfrm>
          <a:off x="4736664" y="1928503"/>
          <a:ext cx="1271336" cy="12713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2.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Body signal</a:t>
          </a:r>
          <a:endParaRPr lang="en-US" sz="1400" kern="1200" dirty="0"/>
        </a:p>
      </dsp:txBody>
      <dsp:txXfrm>
        <a:off x="4736664" y="1928503"/>
        <a:ext cx="1271336" cy="1271336"/>
      </dsp:txXfrm>
    </dsp:sp>
    <dsp:sp modelId="{9B48A778-5912-4B97-8208-243F73374D1F}">
      <dsp:nvSpPr>
        <dsp:cNvPr id="0" name=""/>
        <dsp:cNvSpPr/>
      </dsp:nvSpPr>
      <dsp:spPr>
        <a:xfrm>
          <a:off x="2808375" y="3856792"/>
          <a:ext cx="1271336" cy="12713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3.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Feeling</a:t>
          </a:r>
          <a:endParaRPr lang="en-US" sz="1400" kern="1200" dirty="0"/>
        </a:p>
      </dsp:txBody>
      <dsp:txXfrm>
        <a:off x="2808375" y="3856792"/>
        <a:ext cx="1271336" cy="1271336"/>
      </dsp:txXfrm>
    </dsp:sp>
    <dsp:sp modelId="{A80859D7-2F25-4F92-AC7E-71AC28373A5B}">
      <dsp:nvSpPr>
        <dsp:cNvPr id="0" name=""/>
        <dsp:cNvSpPr/>
      </dsp:nvSpPr>
      <dsp:spPr>
        <a:xfrm>
          <a:off x="880086" y="1928503"/>
          <a:ext cx="1271336" cy="12713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4.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Reaction or Response</a:t>
          </a:r>
          <a:endParaRPr lang="en-US" sz="1400" kern="1200" dirty="0"/>
        </a:p>
      </dsp:txBody>
      <dsp:txXfrm>
        <a:off x="880086" y="1928503"/>
        <a:ext cx="1271336" cy="1271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CADA9-C8DB-CA42-B76F-BB3BD6F0DC2E}" type="datetimeFigureOut">
              <a:rPr lang="en-US" smtClean="0"/>
              <a:pPr/>
              <a:t>12/22/2014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A0FC-B0F9-0341-A35D-45533A71F5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085440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1" y="3352580"/>
            <a:ext cx="9144000" cy="1538244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200" b="0" i="0" u="none" strike="noStrike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Unit 3: Managing stress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2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rebuchet M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800" b="1" i="0" u="none" strike="noStrike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Author details and credentials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18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5472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 smtClean="0">
                <a:latin typeface="+mj-lt"/>
                <a:cs typeface="Trebuchet MS"/>
              </a:rPr>
              <a:t>Staff wellbeing</a:t>
            </a:r>
          </a:p>
        </p:txBody>
      </p:sp>
      <p:pic>
        <p:nvPicPr>
          <p:cNvPr id="10" name="Picture 4" descr="optimus_logo_right.png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2914731" y="1246371"/>
            <a:ext cx="3108010" cy="684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"/>
          <p:cNvSpPr txBox="1">
            <a:spLocks/>
          </p:cNvSpPr>
          <p:nvPr/>
        </p:nvSpPr>
        <p:spPr>
          <a:xfrm>
            <a:off x="773010" y="6322993"/>
            <a:ext cx="4978844" cy="39848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DEVELOPING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 EXCELLENCE 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TOGETHER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6223651"/>
            <a:ext cx="914400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92" r:id="rId2"/>
    <p:sldLayoutId id="2147483791" r:id="rId3"/>
    <p:sldLayoutId id="2147483779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3010" y="859838"/>
            <a:ext cx="6191968" cy="5577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GB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010" y="1600201"/>
            <a:ext cx="7913790" cy="3803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 Click to edit Master text styles</a:t>
            </a:r>
          </a:p>
          <a:p>
            <a:pPr lvl="1"/>
            <a:r>
              <a:rPr lang="en-GB" dirty="0" smtClean="0"/>
              <a:t> Second level</a:t>
            </a:r>
          </a:p>
          <a:p>
            <a:pPr lvl="2"/>
            <a:r>
              <a:rPr lang="en-GB" dirty="0" smtClean="0"/>
              <a:t> Third level</a:t>
            </a:r>
          </a:p>
          <a:p>
            <a:pPr lvl="3"/>
            <a:r>
              <a:rPr lang="en-GB" dirty="0" smtClean="0"/>
              <a:t> Fourth level</a:t>
            </a:r>
          </a:p>
          <a:p>
            <a:pPr lvl="4"/>
            <a:r>
              <a:rPr lang="en-GB" dirty="0" smtClean="0"/>
              <a:t>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CA12-7462-EF44-B2D1-D6FF56E92D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optimus_main_logo_no_text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44540"/>
            <a:ext cx="1143000" cy="11811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0" y="6223651"/>
            <a:ext cx="914400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1"/>
          <p:cNvSpPr txBox="1">
            <a:spLocks/>
          </p:cNvSpPr>
          <p:nvPr userDrawn="1"/>
        </p:nvSpPr>
        <p:spPr>
          <a:xfrm>
            <a:off x="773010" y="6322993"/>
            <a:ext cx="4978844" cy="39848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DEVELOPING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 EXCELLENCE </a:t>
            </a:r>
            <a:r>
              <a:rPr kumimoji="0" lang="en-GB" sz="1200" b="1" i="0" u="none" strike="noStrike" cap="none" spc="3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Trebuchet MS"/>
              </a:rPr>
              <a:t>TOGETHER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 cap="none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80000"/>
        <a:buFont typeface="Wingdings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CFE7-E61F-41C1-9900-BCEB7BE78607}" type="datetimeFigureOut">
              <a:rPr lang="en-GB" smtClean="0"/>
              <a:pPr/>
              <a:t>22/12/2014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2DE8-C0A0-4949-93D0-B1F1AD6A1E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Awareness challenge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Without judgement, simply observe....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Notice what you do to relieve your stress and tension.</a:t>
            </a:r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Is it a healthy or unhealthy choice?</a:t>
            </a:r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Does it support your wellbeing </a:t>
            </a:r>
            <a:r>
              <a:rPr lang="en-GB" sz="1400" dirty="0" smtClean="0">
                <a:cs typeface="Trebuchet MS"/>
              </a:rPr>
              <a:t>in the long term</a:t>
            </a:r>
            <a:r>
              <a:rPr lang="en-GB" sz="1400" dirty="0" smtClean="0">
                <a:cs typeface="Trebuchet MS"/>
              </a:rPr>
              <a:t>?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Keep a stress response diary – </a:t>
            </a:r>
            <a:r>
              <a:rPr lang="en-GB" sz="1400" i="1" dirty="0" err="1" smtClean="0"/>
              <a:t>Stressometer</a:t>
            </a:r>
            <a:r>
              <a:rPr lang="en-GB" sz="1400" i="1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Whole-staff </a:t>
            </a:r>
            <a:r>
              <a:rPr lang="en-GB" sz="2000" dirty="0" smtClean="0">
                <a:cs typeface="Trebuchet MS"/>
              </a:rPr>
              <a:t>session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582471" y="2965391"/>
            <a:ext cx="5845095" cy="120924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 algn="ctr">
              <a:spcAft>
                <a:spcPts val="1400"/>
              </a:spcAft>
              <a:buSzPct val="80000"/>
            </a:pPr>
            <a:r>
              <a:rPr lang="en-GB" sz="4800" dirty="0" smtClean="0">
                <a:cs typeface="Trebuchet MS"/>
              </a:rPr>
              <a:t>You matter to us!</a:t>
            </a:r>
            <a:endParaRPr lang="en-GB" sz="4800" dirty="0">
              <a:cs typeface="Trebuchet MS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You are amazing!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Top three reasons why you </a:t>
            </a:r>
            <a:r>
              <a:rPr lang="en-GB" sz="1400" i="1" dirty="0" smtClean="0"/>
              <a:t>love</a:t>
            </a:r>
            <a:r>
              <a:rPr lang="en-GB" sz="1400" dirty="0" smtClean="0"/>
              <a:t> being a </a:t>
            </a:r>
            <a:r>
              <a:rPr lang="en-GB" sz="1400" dirty="0" smtClean="0"/>
              <a:t>teacher.</a:t>
            </a:r>
            <a:endParaRPr lang="en-GB" sz="1400" dirty="0" smtClean="0"/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Three reasons why your wellbeing is important to:</a:t>
            </a:r>
          </a:p>
          <a:p>
            <a:pPr indent="-4572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you</a:t>
            </a:r>
          </a:p>
          <a:p>
            <a:pPr indent="-4572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your school</a:t>
            </a:r>
          </a:p>
          <a:p>
            <a:pPr indent="-4572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your pupils</a:t>
            </a:r>
          </a:p>
          <a:p>
            <a:pPr indent="-457200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your family and friends.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Stress is natural!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Fight or flight 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Short term – can save your life 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Long term – can kill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1400" b="1" dirty="0" smtClean="0"/>
              <a:t>Stress definition #1</a:t>
            </a:r>
          </a:p>
          <a:p>
            <a:pPr>
              <a:lnSpc>
                <a:spcPct val="150000"/>
              </a:lnSpc>
            </a:pPr>
            <a:r>
              <a:rPr lang="en-US" sz="1400" i="1" dirty="0" smtClean="0"/>
              <a:t>‘a situation where demands on a person exceed that person’s resources or ability to cope.’</a:t>
            </a:r>
          </a:p>
          <a:p>
            <a:pPr algn="r">
              <a:lnSpc>
                <a:spcPct val="150000"/>
              </a:lnSpc>
            </a:pPr>
            <a:r>
              <a:rPr lang="en-GB" sz="1400" dirty="0" smtClean="0"/>
              <a:t>Stress Management Society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1400" dirty="0" smtClean="0"/>
              <a:t>Define stress as </a:t>
            </a:r>
            <a:r>
              <a:rPr lang="en-GB" sz="1400" b="1" i="1" dirty="0" smtClean="0"/>
              <a:t>you experience it </a:t>
            </a:r>
            <a:r>
              <a:rPr lang="en-GB" sz="1400" dirty="0" smtClean="0"/>
              <a:t>and give a real life example.</a:t>
            </a:r>
          </a:p>
          <a:p>
            <a:endParaRPr lang="en-GB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Stress is a perception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Event + meaning = stress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Event + meaning = calm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YOUR CHOICE!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You choose how you will respond to a situation.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How you choose to respond or react is your responsibility…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RESPOND-ABILITY  - your ability to respond rather than react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543532786"/>
              </p:ext>
            </p:extLst>
          </p:nvPr>
        </p:nvGraphicFramePr>
        <p:xfrm>
          <a:off x="755576" y="980728"/>
          <a:ext cx="6888088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Mind-body connection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5" y="1773238"/>
            <a:ext cx="6433484" cy="3839974"/>
          </a:xfrm>
          <a:prstGeom prst="rect">
            <a:avLst/>
          </a:prstGeom>
        </p:spPr>
        <p:txBody>
          <a:bodyPr wrap="squar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Imagine </a:t>
            </a:r>
            <a:r>
              <a:rPr lang="en-GB" sz="1400" dirty="0" smtClean="0"/>
              <a:t>eating </a:t>
            </a:r>
            <a:r>
              <a:rPr lang="en-GB" sz="1400" dirty="0" smtClean="0"/>
              <a:t>a lemon... 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Imagine stepping into a room full of creepy crawlies (or your dreaded creature of choice!)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Imagine you’ve just won £100,000!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b="1" dirty="0" smtClean="0"/>
              <a:t>Stress definition #2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Frequent over-arousal in response to </a:t>
            </a:r>
            <a:r>
              <a:rPr lang="en-GB" sz="1400" b="1" dirty="0" smtClean="0"/>
              <a:t>IMAGINED, ACTUAL or ANTICIPATED</a:t>
            </a:r>
            <a:r>
              <a:rPr lang="en-GB" sz="1400" dirty="0" smtClean="0"/>
              <a:t>  situations.</a:t>
            </a:r>
            <a:endParaRPr lang="en-GB" sz="1400" dirty="0">
              <a:cs typeface="Trebuchet MS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Stressors and signals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What situations trigger your stress?  </a:t>
            </a:r>
          </a:p>
          <a:p>
            <a:pPr>
              <a:lnSpc>
                <a:spcPct val="150000"/>
              </a:lnSpc>
            </a:pPr>
            <a:r>
              <a:rPr lang="en-GB" sz="1400" dirty="0" smtClean="0"/>
              <a:t>Name your top five </a:t>
            </a:r>
            <a:r>
              <a:rPr lang="en-GB" sz="1400" dirty="0" smtClean="0"/>
              <a:t>stressors.</a:t>
            </a: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>
                <a:sym typeface="Wingdings" pitchFamily="2" charset="2"/>
              </a:rPr>
              <a:t>Rate each stressor on the </a:t>
            </a:r>
            <a:r>
              <a:rPr lang="en-GB" sz="1400" dirty="0" err="1" smtClean="0">
                <a:sym typeface="Wingdings" pitchFamily="2" charset="2"/>
              </a:rPr>
              <a:t>S</a:t>
            </a:r>
            <a:r>
              <a:rPr lang="en-GB" sz="1400" dirty="0" err="1" smtClean="0"/>
              <a:t>tressometer</a:t>
            </a:r>
            <a:r>
              <a:rPr lang="en-GB" sz="14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GB" sz="1400" dirty="0" smtClean="0">
                <a:sym typeface="Wingdings" pitchFamily="2" charset="2"/>
              </a:rPr>
              <a:t> 1 2 3 4 5 6 7 8 9 10 </a:t>
            </a:r>
            <a:endParaRPr lang="en-GB" sz="1400" dirty="0" smtClean="0"/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What are your body signals? (dry mouth, headache, shaking...)</a:t>
            </a:r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What are your mental signals? (easily distracted, poor attention span, muddled  thinking)</a:t>
            </a:r>
          </a:p>
          <a:p>
            <a:pPr marL="457200" lvl="2">
              <a:lnSpc>
                <a:spcPct val="150000"/>
              </a:lnSpc>
              <a:spcAft>
                <a:spcPts val="1400"/>
              </a:spcAft>
              <a:buSzPct val="80000"/>
              <a:buFont typeface="Wingdings" charset="2"/>
              <a:buChar char=""/>
            </a:pPr>
            <a:r>
              <a:rPr lang="en-GB" sz="1400" dirty="0" smtClean="0">
                <a:cs typeface="Trebuchet MS"/>
              </a:rPr>
              <a:t> What are your emotional signals? (overwhelmed, teary, snappy)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7174" y="1021324"/>
            <a:ext cx="5845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>
                <a:cs typeface="Trebuchet MS"/>
              </a:rPr>
              <a:t>Personal strategies</a:t>
            </a:r>
            <a:endParaRPr lang="en-GB" sz="2000" b="1" dirty="0" smtClean="0">
              <a:latin typeface="+mj-lt"/>
              <a:cs typeface="Trebuchet M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967174" y="1773238"/>
            <a:ext cx="5845095" cy="3839974"/>
          </a:xfrm>
          <a:prstGeom prst="rect">
            <a:avLst/>
          </a:prstGeom>
        </p:spPr>
        <p:txBody>
          <a:bodyPr wrap="none" lIns="108000" tIns="93600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400" dirty="0" smtClean="0"/>
              <a:t>We are </a:t>
            </a:r>
            <a:r>
              <a:rPr lang="en-GB" sz="1400" dirty="0" smtClean="0"/>
              <a:t>fingerprint-unique</a:t>
            </a:r>
            <a:r>
              <a:rPr lang="en-US" sz="1400" dirty="0" smtClean="0"/>
              <a:t>! </a:t>
            </a:r>
          </a:p>
          <a:p>
            <a:pPr>
              <a:lnSpc>
                <a:spcPct val="150000"/>
              </a:lnSpc>
            </a:pP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400" dirty="0" smtClean="0"/>
              <a:t>What works for me may not work for you. </a:t>
            </a:r>
          </a:p>
          <a:p>
            <a:pPr>
              <a:lnSpc>
                <a:spcPct val="150000"/>
              </a:lnSpc>
            </a:pPr>
            <a:endParaRPr lang="en-GB" sz="1400" dirty="0" smtClean="0"/>
          </a:p>
          <a:p>
            <a:pPr>
              <a:lnSpc>
                <a:spcPct val="150000"/>
              </a:lnSpc>
            </a:pPr>
            <a:r>
              <a:rPr lang="en-GB" sz="1400" dirty="0" smtClean="0"/>
              <a:t>There is no right or wrong way…   just your way…   </a:t>
            </a:r>
            <a:br>
              <a:rPr lang="en-GB" sz="1400" dirty="0" smtClean="0"/>
            </a:br>
            <a:r>
              <a:rPr lang="en-GB" sz="1400" dirty="0" smtClean="0"/>
              <a:t>No judgement…</a:t>
            </a: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314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 Page">
  <a:themeElements>
    <a:clrScheme name="OE_Brand_Colours_2015">
      <a:dk1>
        <a:srgbClr val="414954"/>
      </a:dk1>
      <a:lt1>
        <a:srgbClr val="FFFFFF"/>
      </a:lt1>
      <a:dk2>
        <a:srgbClr val="399DDC"/>
      </a:dk2>
      <a:lt2>
        <a:srgbClr val="7395AA"/>
      </a:lt2>
      <a:accent1>
        <a:srgbClr val="38AA8C"/>
      </a:accent1>
      <a:accent2>
        <a:srgbClr val="E1313A"/>
      </a:accent2>
      <a:accent3>
        <a:srgbClr val="F18B13"/>
      </a:accent3>
      <a:accent4>
        <a:srgbClr val="8370B0"/>
      </a:accent4>
      <a:accent5>
        <a:srgbClr val="7395AA"/>
      </a:accent5>
      <a:accent6>
        <a:srgbClr val="7B7C7C"/>
      </a:accent6>
      <a:hlink>
        <a:srgbClr val="E4431F"/>
      </a:hlink>
      <a:folHlink>
        <a:srgbClr val="399DDC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E Text Page">
  <a:themeElements>
    <a:clrScheme name="OE_Brand_Colours_2015">
      <a:dk1>
        <a:srgbClr val="414954"/>
      </a:dk1>
      <a:lt1>
        <a:srgbClr val="FFFFFF"/>
      </a:lt1>
      <a:dk2>
        <a:srgbClr val="399DDC"/>
      </a:dk2>
      <a:lt2>
        <a:srgbClr val="7395AA"/>
      </a:lt2>
      <a:accent1>
        <a:srgbClr val="38AA8C"/>
      </a:accent1>
      <a:accent2>
        <a:srgbClr val="E1313A"/>
      </a:accent2>
      <a:accent3>
        <a:srgbClr val="F18B13"/>
      </a:accent3>
      <a:accent4>
        <a:srgbClr val="8370B0"/>
      </a:accent4>
      <a:accent5>
        <a:srgbClr val="7395AA"/>
      </a:accent5>
      <a:accent6>
        <a:srgbClr val="7B7C7C"/>
      </a:accent6>
      <a:hlink>
        <a:srgbClr val="E4431F"/>
      </a:hlink>
      <a:folHlink>
        <a:srgbClr val="399DDC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365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Intro Page</vt:lpstr>
      <vt:lpstr>OE Text Page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Edward Gildea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Gildea</dc:creator>
  <cp:lastModifiedBy>tom.kerslake</cp:lastModifiedBy>
  <cp:revision>84</cp:revision>
  <cp:lastPrinted>2014-12-09T15:59:15Z</cp:lastPrinted>
  <dcterms:created xsi:type="dcterms:W3CDTF">2014-12-09T10:38:30Z</dcterms:created>
  <dcterms:modified xsi:type="dcterms:W3CDTF">2014-12-22T12:34:55Z</dcterms:modified>
</cp:coreProperties>
</file>