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  <p:sldMasterId id="2147483859" r:id="rId2"/>
    <p:sldMasterId id="2147483835" r:id="rId3"/>
    <p:sldMasterId id="2147483823" r:id="rId4"/>
    <p:sldMasterId id="2147483751" r:id="rId5"/>
    <p:sldMasterId id="2147483648" r:id="rId6"/>
    <p:sldMasterId id="2147483874" r:id="rId7"/>
  </p:sldMasterIdLst>
  <p:notesMasterIdLst>
    <p:notesMasterId r:id="rId40"/>
  </p:notesMasterIdLst>
  <p:handoutMasterIdLst>
    <p:handoutMasterId r:id="rId41"/>
  </p:handoutMasterIdLst>
  <p:sldIdLst>
    <p:sldId id="418" r:id="rId8"/>
    <p:sldId id="315" r:id="rId9"/>
    <p:sldId id="420" r:id="rId10"/>
    <p:sldId id="373" r:id="rId11"/>
    <p:sldId id="374" r:id="rId12"/>
    <p:sldId id="381" r:id="rId13"/>
    <p:sldId id="419" r:id="rId14"/>
    <p:sldId id="383" r:id="rId15"/>
    <p:sldId id="389" r:id="rId16"/>
    <p:sldId id="421" r:id="rId17"/>
    <p:sldId id="386" r:id="rId18"/>
    <p:sldId id="387" r:id="rId19"/>
    <p:sldId id="388" r:id="rId20"/>
    <p:sldId id="360" r:id="rId21"/>
    <p:sldId id="423" r:id="rId22"/>
    <p:sldId id="422" r:id="rId23"/>
    <p:sldId id="424" r:id="rId24"/>
    <p:sldId id="409" r:id="rId25"/>
    <p:sldId id="394" r:id="rId26"/>
    <p:sldId id="395" r:id="rId27"/>
    <p:sldId id="410" r:id="rId28"/>
    <p:sldId id="425" r:id="rId29"/>
    <p:sldId id="399" r:id="rId30"/>
    <p:sldId id="401" r:id="rId31"/>
    <p:sldId id="411" r:id="rId32"/>
    <p:sldId id="414" r:id="rId33"/>
    <p:sldId id="415" r:id="rId34"/>
    <p:sldId id="412" r:id="rId35"/>
    <p:sldId id="366" r:id="rId36"/>
    <p:sldId id="407" r:id="rId37"/>
    <p:sldId id="429" r:id="rId38"/>
    <p:sldId id="428" r:id="rId3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EEF"/>
    <a:srgbClr val="7030A0"/>
    <a:srgbClr val="6E6E73"/>
    <a:srgbClr val="8C599C"/>
    <a:srgbClr val="8E569D"/>
    <a:srgbClr val="8C519B"/>
    <a:srgbClr val="9055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78520" autoAdjust="0"/>
  </p:normalViewPr>
  <p:slideViewPr>
    <p:cSldViewPr>
      <p:cViewPr varScale="1">
        <p:scale>
          <a:sx n="101" d="100"/>
          <a:sy n="101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388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12616A-ADEC-4AE0-8028-9B93DA6F1A6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BA9532A-C701-47A1-A5C3-1324A46F91C9}">
      <dgm:prSet phldrT="[Text]" custT="1"/>
      <dgm:spPr/>
      <dgm:t>
        <a:bodyPr/>
        <a:lstStyle/>
        <a:p>
          <a:r>
            <a:rPr lang="en-GB" sz="2000" b="1" dirty="0" smtClean="0">
              <a:latin typeface="Arial Rounded MT Bold" panose="020F0704030504030204" pitchFamily="34" charset="0"/>
            </a:rPr>
            <a:t>Relationship difficulties (family or friends)</a:t>
          </a:r>
        </a:p>
      </dgm:t>
    </dgm:pt>
    <dgm:pt modelId="{9CF48170-B9C4-43D4-BE85-2F0E24CE0997}" type="parTrans" cxnId="{42B519B7-D441-41BF-A9CC-7DBB8776FF4A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9A45B091-B129-4CC1-9CB0-D78FF1A81117}" type="sibTrans" cxnId="{42B519B7-D441-41BF-A9CC-7DBB8776FF4A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59881E33-2505-4D10-8FE1-90516B03FFD0}">
      <dgm:prSet custT="1"/>
      <dgm:spPr/>
      <dgm:t>
        <a:bodyPr/>
        <a:lstStyle/>
        <a:p>
          <a:r>
            <a:rPr lang="en-GB" sz="2000" b="1" dirty="0" smtClean="0">
              <a:latin typeface="Arial Rounded MT Bold" panose="020F0704030504030204" pitchFamily="34" charset="0"/>
            </a:rPr>
            <a:t>Trauma </a:t>
          </a:r>
        </a:p>
      </dgm:t>
    </dgm:pt>
    <dgm:pt modelId="{6F66B9F5-4A55-43F7-895C-2119EFBAD5D8}" type="parTrans" cxnId="{B3113020-CB68-40A5-A570-CDCCE01D2C0C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3F52E436-5FB2-45FF-BFF3-B63C0E16016D}" type="sibTrans" cxnId="{B3113020-CB68-40A5-A570-CDCCE01D2C0C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615ECEB0-AA6E-4690-A8D9-C37AE5B76CC8}">
      <dgm:prSet custT="1"/>
      <dgm:spPr/>
      <dgm:t>
        <a:bodyPr/>
        <a:lstStyle/>
        <a:p>
          <a:r>
            <a:rPr lang="en-GB" sz="2000" b="1" dirty="0" smtClean="0">
              <a:latin typeface="Arial Rounded MT Bold" panose="020F0704030504030204" pitchFamily="34" charset="0"/>
            </a:rPr>
            <a:t>Exposure via friends, family, media</a:t>
          </a:r>
        </a:p>
      </dgm:t>
    </dgm:pt>
    <dgm:pt modelId="{E034D5E9-1FCD-4FED-A534-CF2B5754D634}" type="parTrans" cxnId="{4A357CAD-DBD3-4DF0-B1FC-1FD39235F592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8AD6A8AC-F0A9-49B8-ACC1-B92543DF17FD}" type="sibTrans" cxnId="{4A357CAD-DBD3-4DF0-B1FC-1FD39235F592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00FE7945-804E-48FF-8450-61DE122F1D1B}">
      <dgm:prSet custT="1"/>
      <dgm:spPr/>
      <dgm:t>
        <a:bodyPr/>
        <a:lstStyle/>
        <a:p>
          <a:r>
            <a:rPr lang="en-GB" sz="2000" b="1" dirty="0" smtClean="0">
              <a:latin typeface="Arial Rounded MT Bold" panose="020F0704030504030204" pitchFamily="34" charset="0"/>
            </a:rPr>
            <a:t>Difficult times of year e.g. anniversaries</a:t>
          </a:r>
        </a:p>
      </dgm:t>
    </dgm:pt>
    <dgm:pt modelId="{E4C9CAEA-FCC5-4409-B049-512DDF7E83D7}" type="parTrans" cxnId="{80D3EC34-F8ED-45C4-81E9-8FB13F9D11B1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4232974A-1C1A-420E-9D22-61B5DFF47BE4}" type="sibTrans" cxnId="{80D3EC34-F8ED-45C4-81E9-8FB13F9D11B1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11F50A75-5898-432E-B179-71E796B79798}">
      <dgm:prSet custT="1"/>
      <dgm:spPr/>
      <dgm:t>
        <a:bodyPr/>
        <a:lstStyle/>
        <a:p>
          <a:r>
            <a:rPr lang="en-GB" sz="2000" b="1" dirty="0" smtClean="0">
              <a:latin typeface="Arial Rounded MT Bold" panose="020F0704030504030204" pitchFamily="34" charset="0"/>
            </a:rPr>
            <a:t>Increased academic pressure</a:t>
          </a:r>
        </a:p>
      </dgm:t>
    </dgm:pt>
    <dgm:pt modelId="{75ED9A84-8655-4A78-A85A-C71026519B3F}" type="parTrans" cxnId="{AAA9CF98-BEE0-4F23-ADC7-296C251D0DDC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B77734A8-8CBE-415C-9A40-59FDA83E076D}" type="sibTrans" cxnId="{AAA9CF98-BEE0-4F23-ADC7-296C251D0DDC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B7BD427B-E16B-4AE1-A19F-0ADAAA6A144E}">
      <dgm:prSet custT="1"/>
      <dgm:spPr/>
      <dgm:t>
        <a:bodyPr/>
        <a:lstStyle/>
        <a:p>
          <a:r>
            <a:rPr lang="en-GB" sz="2000" b="1" dirty="0" smtClean="0">
              <a:latin typeface="Arial Rounded MT Bold" panose="020F0704030504030204" pitchFamily="34" charset="0"/>
            </a:rPr>
            <a:t>Times of change</a:t>
          </a:r>
          <a:endParaRPr lang="en-US" sz="2000" b="1" dirty="0">
            <a:latin typeface="Arial Rounded MT Bold" panose="020F0704030504030204" pitchFamily="34" charset="0"/>
          </a:endParaRPr>
        </a:p>
      </dgm:t>
    </dgm:pt>
    <dgm:pt modelId="{1CC99523-C8EB-4F61-9474-BC261B9A0BC8}" type="parTrans" cxnId="{618455FA-794B-4C82-8EBC-7607E806953C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508A0419-C975-4357-9DCA-F4EDB0195FB3}" type="sibTrans" cxnId="{618455FA-794B-4C82-8EBC-7607E806953C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82818793-83ED-468F-9EF9-EC2F50DC956E}">
      <dgm:prSet custT="1"/>
      <dgm:spPr/>
      <dgm:t>
        <a:bodyPr/>
        <a:lstStyle/>
        <a:p>
          <a:r>
            <a:rPr lang="en-GB" sz="2000" b="1" dirty="0" smtClean="0">
              <a:latin typeface="Arial Rounded MT Bold" panose="020F0704030504030204" pitchFamily="34" charset="0"/>
            </a:rPr>
            <a:t>Bullying</a:t>
          </a:r>
        </a:p>
      </dgm:t>
    </dgm:pt>
    <dgm:pt modelId="{0E6F1DF7-8001-4BB7-A357-A0EF478350A0}" type="parTrans" cxnId="{ACC0173B-7123-4262-B59A-1BCB8031F494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17E89222-DC06-4CDD-81EF-448106648A7A}" type="sibTrans" cxnId="{ACC0173B-7123-4262-B59A-1BCB8031F494}">
      <dgm:prSet/>
      <dgm:spPr/>
      <dgm:t>
        <a:bodyPr/>
        <a:lstStyle/>
        <a:p>
          <a:endParaRPr lang="en-GB" sz="1800">
            <a:latin typeface="Arial Rounded MT Bold" panose="020F0704030504030204" pitchFamily="34" charset="0"/>
          </a:endParaRPr>
        </a:p>
      </dgm:t>
    </dgm:pt>
    <dgm:pt modelId="{9D1920F3-2225-4EF7-A8C9-43895E863765}" type="pres">
      <dgm:prSet presAssocID="{BD12616A-ADEC-4AE0-8028-9B93DA6F1A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52411F8-222E-4FB4-B169-8EFFBB33090B}" type="pres">
      <dgm:prSet presAssocID="{7BA9532A-C701-47A1-A5C3-1324A46F91C9}" presName="parentLin" presStyleCnt="0"/>
      <dgm:spPr/>
      <dgm:t>
        <a:bodyPr/>
        <a:lstStyle/>
        <a:p>
          <a:endParaRPr lang="en-GB"/>
        </a:p>
      </dgm:t>
    </dgm:pt>
    <dgm:pt modelId="{28456CC5-FF65-4637-A17B-1DE10F63BBEA}" type="pres">
      <dgm:prSet presAssocID="{7BA9532A-C701-47A1-A5C3-1324A46F91C9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58F8BFB6-2353-4A85-9AFF-8BF7A16D484B}" type="pres">
      <dgm:prSet presAssocID="{7BA9532A-C701-47A1-A5C3-1324A46F91C9}" presName="parentText" presStyleLbl="node1" presStyleIdx="0" presStyleCnt="7" custScaleX="10709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DD3692-45CE-46E6-9914-8A95F4847DA3}" type="pres">
      <dgm:prSet presAssocID="{7BA9532A-C701-47A1-A5C3-1324A46F91C9}" presName="negativeSpace" presStyleCnt="0"/>
      <dgm:spPr/>
      <dgm:t>
        <a:bodyPr/>
        <a:lstStyle/>
        <a:p>
          <a:endParaRPr lang="en-GB"/>
        </a:p>
      </dgm:t>
    </dgm:pt>
    <dgm:pt modelId="{D2F25B4C-742D-4405-88F8-B0B07422E927}" type="pres">
      <dgm:prSet presAssocID="{7BA9532A-C701-47A1-A5C3-1324A46F91C9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0DEA70-AE12-4ED2-9846-4EF61C3860AE}" type="pres">
      <dgm:prSet presAssocID="{9A45B091-B129-4CC1-9CB0-D78FF1A81117}" presName="spaceBetweenRectangles" presStyleCnt="0"/>
      <dgm:spPr/>
      <dgm:t>
        <a:bodyPr/>
        <a:lstStyle/>
        <a:p>
          <a:endParaRPr lang="en-GB"/>
        </a:p>
      </dgm:t>
    </dgm:pt>
    <dgm:pt modelId="{801E10D9-BAE6-4B7A-88F3-A291AB6447DA}" type="pres">
      <dgm:prSet presAssocID="{82818793-83ED-468F-9EF9-EC2F50DC956E}" presName="parentLin" presStyleCnt="0"/>
      <dgm:spPr/>
      <dgm:t>
        <a:bodyPr/>
        <a:lstStyle/>
        <a:p>
          <a:endParaRPr lang="en-GB"/>
        </a:p>
      </dgm:t>
    </dgm:pt>
    <dgm:pt modelId="{17319052-71AC-4241-8A07-5E6303F221D7}" type="pres">
      <dgm:prSet presAssocID="{82818793-83ED-468F-9EF9-EC2F50DC956E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876A7862-4A7B-4953-9BFB-C1550991788E}" type="pres">
      <dgm:prSet presAssocID="{82818793-83ED-468F-9EF9-EC2F50DC956E}" presName="parentText" presStyleLbl="node1" presStyleIdx="1" presStyleCnt="7" custScaleX="10709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1BCD3B-972F-44D6-9164-732127BAC70C}" type="pres">
      <dgm:prSet presAssocID="{82818793-83ED-468F-9EF9-EC2F50DC956E}" presName="negativeSpace" presStyleCnt="0"/>
      <dgm:spPr/>
      <dgm:t>
        <a:bodyPr/>
        <a:lstStyle/>
        <a:p>
          <a:endParaRPr lang="en-GB"/>
        </a:p>
      </dgm:t>
    </dgm:pt>
    <dgm:pt modelId="{129C3A7A-97AB-419C-972F-53E054509442}" type="pres">
      <dgm:prSet presAssocID="{82818793-83ED-468F-9EF9-EC2F50DC956E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25A567-D0B9-4E14-BA20-B17C148863ED}" type="pres">
      <dgm:prSet presAssocID="{17E89222-DC06-4CDD-81EF-448106648A7A}" presName="spaceBetweenRectangles" presStyleCnt="0"/>
      <dgm:spPr/>
      <dgm:t>
        <a:bodyPr/>
        <a:lstStyle/>
        <a:p>
          <a:endParaRPr lang="en-GB"/>
        </a:p>
      </dgm:t>
    </dgm:pt>
    <dgm:pt modelId="{9E0C2764-11BC-4BA1-9FE4-F96F79A034BB}" type="pres">
      <dgm:prSet presAssocID="{59881E33-2505-4D10-8FE1-90516B03FFD0}" presName="parentLin" presStyleCnt="0"/>
      <dgm:spPr/>
      <dgm:t>
        <a:bodyPr/>
        <a:lstStyle/>
        <a:p>
          <a:endParaRPr lang="en-GB"/>
        </a:p>
      </dgm:t>
    </dgm:pt>
    <dgm:pt modelId="{F8C7C4C6-7E57-4684-9528-65D4628E96CC}" type="pres">
      <dgm:prSet presAssocID="{59881E33-2505-4D10-8FE1-90516B03FFD0}" presName="parentLeftMargin" presStyleLbl="node1" presStyleIdx="1" presStyleCnt="7"/>
      <dgm:spPr/>
      <dgm:t>
        <a:bodyPr/>
        <a:lstStyle/>
        <a:p>
          <a:endParaRPr lang="en-GB"/>
        </a:p>
      </dgm:t>
    </dgm:pt>
    <dgm:pt modelId="{33863B37-B70D-4375-A77F-9DA35DBF0DF7}" type="pres">
      <dgm:prSet presAssocID="{59881E33-2505-4D10-8FE1-90516B03FFD0}" presName="parentText" presStyleLbl="node1" presStyleIdx="2" presStyleCnt="7" custScaleX="10709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E5BC67-2D81-4D4F-B63C-00FF1C5AFE59}" type="pres">
      <dgm:prSet presAssocID="{59881E33-2505-4D10-8FE1-90516B03FFD0}" presName="negativeSpace" presStyleCnt="0"/>
      <dgm:spPr/>
      <dgm:t>
        <a:bodyPr/>
        <a:lstStyle/>
        <a:p>
          <a:endParaRPr lang="en-GB"/>
        </a:p>
      </dgm:t>
    </dgm:pt>
    <dgm:pt modelId="{E27176C7-B6C7-48A3-AAA2-855FCE082A06}" type="pres">
      <dgm:prSet presAssocID="{59881E33-2505-4D10-8FE1-90516B03FFD0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261EBF-5103-4B77-B191-6FB38C6C486D}" type="pres">
      <dgm:prSet presAssocID="{3F52E436-5FB2-45FF-BFF3-B63C0E16016D}" presName="spaceBetweenRectangles" presStyleCnt="0"/>
      <dgm:spPr/>
      <dgm:t>
        <a:bodyPr/>
        <a:lstStyle/>
        <a:p>
          <a:endParaRPr lang="en-GB"/>
        </a:p>
      </dgm:t>
    </dgm:pt>
    <dgm:pt modelId="{3662BDAF-6575-468F-BDC1-E1A7EF426238}" type="pres">
      <dgm:prSet presAssocID="{615ECEB0-AA6E-4690-A8D9-C37AE5B76CC8}" presName="parentLin" presStyleCnt="0"/>
      <dgm:spPr/>
      <dgm:t>
        <a:bodyPr/>
        <a:lstStyle/>
        <a:p>
          <a:endParaRPr lang="en-GB"/>
        </a:p>
      </dgm:t>
    </dgm:pt>
    <dgm:pt modelId="{B84608ED-DD65-49F2-90CA-1DB16D4271BE}" type="pres">
      <dgm:prSet presAssocID="{615ECEB0-AA6E-4690-A8D9-C37AE5B76CC8}" presName="parentLeftMargin" presStyleLbl="node1" presStyleIdx="2" presStyleCnt="7"/>
      <dgm:spPr/>
      <dgm:t>
        <a:bodyPr/>
        <a:lstStyle/>
        <a:p>
          <a:endParaRPr lang="en-GB"/>
        </a:p>
      </dgm:t>
    </dgm:pt>
    <dgm:pt modelId="{F885D716-48BF-43C3-A36C-215E7BF91C65}" type="pres">
      <dgm:prSet presAssocID="{615ECEB0-AA6E-4690-A8D9-C37AE5B76CC8}" presName="parentText" presStyleLbl="node1" presStyleIdx="3" presStyleCnt="7" custScaleX="10709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B157EB-9A57-416C-8349-22F1BB628037}" type="pres">
      <dgm:prSet presAssocID="{615ECEB0-AA6E-4690-A8D9-C37AE5B76CC8}" presName="negativeSpace" presStyleCnt="0"/>
      <dgm:spPr/>
      <dgm:t>
        <a:bodyPr/>
        <a:lstStyle/>
        <a:p>
          <a:endParaRPr lang="en-GB"/>
        </a:p>
      </dgm:t>
    </dgm:pt>
    <dgm:pt modelId="{85BB6539-DF50-4C4D-A3D2-3624D9E6A6D3}" type="pres">
      <dgm:prSet presAssocID="{615ECEB0-AA6E-4690-A8D9-C37AE5B76CC8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28A6BF-EE82-4935-8629-9FC19C454B8E}" type="pres">
      <dgm:prSet presAssocID="{8AD6A8AC-F0A9-49B8-ACC1-B92543DF17FD}" presName="spaceBetweenRectangles" presStyleCnt="0"/>
      <dgm:spPr/>
      <dgm:t>
        <a:bodyPr/>
        <a:lstStyle/>
        <a:p>
          <a:endParaRPr lang="en-GB"/>
        </a:p>
      </dgm:t>
    </dgm:pt>
    <dgm:pt modelId="{D0FAEE47-734D-4BB7-975C-DB721C18D19C}" type="pres">
      <dgm:prSet presAssocID="{00FE7945-804E-48FF-8450-61DE122F1D1B}" presName="parentLin" presStyleCnt="0"/>
      <dgm:spPr/>
      <dgm:t>
        <a:bodyPr/>
        <a:lstStyle/>
        <a:p>
          <a:endParaRPr lang="en-GB"/>
        </a:p>
      </dgm:t>
    </dgm:pt>
    <dgm:pt modelId="{AAC60423-7FC8-4082-9D73-312318CEA866}" type="pres">
      <dgm:prSet presAssocID="{00FE7945-804E-48FF-8450-61DE122F1D1B}" presName="parentLeftMargin" presStyleLbl="node1" presStyleIdx="3" presStyleCnt="7"/>
      <dgm:spPr/>
      <dgm:t>
        <a:bodyPr/>
        <a:lstStyle/>
        <a:p>
          <a:endParaRPr lang="en-GB"/>
        </a:p>
      </dgm:t>
    </dgm:pt>
    <dgm:pt modelId="{8A1AF717-650B-43BC-AB08-62E4398B5A8D}" type="pres">
      <dgm:prSet presAssocID="{00FE7945-804E-48FF-8450-61DE122F1D1B}" presName="parentText" presStyleLbl="node1" presStyleIdx="4" presStyleCnt="7" custScaleX="10709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5781EC-0C8D-4CD3-BDE3-EC05AC6A8A60}" type="pres">
      <dgm:prSet presAssocID="{00FE7945-804E-48FF-8450-61DE122F1D1B}" presName="negativeSpace" presStyleCnt="0"/>
      <dgm:spPr/>
      <dgm:t>
        <a:bodyPr/>
        <a:lstStyle/>
        <a:p>
          <a:endParaRPr lang="en-GB"/>
        </a:p>
      </dgm:t>
    </dgm:pt>
    <dgm:pt modelId="{D08ECCB3-4E5F-4205-B9ED-78938E3F3901}" type="pres">
      <dgm:prSet presAssocID="{00FE7945-804E-48FF-8450-61DE122F1D1B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68B575-4482-4232-8CF4-8E318AFC7119}" type="pres">
      <dgm:prSet presAssocID="{4232974A-1C1A-420E-9D22-61B5DFF47BE4}" presName="spaceBetweenRectangles" presStyleCnt="0"/>
      <dgm:spPr/>
      <dgm:t>
        <a:bodyPr/>
        <a:lstStyle/>
        <a:p>
          <a:endParaRPr lang="en-GB"/>
        </a:p>
      </dgm:t>
    </dgm:pt>
    <dgm:pt modelId="{7EBB8A4A-7A8C-464F-970C-B1D3C423760B}" type="pres">
      <dgm:prSet presAssocID="{11F50A75-5898-432E-B179-71E796B79798}" presName="parentLin" presStyleCnt="0"/>
      <dgm:spPr/>
      <dgm:t>
        <a:bodyPr/>
        <a:lstStyle/>
        <a:p>
          <a:endParaRPr lang="en-GB"/>
        </a:p>
      </dgm:t>
    </dgm:pt>
    <dgm:pt modelId="{E709B430-F1F8-4E11-84C4-CC0C528293B3}" type="pres">
      <dgm:prSet presAssocID="{11F50A75-5898-432E-B179-71E796B79798}" presName="parentLeftMargin" presStyleLbl="node1" presStyleIdx="4" presStyleCnt="7"/>
      <dgm:spPr/>
      <dgm:t>
        <a:bodyPr/>
        <a:lstStyle/>
        <a:p>
          <a:endParaRPr lang="en-GB"/>
        </a:p>
      </dgm:t>
    </dgm:pt>
    <dgm:pt modelId="{36FD3F6D-9BC5-417E-A8FB-B80EF532C196}" type="pres">
      <dgm:prSet presAssocID="{11F50A75-5898-432E-B179-71E796B79798}" presName="parentText" presStyleLbl="node1" presStyleIdx="5" presStyleCnt="7" custScaleX="10709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7F1CBA-221D-46ED-B226-DC91F78DDFC6}" type="pres">
      <dgm:prSet presAssocID="{11F50A75-5898-432E-B179-71E796B79798}" presName="negativeSpace" presStyleCnt="0"/>
      <dgm:spPr/>
      <dgm:t>
        <a:bodyPr/>
        <a:lstStyle/>
        <a:p>
          <a:endParaRPr lang="en-GB"/>
        </a:p>
      </dgm:t>
    </dgm:pt>
    <dgm:pt modelId="{7260561F-583E-46A7-AC28-7D4C5B7AFECB}" type="pres">
      <dgm:prSet presAssocID="{11F50A75-5898-432E-B179-71E796B79798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5DA173-9267-4B56-9903-39EC909EFDBF}" type="pres">
      <dgm:prSet presAssocID="{B77734A8-8CBE-415C-9A40-59FDA83E076D}" presName="spaceBetweenRectangles" presStyleCnt="0"/>
      <dgm:spPr/>
      <dgm:t>
        <a:bodyPr/>
        <a:lstStyle/>
        <a:p>
          <a:endParaRPr lang="en-GB"/>
        </a:p>
      </dgm:t>
    </dgm:pt>
    <dgm:pt modelId="{D9257B14-D9E4-49C4-92A0-1F3D248A7121}" type="pres">
      <dgm:prSet presAssocID="{B7BD427B-E16B-4AE1-A19F-0ADAAA6A144E}" presName="parentLin" presStyleCnt="0"/>
      <dgm:spPr/>
      <dgm:t>
        <a:bodyPr/>
        <a:lstStyle/>
        <a:p>
          <a:endParaRPr lang="en-GB"/>
        </a:p>
      </dgm:t>
    </dgm:pt>
    <dgm:pt modelId="{6E262D4A-3090-437B-B6D8-5E8FE8BB9BD5}" type="pres">
      <dgm:prSet presAssocID="{B7BD427B-E16B-4AE1-A19F-0ADAAA6A144E}" presName="parentLeftMargin" presStyleLbl="node1" presStyleIdx="5" presStyleCnt="7"/>
      <dgm:spPr/>
      <dgm:t>
        <a:bodyPr/>
        <a:lstStyle/>
        <a:p>
          <a:endParaRPr lang="en-GB"/>
        </a:p>
      </dgm:t>
    </dgm:pt>
    <dgm:pt modelId="{3FDCD627-9A40-445D-87CE-BEC72199C17B}" type="pres">
      <dgm:prSet presAssocID="{B7BD427B-E16B-4AE1-A19F-0ADAAA6A144E}" presName="parentText" presStyleLbl="node1" presStyleIdx="6" presStyleCnt="7" custScaleX="10709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6458EA-4DA5-4748-B4F6-CFA3FDBF0F21}" type="pres">
      <dgm:prSet presAssocID="{B7BD427B-E16B-4AE1-A19F-0ADAAA6A144E}" presName="negativeSpace" presStyleCnt="0"/>
      <dgm:spPr/>
      <dgm:t>
        <a:bodyPr/>
        <a:lstStyle/>
        <a:p>
          <a:endParaRPr lang="en-GB"/>
        </a:p>
      </dgm:t>
    </dgm:pt>
    <dgm:pt modelId="{0976CC63-6D5D-4BBD-A293-38CBBF916C32}" type="pres">
      <dgm:prSet presAssocID="{B7BD427B-E16B-4AE1-A19F-0ADAAA6A144E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F132EDD-5235-4E0A-8DC6-7EC88478B8BF}" type="presOf" srcId="{BD12616A-ADEC-4AE0-8028-9B93DA6F1A66}" destId="{9D1920F3-2225-4EF7-A8C9-43895E863765}" srcOrd="0" destOrd="0" presId="urn:microsoft.com/office/officeart/2005/8/layout/list1"/>
    <dgm:cxn modelId="{4A357CAD-DBD3-4DF0-B1FC-1FD39235F592}" srcId="{BD12616A-ADEC-4AE0-8028-9B93DA6F1A66}" destId="{615ECEB0-AA6E-4690-A8D9-C37AE5B76CC8}" srcOrd="3" destOrd="0" parTransId="{E034D5E9-1FCD-4FED-A534-CF2B5754D634}" sibTransId="{8AD6A8AC-F0A9-49B8-ACC1-B92543DF17FD}"/>
    <dgm:cxn modelId="{ACC0173B-7123-4262-B59A-1BCB8031F494}" srcId="{BD12616A-ADEC-4AE0-8028-9B93DA6F1A66}" destId="{82818793-83ED-468F-9EF9-EC2F50DC956E}" srcOrd="1" destOrd="0" parTransId="{0E6F1DF7-8001-4BB7-A357-A0EF478350A0}" sibTransId="{17E89222-DC06-4CDD-81EF-448106648A7A}"/>
    <dgm:cxn modelId="{B2CD94BD-A5A5-4A6D-AC98-7C1E6097CFB4}" type="presOf" srcId="{B7BD427B-E16B-4AE1-A19F-0ADAAA6A144E}" destId="{6E262D4A-3090-437B-B6D8-5E8FE8BB9BD5}" srcOrd="0" destOrd="0" presId="urn:microsoft.com/office/officeart/2005/8/layout/list1"/>
    <dgm:cxn modelId="{CC6BD8C7-7982-4213-BE8E-8ECEF1223AD8}" type="presOf" srcId="{615ECEB0-AA6E-4690-A8D9-C37AE5B76CC8}" destId="{B84608ED-DD65-49F2-90CA-1DB16D4271BE}" srcOrd="0" destOrd="0" presId="urn:microsoft.com/office/officeart/2005/8/layout/list1"/>
    <dgm:cxn modelId="{5F9AC9F4-D151-4C35-8FAC-F20531535072}" type="presOf" srcId="{00FE7945-804E-48FF-8450-61DE122F1D1B}" destId="{8A1AF717-650B-43BC-AB08-62E4398B5A8D}" srcOrd="1" destOrd="0" presId="urn:microsoft.com/office/officeart/2005/8/layout/list1"/>
    <dgm:cxn modelId="{348D4DDC-7D5F-45F5-A492-2FD99BAA5AC9}" type="presOf" srcId="{82818793-83ED-468F-9EF9-EC2F50DC956E}" destId="{876A7862-4A7B-4953-9BFB-C1550991788E}" srcOrd="1" destOrd="0" presId="urn:microsoft.com/office/officeart/2005/8/layout/list1"/>
    <dgm:cxn modelId="{EDA95539-5B41-437A-A270-FC47FE4DF529}" type="presOf" srcId="{82818793-83ED-468F-9EF9-EC2F50DC956E}" destId="{17319052-71AC-4241-8A07-5E6303F221D7}" srcOrd="0" destOrd="0" presId="urn:microsoft.com/office/officeart/2005/8/layout/list1"/>
    <dgm:cxn modelId="{E824D5DE-9B5A-4FC2-BD50-8E23C95D7F14}" type="presOf" srcId="{7BA9532A-C701-47A1-A5C3-1324A46F91C9}" destId="{58F8BFB6-2353-4A85-9AFF-8BF7A16D484B}" srcOrd="1" destOrd="0" presId="urn:microsoft.com/office/officeart/2005/8/layout/list1"/>
    <dgm:cxn modelId="{3A1DD950-A51C-4D0B-9F90-7E1618AA5978}" type="presOf" srcId="{11F50A75-5898-432E-B179-71E796B79798}" destId="{36FD3F6D-9BC5-417E-A8FB-B80EF532C196}" srcOrd="1" destOrd="0" presId="urn:microsoft.com/office/officeart/2005/8/layout/list1"/>
    <dgm:cxn modelId="{43AD12C3-0200-4F41-B561-C2C2FA829C9D}" type="presOf" srcId="{59881E33-2505-4D10-8FE1-90516B03FFD0}" destId="{33863B37-B70D-4375-A77F-9DA35DBF0DF7}" srcOrd="1" destOrd="0" presId="urn:microsoft.com/office/officeart/2005/8/layout/list1"/>
    <dgm:cxn modelId="{3C6DB7A0-D737-4C8F-B473-5242D0B25F1F}" type="presOf" srcId="{615ECEB0-AA6E-4690-A8D9-C37AE5B76CC8}" destId="{F885D716-48BF-43C3-A36C-215E7BF91C65}" srcOrd="1" destOrd="0" presId="urn:microsoft.com/office/officeart/2005/8/layout/list1"/>
    <dgm:cxn modelId="{618455FA-794B-4C82-8EBC-7607E806953C}" srcId="{BD12616A-ADEC-4AE0-8028-9B93DA6F1A66}" destId="{B7BD427B-E16B-4AE1-A19F-0ADAAA6A144E}" srcOrd="6" destOrd="0" parTransId="{1CC99523-C8EB-4F61-9474-BC261B9A0BC8}" sibTransId="{508A0419-C975-4357-9DCA-F4EDB0195FB3}"/>
    <dgm:cxn modelId="{199F7A61-641D-4D3F-AD9F-C7D9838ECE0E}" type="presOf" srcId="{7BA9532A-C701-47A1-A5C3-1324A46F91C9}" destId="{28456CC5-FF65-4637-A17B-1DE10F63BBEA}" srcOrd="0" destOrd="0" presId="urn:microsoft.com/office/officeart/2005/8/layout/list1"/>
    <dgm:cxn modelId="{42B519B7-D441-41BF-A9CC-7DBB8776FF4A}" srcId="{BD12616A-ADEC-4AE0-8028-9B93DA6F1A66}" destId="{7BA9532A-C701-47A1-A5C3-1324A46F91C9}" srcOrd="0" destOrd="0" parTransId="{9CF48170-B9C4-43D4-BE85-2F0E24CE0997}" sibTransId="{9A45B091-B129-4CC1-9CB0-D78FF1A81117}"/>
    <dgm:cxn modelId="{0869458B-B109-4ABA-8C27-64A8B0AC0E48}" type="presOf" srcId="{B7BD427B-E16B-4AE1-A19F-0ADAAA6A144E}" destId="{3FDCD627-9A40-445D-87CE-BEC72199C17B}" srcOrd="1" destOrd="0" presId="urn:microsoft.com/office/officeart/2005/8/layout/list1"/>
    <dgm:cxn modelId="{AAA9CF98-BEE0-4F23-ADC7-296C251D0DDC}" srcId="{BD12616A-ADEC-4AE0-8028-9B93DA6F1A66}" destId="{11F50A75-5898-432E-B179-71E796B79798}" srcOrd="5" destOrd="0" parTransId="{75ED9A84-8655-4A78-A85A-C71026519B3F}" sibTransId="{B77734A8-8CBE-415C-9A40-59FDA83E076D}"/>
    <dgm:cxn modelId="{4921BF57-A188-40C2-A0CD-0C2B7C9DF960}" type="presOf" srcId="{00FE7945-804E-48FF-8450-61DE122F1D1B}" destId="{AAC60423-7FC8-4082-9D73-312318CEA866}" srcOrd="0" destOrd="0" presId="urn:microsoft.com/office/officeart/2005/8/layout/list1"/>
    <dgm:cxn modelId="{B3113020-CB68-40A5-A570-CDCCE01D2C0C}" srcId="{BD12616A-ADEC-4AE0-8028-9B93DA6F1A66}" destId="{59881E33-2505-4D10-8FE1-90516B03FFD0}" srcOrd="2" destOrd="0" parTransId="{6F66B9F5-4A55-43F7-895C-2119EFBAD5D8}" sibTransId="{3F52E436-5FB2-45FF-BFF3-B63C0E16016D}"/>
    <dgm:cxn modelId="{80D3EC34-F8ED-45C4-81E9-8FB13F9D11B1}" srcId="{BD12616A-ADEC-4AE0-8028-9B93DA6F1A66}" destId="{00FE7945-804E-48FF-8450-61DE122F1D1B}" srcOrd="4" destOrd="0" parTransId="{E4C9CAEA-FCC5-4409-B049-512DDF7E83D7}" sibTransId="{4232974A-1C1A-420E-9D22-61B5DFF47BE4}"/>
    <dgm:cxn modelId="{0E63BF06-035D-47DE-84C1-2D698DC4A41E}" type="presOf" srcId="{59881E33-2505-4D10-8FE1-90516B03FFD0}" destId="{F8C7C4C6-7E57-4684-9528-65D4628E96CC}" srcOrd="0" destOrd="0" presId="urn:microsoft.com/office/officeart/2005/8/layout/list1"/>
    <dgm:cxn modelId="{ED7D17B1-1B88-4E16-8861-DDE34B057EA6}" type="presOf" srcId="{11F50A75-5898-432E-B179-71E796B79798}" destId="{E709B430-F1F8-4E11-84C4-CC0C528293B3}" srcOrd="0" destOrd="0" presId="urn:microsoft.com/office/officeart/2005/8/layout/list1"/>
    <dgm:cxn modelId="{684512D2-209C-426B-8005-35E3BFE5B38C}" type="presParOf" srcId="{9D1920F3-2225-4EF7-A8C9-43895E863765}" destId="{852411F8-222E-4FB4-B169-8EFFBB33090B}" srcOrd="0" destOrd="0" presId="urn:microsoft.com/office/officeart/2005/8/layout/list1"/>
    <dgm:cxn modelId="{61D0E3CB-7C77-4424-972A-DC30FBD29220}" type="presParOf" srcId="{852411F8-222E-4FB4-B169-8EFFBB33090B}" destId="{28456CC5-FF65-4637-A17B-1DE10F63BBEA}" srcOrd="0" destOrd="0" presId="urn:microsoft.com/office/officeart/2005/8/layout/list1"/>
    <dgm:cxn modelId="{40A21AE7-AE34-4D7C-BBDE-BA2B520798C4}" type="presParOf" srcId="{852411F8-222E-4FB4-B169-8EFFBB33090B}" destId="{58F8BFB6-2353-4A85-9AFF-8BF7A16D484B}" srcOrd="1" destOrd="0" presId="urn:microsoft.com/office/officeart/2005/8/layout/list1"/>
    <dgm:cxn modelId="{20FA199E-E8B7-41EB-ABA1-A5A28306C33F}" type="presParOf" srcId="{9D1920F3-2225-4EF7-A8C9-43895E863765}" destId="{4CDD3692-45CE-46E6-9914-8A95F4847DA3}" srcOrd="1" destOrd="0" presId="urn:microsoft.com/office/officeart/2005/8/layout/list1"/>
    <dgm:cxn modelId="{19CF8276-5209-4996-B0B7-60C830B77FAE}" type="presParOf" srcId="{9D1920F3-2225-4EF7-A8C9-43895E863765}" destId="{D2F25B4C-742D-4405-88F8-B0B07422E927}" srcOrd="2" destOrd="0" presId="urn:microsoft.com/office/officeart/2005/8/layout/list1"/>
    <dgm:cxn modelId="{E92AFE3B-F078-45C3-93FB-DB9F7989E71B}" type="presParOf" srcId="{9D1920F3-2225-4EF7-A8C9-43895E863765}" destId="{B40DEA70-AE12-4ED2-9846-4EF61C3860AE}" srcOrd="3" destOrd="0" presId="urn:microsoft.com/office/officeart/2005/8/layout/list1"/>
    <dgm:cxn modelId="{56C238A3-7826-4750-B496-A59F89689F0A}" type="presParOf" srcId="{9D1920F3-2225-4EF7-A8C9-43895E863765}" destId="{801E10D9-BAE6-4B7A-88F3-A291AB6447DA}" srcOrd="4" destOrd="0" presId="urn:microsoft.com/office/officeart/2005/8/layout/list1"/>
    <dgm:cxn modelId="{EEEA8F86-36CD-4B02-8509-05D7F8802D90}" type="presParOf" srcId="{801E10D9-BAE6-4B7A-88F3-A291AB6447DA}" destId="{17319052-71AC-4241-8A07-5E6303F221D7}" srcOrd="0" destOrd="0" presId="urn:microsoft.com/office/officeart/2005/8/layout/list1"/>
    <dgm:cxn modelId="{2601CB52-D5E4-4C6E-9FB5-662193CA0E78}" type="presParOf" srcId="{801E10D9-BAE6-4B7A-88F3-A291AB6447DA}" destId="{876A7862-4A7B-4953-9BFB-C1550991788E}" srcOrd="1" destOrd="0" presId="urn:microsoft.com/office/officeart/2005/8/layout/list1"/>
    <dgm:cxn modelId="{86930C4D-F168-4F1B-AB22-E51283ACF52F}" type="presParOf" srcId="{9D1920F3-2225-4EF7-A8C9-43895E863765}" destId="{C51BCD3B-972F-44D6-9164-732127BAC70C}" srcOrd="5" destOrd="0" presId="urn:microsoft.com/office/officeart/2005/8/layout/list1"/>
    <dgm:cxn modelId="{8C9BA2F9-52D7-45BF-81EF-0408DFD89FE3}" type="presParOf" srcId="{9D1920F3-2225-4EF7-A8C9-43895E863765}" destId="{129C3A7A-97AB-419C-972F-53E054509442}" srcOrd="6" destOrd="0" presId="urn:microsoft.com/office/officeart/2005/8/layout/list1"/>
    <dgm:cxn modelId="{6ECF9C0C-5D66-478D-B417-4326F97A26C6}" type="presParOf" srcId="{9D1920F3-2225-4EF7-A8C9-43895E863765}" destId="{7B25A567-D0B9-4E14-BA20-B17C148863ED}" srcOrd="7" destOrd="0" presId="urn:microsoft.com/office/officeart/2005/8/layout/list1"/>
    <dgm:cxn modelId="{41AA9A61-22AC-4B44-9971-AF1E2B82CDE5}" type="presParOf" srcId="{9D1920F3-2225-4EF7-A8C9-43895E863765}" destId="{9E0C2764-11BC-4BA1-9FE4-F96F79A034BB}" srcOrd="8" destOrd="0" presId="urn:microsoft.com/office/officeart/2005/8/layout/list1"/>
    <dgm:cxn modelId="{8D03DF30-DD57-43C3-B01A-892C5BBA501D}" type="presParOf" srcId="{9E0C2764-11BC-4BA1-9FE4-F96F79A034BB}" destId="{F8C7C4C6-7E57-4684-9528-65D4628E96CC}" srcOrd="0" destOrd="0" presId="urn:microsoft.com/office/officeart/2005/8/layout/list1"/>
    <dgm:cxn modelId="{267F33D0-03BF-475E-96C3-99FB9008EE73}" type="presParOf" srcId="{9E0C2764-11BC-4BA1-9FE4-F96F79A034BB}" destId="{33863B37-B70D-4375-A77F-9DA35DBF0DF7}" srcOrd="1" destOrd="0" presId="urn:microsoft.com/office/officeart/2005/8/layout/list1"/>
    <dgm:cxn modelId="{91B379F4-1E21-416C-8619-F3F045614D9A}" type="presParOf" srcId="{9D1920F3-2225-4EF7-A8C9-43895E863765}" destId="{8CE5BC67-2D81-4D4F-B63C-00FF1C5AFE59}" srcOrd="9" destOrd="0" presId="urn:microsoft.com/office/officeart/2005/8/layout/list1"/>
    <dgm:cxn modelId="{41D44CFA-DA0D-44A9-B630-9B25DC6B55A8}" type="presParOf" srcId="{9D1920F3-2225-4EF7-A8C9-43895E863765}" destId="{E27176C7-B6C7-48A3-AAA2-855FCE082A06}" srcOrd="10" destOrd="0" presId="urn:microsoft.com/office/officeart/2005/8/layout/list1"/>
    <dgm:cxn modelId="{79B2BF4F-2E32-491E-A0D8-CDD1A9B0E7B9}" type="presParOf" srcId="{9D1920F3-2225-4EF7-A8C9-43895E863765}" destId="{49261EBF-5103-4B77-B191-6FB38C6C486D}" srcOrd="11" destOrd="0" presId="urn:microsoft.com/office/officeart/2005/8/layout/list1"/>
    <dgm:cxn modelId="{3511B10E-BC70-4DD3-988A-9F3A621C7AD8}" type="presParOf" srcId="{9D1920F3-2225-4EF7-A8C9-43895E863765}" destId="{3662BDAF-6575-468F-BDC1-E1A7EF426238}" srcOrd="12" destOrd="0" presId="urn:microsoft.com/office/officeart/2005/8/layout/list1"/>
    <dgm:cxn modelId="{B01BF213-AB34-45A4-B80D-E111023F8380}" type="presParOf" srcId="{3662BDAF-6575-468F-BDC1-E1A7EF426238}" destId="{B84608ED-DD65-49F2-90CA-1DB16D4271BE}" srcOrd="0" destOrd="0" presId="urn:microsoft.com/office/officeart/2005/8/layout/list1"/>
    <dgm:cxn modelId="{E12E77FC-CF14-4674-AA5B-37BCC8E8F20D}" type="presParOf" srcId="{3662BDAF-6575-468F-BDC1-E1A7EF426238}" destId="{F885D716-48BF-43C3-A36C-215E7BF91C65}" srcOrd="1" destOrd="0" presId="urn:microsoft.com/office/officeart/2005/8/layout/list1"/>
    <dgm:cxn modelId="{67A13AEE-D4F1-48D0-9EFF-338AA872702D}" type="presParOf" srcId="{9D1920F3-2225-4EF7-A8C9-43895E863765}" destId="{29B157EB-9A57-416C-8349-22F1BB628037}" srcOrd="13" destOrd="0" presId="urn:microsoft.com/office/officeart/2005/8/layout/list1"/>
    <dgm:cxn modelId="{2F01E60A-2D6B-439C-AF3E-DDCA01A69D79}" type="presParOf" srcId="{9D1920F3-2225-4EF7-A8C9-43895E863765}" destId="{85BB6539-DF50-4C4D-A3D2-3624D9E6A6D3}" srcOrd="14" destOrd="0" presId="urn:microsoft.com/office/officeart/2005/8/layout/list1"/>
    <dgm:cxn modelId="{313922D8-C59C-4C31-9FB8-B7F4868995D9}" type="presParOf" srcId="{9D1920F3-2225-4EF7-A8C9-43895E863765}" destId="{8128A6BF-EE82-4935-8629-9FC19C454B8E}" srcOrd="15" destOrd="0" presId="urn:microsoft.com/office/officeart/2005/8/layout/list1"/>
    <dgm:cxn modelId="{27399EBE-11C6-4489-8A4B-A706A1CAE9F0}" type="presParOf" srcId="{9D1920F3-2225-4EF7-A8C9-43895E863765}" destId="{D0FAEE47-734D-4BB7-975C-DB721C18D19C}" srcOrd="16" destOrd="0" presId="urn:microsoft.com/office/officeart/2005/8/layout/list1"/>
    <dgm:cxn modelId="{75EB59BE-F1B0-49DA-8D19-7C2E0CBD8221}" type="presParOf" srcId="{D0FAEE47-734D-4BB7-975C-DB721C18D19C}" destId="{AAC60423-7FC8-4082-9D73-312318CEA866}" srcOrd="0" destOrd="0" presId="urn:microsoft.com/office/officeart/2005/8/layout/list1"/>
    <dgm:cxn modelId="{FB3A7A92-5C8E-41BE-8E31-8D5BAF1BF7DD}" type="presParOf" srcId="{D0FAEE47-734D-4BB7-975C-DB721C18D19C}" destId="{8A1AF717-650B-43BC-AB08-62E4398B5A8D}" srcOrd="1" destOrd="0" presId="urn:microsoft.com/office/officeart/2005/8/layout/list1"/>
    <dgm:cxn modelId="{5B97BF95-6932-4B45-BC2A-7F45265C7522}" type="presParOf" srcId="{9D1920F3-2225-4EF7-A8C9-43895E863765}" destId="{7A5781EC-0C8D-4CD3-BDE3-EC05AC6A8A60}" srcOrd="17" destOrd="0" presId="urn:microsoft.com/office/officeart/2005/8/layout/list1"/>
    <dgm:cxn modelId="{99B77BDB-5B90-47BD-8132-A6F3527D59FC}" type="presParOf" srcId="{9D1920F3-2225-4EF7-A8C9-43895E863765}" destId="{D08ECCB3-4E5F-4205-B9ED-78938E3F3901}" srcOrd="18" destOrd="0" presId="urn:microsoft.com/office/officeart/2005/8/layout/list1"/>
    <dgm:cxn modelId="{6BF460BC-9FCF-47FF-9DCD-CFC5FD646FA6}" type="presParOf" srcId="{9D1920F3-2225-4EF7-A8C9-43895E863765}" destId="{2C68B575-4482-4232-8CF4-8E318AFC7119}" srcOrd="19" destOrd="0" presId="urn:microsoft.com/office/officeart/2005/8/layout/list1"/>
    <dgm:cxn modelId="{7FF38CC9-C5B7-4018-BDEF-038AF5FBA662}" type="presParOf" srcId="{9D1920F3-2225-4EF7-A8C9-43895E863765}" destId="{7EBB8A4A-7A8C-464F-970C-B1D3C423760B}" srcOrd="20" destOrd="0" presId="urn:microsoft.com/office/officeart/2005/8/layout/list1"/>
    <dgm:cxn modelId="{05D6A67E-234A-4B1E-B119-742E57A22679}" type="presParOf" srcId="{7EBB8A4A-7A8C-464F-970C-B1D3C423760B}" destId="{E709B430-F1F8-4E11-84C4-CC0C528293B3}" srcOrd="0" destOrd="0" presId="urn:microsoft.com/office/officeart/2005/8/layout/list1"/>
    <dgm:cxn modelId="{AC18A9B0-0CEB-442C-901F-4B3A41C7D486}" type="presParOf" srcId="{7EBB8A4A-7A8C-464F-970C-B1D3C423760B}" destId="{36FD3F6D-9BC5-417E-A8FB-B80EF532C196}" srcOrd="1" destOrd="0" presId="urn:microsoft.com/office/officeart/2005/8/layout/list1"/>
    <dgm:cxn modelId="{BDA043C9-757D-43A3-957F-6F7E515A2AA7}" type="presParOf" srcId="{9D1920F3-2225-4EF7-A8C9-43895E863765}" destId="{AD7F1CBA-221D-46ED-B226-DC91F78DDFC6}" srcOrd="21" destOrd="0" presId="urn:microsoft.com/office/officeart/2005/8/layout/list1"/>
    <dgm:cxn modelId="{D1F074DA-A939-4BCB-865F-EA0484C1F69E}" type="presParOf" srcId="{9D1920F3-2225-4EF7-A8C9-43895E863765}" destId="{7260561F-583E-46A7-AC28-7D4C5B7AFECB}" srcOrd="22" destOrd="0" presId="urn:microsoft.com/office/officeart/2005/8/layout/list1"/>
    <dgm:cxn modelId="{B6FB89ED-4A44-498B-A789-D2367B9F5D08}" type="presParOf" srcId="{9D1920F3-2225-4EF7-A8C9-43895E863765}" destId="{335DA173-9267-4B56-9903-39EC909EFDBF}" srcOrd="23" destOrd="0" presId="urn:microsoft.com/office/officeart/2005/8/layout/list1"/>
    <dgm:cxn modelId="{D0C4FEBC-47C2-46ED-9C6B-84DDE742DCAF}" type="presParOf" srcId="{9D1920F3-2225-4EF7-A8C9-43895E863765}" destId="{D9257B14-D9E4-49C4-92A0-1F3D248A7121}" srcOrd="24" destOrd="0" presId="urn:microsoft.com/office/officeart/2005/8/layout/list1"/>
    <dgm:cxn modelId="{8FA31C0B-6C18-40FD-A0F4-776FB7DDCF75}" type="presParOf" srcId="{D9257B14-D9E4-49C4-92A0-1F3D248A7121}" destId="{6E262D4A-3090-437B-B6D8-5E8FE8BB9BD5}" srcOrd="0" destOrd="0" presId="urn:microsoft.com/office/officeart/2005/8/layout/list1"/>
    <dgm:cxn modelId="{C271A308-691F-4DCA-8138-A546D268DB6C}" type="presParOf" srcId="{D9257B14-D9E4-49C4-92A0-1F3D248A7121}" destId="{3FDCD627-9A40-445D-87CE-BEC72199C17B}" srcOrd="1" destOrd="0" presId="urn:microsoft.com/office/officeart/2005/8/layout/list1"/>
    <dgm:cxn modelId="{D55923CB-6BE3-4B6B-AA48-58FB06BC57D7}" type="presParOf" srcId="{9D1920F3-2225-4EF7-A8C9-43895E863765}" destId="{CD6458EA-4DA5-4748-B4F6-CFA3FDBF0F21}" srcOrd="25" destOrd="0" presId="urn:microsoft.com/office/officeart/2005/8/layout/list1"/>
    <dgm:cxn modelId="{FC35B31D-ADD6-4138-9A14-7731BB0BA1BD}" type="presParOf" srcId="{9D1920F3-2225-4EF7-A8C9-43895E863765}" destId="{0976CC63-6D5D-4BBD-A293-38CBBF916C3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DDCD9D-D8A6-438B-B256-A6E50F4352A1}" type="doc">
      <dgm:prSet loTypeId="urn:microsoft.com/office/officeart/2011/layout/HexagonRadial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6A7F58A-6204-40F2-B92B-720BA1952443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3600" dirty="0" smtClean="0">
              <a:latin typeface="Arial Rounded MT Bold" panose="020F0704030504030204" pitchFamily="34" charset="0"/>
            </a:rPr>
            <a:t>How we can help</a:t>
          </a:r>
          <a:endParaRPr lang="en-GB" sz="3600" dirty="0">
            <a:latin typeface="Arial Rounded MT Bold" panose="020F0704030504030204" pitchFamily="34" charset="0"/>
          </a:endParaRPr>
        </a:p>
      </dgm:t>
    </dgm:pt>
    <dgm:pt modelId="{545D34AC-A5E2-4616-A7DF-82544486DF84}" type="parTrans" cxnId="{F570D9F5-7EB9-400B-B3AA-8DDC6E59BD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CFDD4319-13B7-44D3-BC38-72B629836896}" type="sibTrans" cxnId="{F570D9F5-7EB9-400B-B3AA-8DDC6E59BD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FB0CCD9-63A7-49DF-9136-764F27075235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Listen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95F1BC7C-3ED1-4BC0-AF58-022C569756C4}" type="parTrans" cxnId="{DF42C239-8684-46E7-803A-7DFC14D3C1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9608ACB-A91F-495C-8992-CA22C48BF83A}" type="sibTrans" cxnId="{DF42C239-8684-46E7-803A-7DFC14D3C1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45080F7-F086-4872-BA82-792F7FF2306F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Make time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CC6979BC-BADE-48C6-904C-F32ACC0332D7}" type="parTrans" cxnId="{7EEC6D69-9793-420F-9632-1D99F6A7D0A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7A2CEC83-7360-4480-A1EB-3CCAD06E596F}" type="sibTrans" cxnId="{7EEC6D69-9793-420F-9632-1D99F6A7D0A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1F9AE81-AFB6-4002-A3BF-F9E8A4EA47BD}" type="pres">
      <dgm:prSet presAssocID="{58DDCD9D-D8A6-438B-B256-A6E50F4352A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890558C-ED9C-4EAD-ABD0-7B85242E29CE}" type="pres">
      <dgm:prSet presAssocID="{E6A7F58A-6204-40F2-B92B-720BA195244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1D3F0B9F-0E35-4A9D-914C-6D9FFF79F582}" type="pres">
      <dgm:prSet presAssocID="{6FB0CCD9-63A7-49DF-9136-764F27075235}" presName="Accent1" presStyleCnt="0"/>
      <dgm:spPr/>
      <dgm:t>
        <a:bodyPr/>
        <a:lstStyle/>
        <a:p>
          <a:endParaRPr lang="en-GB"/>
        </a:p>
      </dgm:t>
    </dgm:pt>
    <dgm:pt modelId="{C06BC8BF-5898-4592-BCE3-DBE9C802A76F}" type="pres">
      <dgm:prSet presAssocID="{6FB0CCD9-63A7-49DF-9136-764F27075235}" presName="Accent" presStyleLbl="bgShp" presStyleIdx="0" presStyleCnt="2"/>
      <dgm:spPr/>
      <dgm:t>
        <a:bodyPr/>
        <a:lstStyle/>
        <a:p>
          <a:endParaRPr lang="en-GB"/>
        </a:p>
      </dgm:t>
    </dgm:pt>
    <dgm:pt modelId="{0AA22734-CE51-4163-8A89-02010E36DCFE}" type="pres">
      <dgm:prSet presAssocID="{6FB0CCD9-63A7-49DF-9136-764F27075235}" presName="Child1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45606D-7072-4221-AE6C-CEAFADE069E0}" type="pres">
      <dgm:prSet presAssocID="{645080F7-F086-4872-BA82-792F7FF2306F}" presName="Accent2" presStyleCnt="0"/>
      <dgm:spPr/>
      <dgm:t>
        <a:bodyPr/>
        <a:lstStyle/>
        <a:p>
          <a:endParaRPr lang="en-GB"/>
        </a:p>
      </dgm:t>
    </dgm:pt>
    <dgm:pt modelId="{935445F7-4F7C-49D1-8889-DB33C59BDDEB}" type="pres">
      <dgm:prSet presAssocID="{645080F7-F086-4872-BA82-792F7FF2306F}" presName="Accent" presStyleLbl="bgShp" presStyleIdx="1" presStyleCnt="2"/>
      <dgm:spPr/>
      <dgm:t>
        <a:bodyPr/>
        <a:lstStyle/>
        <a:p>
          <a:endParaRPr lang="en-GB"/>
        </a:p>
      </dgm:t>
    </dgm:pt>
    <dgm:pt modelId="{DB0DFCF1-A603-4050-830A-4F6513846701}" type="pres">
      <dgm:prSet presAssocID="{645080F7-F086-4872-BA82-792F7FF2306F}" presName="Child2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EEC6D69-9793-420F-9632-1D99F6A7D0A2}" srcId="{E6A7F58A-6204-40F2-B92B-720BA1952443}" destId="{645080F7-F086-4872-BA82-792F7FF2306F}" srcOrd="1" destOrd="0" parTransId="{CC6979BC-BADE-48C6-904C-F32ACC0332D7}" sibTransId="{7A2CEC83-7360-4480-A1EB-3CCAD06E596F}"/>
    <dgm:cxn modelId="{55F1202E-7F1D-4AD5-964C-31E7E11F1A6B}" type="presOf" srcId="{6FB0CCD9-63A7-49DF-9136-764F27075235}" destId="{0AA22734-CE51-4163-8A89-02010E36DCFE}" srcOrd="0" destOrd="0" presId="urn:microsoft.com/office/officeart/2011/layout/HexagonRadial"/>
    <dgm:cxn modelId="{A6117119-93AC-4E06-9FC3-79991D47CF96}" type="presOf" srcId="{E6A7F58A-6204-40F2-B92B-720BA1952443}" destId="{2890558C-ED9C-4EAD-ABD0-7B85242E29CE}" srcOrd="0" destOrd="0" presId="urn:microsoft.com/office/officeart/2011/layout/HexagonRadial"/>
    <dgm:cxn modelId="{F570D9F5-7EB9-400B-B3AA-8DDC6E59BDB8}" srcId="{58DDCD9D-D8A6-438B-B256-A6E50F4352A1}" destId="{E6A7F58A-6204-40F2-B92B-720BA1952443}" srcOrd="0" destOrd="0" parTransId="{545D34AC-A5E2-4616-A7DF-82544486DF84}" sibTransId="{CFDD4319-13B7-44D3-BC38-72B629836896}"/>
    <dgm:cxn modelId="{DF42C239-8684-46E7-803A-7DFC14D3C1D9}" srcId="{E6A7F58A-6204-40F2-B92B-720BA1952443}" destId="{6FB0CCD9-63A7-49DF-9136-764F27075235}" srcOrd="0" destOrd="0" parTransId="{95F1BC7C-3ED1-4BC0-AF58-022C569756C4}" sibTransId="{E9608ACB-A91F-495C-8992-CA22C48BF83A}"/>
    <dgm:cxn modelId="{679F9EF8-7318-444C-BBEC-0AE5E6DB7314}" type="presOf" srcId="{645080F7-F086-4872-BA82-792F7FF2306F}" destId="{DB0DFCF1-A603-4050-830A-4F6513846701}" srcOrd="0" destOrd="0" presId="urn:microsoft.com/office/officeart/2011/layout/HexagonRadial"/>
    <dgm:cxn modelId="{978E9911-1548-4E34-857E-D0314763B1EE}" type="presOf" srcId="{58DDCD9D-D8A6-438B-B256-A6E50F4352A1}" destId="{E1F9AE81-AFB6-4002-A3BF-F9E8A4EA47BD}" srcOrd="0" destOrd="0" presId="urn:microsoft.com/office/officeart/2011/layout/HexagonRadial"/>
    <dgm:cxn modelId="{3B1A97BC-8D33-4CD8-88D0-AC2FF9C4E3FF}" type="presParOf" srcId="{E1F9AE81-AFB6-4002-A3BF-F9E8A4EA47BD}" destId="{2890558C-ED9C-4EAD-ABD0-7B85242E29CE}" srcOrd="0" destOrd="0" presId="urn:microsoft.com/office/officeart/2011/layout/HexagonRadial"/>
    <dgm:cxn modelId="{9132A64D-0B6B-41F2-979B-6A3ABACC9380}" type="presParOf" srcId="{E1F9AE81-AFB6-4002-A3BF-F9E8A4EA47BD}" destId="{1D3F0B9F-0E35-4A9D-914C-6D9FFF79F582}" srcOrd="1" destOrd="0" presId="urn:microsoft.com/office/officeart/2011/layout/HexagonRadial"/>
    <dgm:cxn modelId="{2A02F454-25E5-42E1-BDF4-D701C77BEFE2}" type="presParOf" srcId="{1D3F0B9F-0E35-4A9D-914C-6D9FFF79F582}" destId="{C06BC8BF-5898-4592-BCE3-DBE9C802A76F}" srcOrd="0" destOrd="0" presId="urn:microsoft.com/office/officeart/2011/layout/HexagonRadial"/>
    <dgm:cxn modelId="{BBDB3E08-E923-4B46-8953-CDAF0DB23150}" type="presParOf" srcId="{E1F9AE81-AFB6-4002-A3BF-F9E8A4EA47BD}" destId="{0AA22734-CE51-4163-8A89-02010E36DCFE}" srcOrd="2" destOrd="0" presId="urn:microsoft.com/office/officeart/2011/layout/HexagonRadial"/>
    <dgm:cxn modelId="{8C87C5AA-4693-4BE2-BEB6-E8D6FF18A11F}" type="presParOf" srcId="{E1F9AE81-AFB6-4002-A3BF-F9E8A4EA47BD}" destId="{4245606D-7072-4221-AE6C-CEAFADE069E0}" srcOrd="3" destOrd="0" presId="urn:microsoft.com/office/officeart/2011/layout/HexagonRadial"/>
    <dgm:cxn modelId="{A11B1FB2-18F3-4405-87E6-783E9DCBA295}" type="presParOf" srcId="{4245606D-7072-4221-AE6C-CEAFADE069E0}" destId="{935445F7-4F7C-49D1-8889-DB33C59BDDEB}" srcOrd="0" destOrd="0" presId="urn:microsoft.com/office/officeart/2011/layout/HexagonRadial"/>
    <dgm:cxn modelId="{D4864ED4-61F3-45E8-888F-B2DF595A742C}" type="presParOf" srcId="{E1F9AE81-AFB6-4002-A3BF-F9E8A4EA47BD}" destId="{DB0DFCF1-A603-4050-830A-4F6513846701}" srcOrd="4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DDCD9D-D8A6-438B-B256-A6E50F4352A1}" type="doc">
      <dgm:prSet loTypeId="urn:microsoft.com/office/officeart/2011/layout/HexagonRadial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6A7F58A-6204-40F2-B92B-720BA1952443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3600" dirty="0" smtClean="0">
              <a:latin typeface="Arial Rounded MT Bold" panose="020F0704030504030204" pitchFamily="34" charset="0"/>
            </a:rPr>
            <a:t>How we can help</a:t>
          </a:r>
          <a:endParaRPr lang="en-GB" sz="3600" dirty="0">
            <a:latin typeface="Arial Rounded MT Bold" panose="020F0704030504030204" pitchFamily="34" charset="0"/>
          </a:endParaRPr>
        </a:p>
      </dgm:t>
    </dgm:pt>
    <dgm:pt modelId="{545D34AC-A5E2-4616-A7DF-82544486DF84}" type="parTrans" cxnId="{F570D9F5-7EB9-400B-B3AA-8DDC6E59BD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CFDD4319-13B7-44D3-BC38-72B629836896}" type="sibTrans" cxnId="{F570D9F5-7EB9-400B-B3AA-8DDC6E59BD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FB0CCD9-63A7-49DF-9136-764F27075235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 val="95000"/>
            </a:schemeClr>
          </a:solidFill>
        </a:ln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Listen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95F1BC7C-3ED1-4BC0-AF58-022C569756C4}" type="parTrans" cxnId="{DF42C239-8684-46E7-803A-7DFC14D3C1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9608ACB-A91F-495C-8992-CA22C48BF83A}" type="sibTrans" cxnId="{DF42C239-8684-46E7-803A-7DFC14D3C1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45080F7-F086-4872-BA82-792F7FF2306F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 val="95000"/>
            </a:schemeClr>
          </a:solidFill>
        </a:ln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Make time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CC6979BC-BADE-48C6-904C-F32ACC0332D7}" type="parTrans" cxnId="{7EEC6D69-9793-420F-9632-1D99F6A7D0A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7A2CEC83-7360-4480-A1EB-3CCAD06E596F}" type="sibTrans" cxnId="{7EEC6D69-9793-420F-9632-1D99F6A7D0A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8DE2CA6-6513-4B32-B4C6-8CF74BFA2FC8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2350" dirty="0" smtClean="0">
              <a:latin typeface="Arial Rounded MT Bold" panose="020F0704030504030204" pitchFamily="34" charset="0"/>
            </a:rPr>
            <a:t>Offer practical ideas</a:t>
          </a:r>
        </a:p>
      </dgm:t>
    </dgm:pt>
    <dgm:pt modelId="{683BA4C5-BC0D-40A6-A805-E902A2A4EFDA}" type="parTrans" cxnId="{623706B0-3581-4278-8D38-0C8903B7A0AF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A743C6F-A195-43E1-9C9F-F2DFA00B69FF}" type="sibTrans" cxnId="{623706B0-3581-4278-8D38-0C8903B7A0AF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428352DA-7188-4EDA-BCE2-D1CD35545891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Don’t dismiss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7D540F01-E97C-484D-BE02-68AB0A1A43A0}" type="parTrans" cxnId="{3582A00C-B5E8-4FE0-98E6-6EA053A80F0A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2DBB7E3-0AA6-497D-92A1-24A41CFB9262}" type="sibTrans" cxnId="{3582A00C-B5E8-4FE0-98E6-6EA053A80F0A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1F9AE81-AFB6-4002-A3BF-F9E8A4EA47BD}" type="pres">
      <dgm:prSet presAssocID="{58DDCD9D-D8A6-438B-B256-A6E50F4352A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890558C-ED9C-4EAD-ABD0-7B85242E29CE}" type="pres">
      <dgm:prSet presAssocID="{E6A7F58A-6204-40F2-B92B-720BA195244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1D3F0B9F-0E35-4A9D-914C-6D9FFF79F582}" type="pres">
      <dgm:prSet presAssocID="{6FB0CCD9-63A7-49DF-9136-764F27075235}" presName="Accent1" presStyleCnt="0"/>
      <dgm:spPr/>
      <dgm:t>
        <a:bodyPr/>
        <a:lstStyle/>
        <a:p>
          <a:endParaRPr lang="en-GB"/>
        </a:p>
      </dgm:t>
    </dgm:pt>
    <dgm:pt modelId="{C06BC8BF-5898-4592-BCE3-DBE9C802A76F}" type="pres">
      <dgm:prSet presAssocID="{6FB0CCD9-63A7-49DF-9136-764F27075235}" presName="Accent" presStyleLbl="bgShp" presStyleIdx="0" presStyleCnt="4"/>
      <dgm:spPr/>
      <dgm:t>
        <a:bodyPr/>
        <a:lstStyle/>
        <a:p>
          <a:endParaRPr lang="en-GB"/>
        </a:p>
      </dgm:t>
    </dgm:pt>
    <dgm:pt modelId="{0AA22734-CE51-4163-8A89-02010E36DCFE}" type="pres">
      <dgm:prSet presAssocID="{6FB0CCD9-63A7-49DF-9136-764F27075235}" presName="Chil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45606D-7072-4221-AE6C-CEAFADE069E0}" type="pres">
      <dgm:prSet presAssocID="{645080F7-F086-4872-BA82-792F7FF2306F}" presName="Accent2" presStyleCnt="0"/>
      <dgm:spPr/>
      <dgm:t>
        <a:bodyPr/>
        <a:lstStyle/>
        <a:p>
          <a:endParaRPr lang="en-GB"/>
        </a:p>
      </dgm:t>
    </dgm:pt>
    <dgm:pt modelId="{935445F7-4F7C-49D1-8889-DB33C59BDDEB}" type="pres">
      <dgm:prSet presAssocID="{645080F7-F086-4872-BA82-792F7FF2306F}" presName="Accent" presStyleLbl="bgShp" presStyleIdx="1" presStyleCnt="4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en-GB"/>
        </a:p>
      </dgm:t>
    </dgm:pt>
    <dgm:pt modelId="{DB0DFCF1-A603-4050-830A-4F6513846701}" type="pres">
      <dgm:prSet presAssocID="{645080F7-F086-4872-BA82-792F7FF2306F}" presName="Chil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99379E-0299-49C3-88D0-00CB4E2AA7CA}" type="pres">
      <dgm:prSet presAssocID="{428352DA-7188-4EDA-BCE2-D1CD35545891}" presName="Accent3" presStyleCnt="0"/>
      <dgm:spPr/>
      <dgm:t>
        <a:bodyPr/>
        <a:lstStyle/>
        <a:p>
          <a:endParaRPr lang="en-GB"/>
        </a:p>
      </dgm:t>
    </dgm:pt>
    <dgm:pt modelId="{5D33A9F7-A566-4EC2-BE61-1084AE4190B4}" type="pres">
      <dgm:prSet presAssocID="{428352DA-7188-4EDA-BCE2-D1CD35545891}" presName="Accent" presStyleLbl="bgShp" presStyleIdx="2" presStyleCnt="4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en-GB"/>
        </a:p>
      </dgm:t>
    </dgm:pt>
    <dgm:pt modelId="{78B12EDB-E40D-49E0-A905-E78F26B23EA6}" type="pres">
      <dgm:prSet presAssocID="{428352DA-7188-4EDA-BCE2-D1CD35545891}" presName="Chil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5F97C4-753B-4A02-931C-5BD042A05882}" type="pres">
      <dgm:prSet presAssocID="{68DE2CA6-6513-4B32-B4C6-8CF74BFA2FC8}" presName="Accent4" presStyleCnt="0"/>
      <dgm:spPr/>
      <dgm:t>
        <a:bodyPr/>
        <a:lstStyle/>
        <a:p>
          <a:endParaRPr lang="en-GB"/>
        </a:p>
      </dgm:t>
    </dgm:pt>
    <dgm:pt modelId="{CECF875E-2767-444A-97A9-7304D90A534C}" type="pres">
      <dgm:prSet presAssocID="{68DE2CA6-6513-4B32-B4C6-8CF74BFA2FC8}" presName="Accent" presStyleLbl="bgShp" presStyleIdx="3" presStyleCnt="4"/>
      <dgm:spPr/>
      <dgm:t>
        <a:bodyPr/>
        <a:lstStyle/>
        <a:p>
          <a:endParaRPr lang="en-GB"/>
        </a:p>
      </dgm:t>
    </dgm:pt>
    <dgm:pt modelId="{76DACBD4-C878-450A-AA7A-16D57926D4C7}" type="pres">
      <dgm:prSet presAssocID="{68DE2CA6-6513-4B32-B4C6-8CF74BFA2FC8}" presName="Chil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23706B0-3581-4278-8D38-0C8903B7A0AF}" srcId="{E6A7F58A-6204-40F2-B92B-720BA1952443}" destId="{68DE2CA6-6513-4B32-B4C6-8CF74BFA2FC8}" srcOrd="3" destOrd="0" parTransId="{683BA4C5-BC0D-40A6-A805-E902A2A4EFDA}" sibTransId="{EA743C6F-A195-43E1-9C9F-F2DFA00B69FF}"/>
    <dgm:cxn modelId="{7EEC6D69-9793-420F-9632-1D99F6A7D0A2}" srcId="{E6A7F58A-6204-40F2-B92B-720BA1952443}" destId="{645080F7-F086-4872-BA82-792F7FF2306F}" srcOrd="1" destOrd="0" parTransId="{CC6979BC-BADE-48C6-904C-F32ACC0332D7}" sibTransId="{7A2CEC83-7360-4480-A1EB-3CCAD06E596F}"/>
    <dgm:cxn modelId="{BD18E025-0F15-4FA4-8254-CDE450B208E6}" type="presOf" srcId="{58DDCD9D-D8A6-438B-B256-A6E50F4352A1}" destId="{E1F9AE81-AFB6-4002-A3BF-F9E8A4EA47BD}" srcOrd="0" destOrd="0" presId="urn:microsoft.com/office/officeart/2011/layout/HexagonRadial"/>
    <dgm:cxn modelId="{1EE48AB3-4265-4BBD-A008-667560403767}" type="presOf" srcId="{428352DA-7188-4EDA-BCE2-D1CD35545891}" destId="{78B12EDB-E40D-49E0-A905-E78F26B23EA6}" srcOrd="0" destOrd="0" presId="urn:microsoft.com/office/officeart/2011/layout/HexagonRadial"/>
    <dgm:cxn modelId="{49F76230-CEE3-497D-AD36-0C872302CF90}" type="presOf" srcId="{E6A7F58A-6204-40F2-B92B-720BA1952443}" destId="{2890558C-ED9C-4EAD-ABD0-7B85242E29CE}" srcOrd="0" destOrd="0" presId="urn:microsoft.com/office/officeart/2011/layout/HexagonRadial"/>
    <dgm:cxn modelId="{F570D9F5-7EB9-400B-B3AA-8DDC6E59BDB8}" srcId="{58DDCD9D-D8A6-438B-B256-A6E50F4352A1}" destId="{E6A7F58A-6204-40F2-B92B-720BA1952443}" srcOrd="0" destOrd="0" parTransId="{545D34AC-A5E2-4616-A7DF-82544486DF84}" sibTransId="{CFDD4319-13B7-44D3-BC38-72B629836896}"/>
    <dgm:cxn modelId="{DF42C239-8684-46E7-803A-7DFC14D3C1D9}" srcId="{E6A7F58A-6204-40F2-B92B-720BA1952443}" destId="{6FB0CCD9-63A7-49DF-9136-764F27075235}" srcOrd="0" destOrd="0" parTransId="{95F1BC7C-3ED1-4BC0-AF58-022C569756C4}" sibTransId="{E9608ACB-A91F-495C-8992-CA22C48BF83A}"/>
    <dgm:cxn modelId="{3582A00C-B5E8-4FE0-98E6-6EA053A80F0A}" srcId="{E6A7F58A-6204-40F2-B92B-720BA1952443}" destId="{428352DA-7188-4EDA-BCE2-D1CD35545891}" srcOrd="2" destOrd="0" parTransId="{7D540F01-E97C-484D-BE02-68AB0A1A43A0}" sibTransId="{E2DBB7E3-0AA6-497D-92A1-24A41CFB9262}"/>
    <dgm:cxn modelId="{8C47D07C-6F78-40D8-9F7A-658154189094}" type="presOf" srcId="{645080F7-F086-4872-BA82-792F7FF2306F}" destId="{DB0DFCF1-A603-4050-830A-4F6513846701}" srcOrd="0" destOrd="0" presId="urn:microsoft.com/office/officeart/2011/layout/HexagonRadial"/>
    <dgm:cxn modelId="{D82827C2-4EE4-46C9-9BFC-AF32F986FEEE}" type="presOf" srcId="{68DE2CA6-6513-4B32-B4C6-8CF74BFA2FC8}" destId="{76DACBD4-C878-450A-AA7A-16D57926D4C7}" srcOrd="0" destOrd="0" presId="urn:microsoft.com/office/officeart/2011/layout/HexagonRadial"/>
    <dgm:cxn modelId="{8D18904B-B650-41F9-8A64-8D1B32FCF4E4}" type="presOf" srcId="{6FB0CCD9-63A7-49DF-9136-764F27075235}" destId="{0AA22734-CE51-4163-8A89-02010E36DCFE}" srcOrd="0" destOrd="0" presId="urn:microsoft.com/office/officeart/2011/layout/HexagonRadial"/>
    <dgm:cxn modelId="{599918B0-E687-4C26-BD05-C259C5B0C8B0}" type="presParOf" srcId="{E1F9AE81-AFB6-4002-A3BF-F9E8A4EA47BD}" destId="{2890558C-ED9C-4EAD-ABD0-7B85242E29CE}" srcOrd="0" destOrd="0" presId="urn:microsoft.com/office/officeart/2011/layout/HexagonRadial"/>
    <dgm:cxn modelId="{1ACA0B5C-A7F8-45D7-8FA6-9A9D2166AD25}" type="presParOf" srcId="{E1F9AE81-AFB6-4002-A3BF-F9E8A4EA47BD}" destId="{1D3F0B9F-0E35-4A9D-914C-6D9FFF79F582}" srcOrd="1" destOrd="0" presId="urn:microsoft.com/office/officeart/2011/layout/HexagonRadial"/>
    <dgm:cxn modelId="{19E0CFA9-650A-48A8-BFD0-6E73F5079CFB}" type="presParOf" srcId="{1D3F0B9F-0E35-4A9D-914C-6D9FFF79F582}" destId="{C06BC8BF-5898-4592-BCE3-DBE9C802A76F}" srcOrd="0" destOrd="0" presId="urn:microsoft.com/office/officeart/2011/layout/HexagonRadial"/>
    <dgm:cxn modelId="{59FB5D4D-75F8-4013-A416-C272B8A603AC}" type="presParOf" srcId="{E1F9AE81-AFB6-4002-A3BF-F9E8A4EA47BD}" destId="{0AA22734-CE51-4163-8A89-02010E36DCFE}" srcOrd="2" destOrd="0" presId="urn:microsoft.com/office/officeart/2011/layout/HexagonRadial"/>
    <dgm:cxn modelId="{4C1371A9-46E2-4D3A-82F7-45A0AE20A020}" type="presParOf" srcId="{E1F9AE81-AFB6-4002-A3BF-F9E8A4EA47BD}" destId="{4245606D-7072-4221-AE6C-CEAFADE069E0}" srcOrd="3" destOrd="0" presId="urn:microsoft.com/office/officeart/2011/layout/HexagonRadial"/>
    <dgm:cxn modelId="{945D4F11-2933-4270-8B8E-9626662F4CA1}" type="presParOf" srcId="{4245606D-7072-4221-AE6C-CEAFADE069E0}" destId="{935445F7-4F7C-49D1-8889-DB33C59BDDEB}" srcOrd="0" destOrd="0" presId="urn:microsoft.com/office/officeart/2011/layout/HexagonRadial"/>
    <dgm:cxn modelId="{526BFA6B-743F-4C71-BC66-52E68176212D}" type="presParOf" srcId="{E1F9AE81-AFB6-4002-A3BF-F9E8A4EA47BD}" destId="{DB0DFCF1-A603-4050-830A-4F6513846701}" srcOrd="4" destOrd="0" presId="urn:microsoft.com/office/officeart/2011/layout/HexagonRadial"/>
    <dgm:cxn modelId="{E12E59C1-F93C-4C61-BE00-E65BD61E6C85}" type="presParOf" srcId="{E1F9AE81-AFB6-4002-A3BF-F9E8A4EA47BD}" destId="{9899379E-0299-49C3-88D0-00CB4E2AA7CA}" srcOrd="5" destOrd="0" presId="urn:microsoft.com/office/officeart/2011/layout/HexagonRadial"/>
    <dgm:cxn modelId="{4A1A02C5-55E6-423F-9BF7-5F1EF76484C7}" type="presParOf" srcId="{9899379E-0299-49C3-88D0-00CB4E2AA7CA}" destId="{5D33A9F7-A566-4EC2-BE61-1084AE4190B4}" srcOrd="0" destOrd="0" presId="urn:microsoft.com/office/officeart/2011/layout/HexagonRadial"/>
    <dgm:cxn modelId="{95FBC693-DEB0-4A58-89AA-3DA91EB3E09B}" type="presParOf" srcId="{E1F9AE81-AFB6-4002-A3BF-F9E8A4EA47BD}" destId="{78B12EDB-E40D-49E0-A905-E78F26B23EA6}" srcOrd="6" destOrd="0" presId="urn:microsoft.com/office/officeart/2011/layout/HexagonRadial"/>
    <dgm:cxn modelId="{9FBED7CE-EB0D-49DD-84E6-EE5F3BBC16D4}" type="presParOf" srcId="{E1F9AE81-AFB6-4002-A3BF-F9E8A4EA47BD}" destId="{4F5F97C4-753B-4A02-931C-5BD042A05882}" srcOrd="7" destOrd="0" presId="urn:microsoft.com/office/officeart/2011/layout/HexagonRadial"/>
    <dgm:cxn modelId="{4A7B5830-13C8-482A-83FC-927797580FEF}" type="presParOf" srcId="{4F5F97C4-753B-4A02-931C-5BD042A05882}" destId="{CECF875E-2767-444A-97A9-7304D90A534C}" srcOrd="0" destOrd="0" presId="urn:microsoft.com/office/officeart/2011/layout/HexagonRadial"/>
    <dgm:cxn modelId="{B162F562-A384-409F-8D49-6BB7B328AA15}" type="presParOf" srcId="{E1F9AE81-AFB6-4002-A3BF-F9E8A4EA47BD}" destId="{76DACBD4-C878-450A-AA7A-16D57926D4C7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F1D4CC-8C34-40D8-854C-C282FE1ECBFD}" type="doc">
      <dgm:prSet loTypeId="urn:microsoft.com/office/officeart/2005/8/layout/default#1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BDDEECE3-5097-4675-B50E-20F8A3CFAB58}">
      <dgm:prSet phldrT="[Text]" custT="1"/>
      <dgm:spPr/>
      <dgm:t>
        <a:bodyPr/>
        <a:lstStyle/>
        <a:p>
          <a:r>
            <a:rPr lang="en-US" sz="2400" b="1" dirty="0" smtClean="0">
              <a:latin typeface="Arial Rounded MT Bold" panose="020F0704030504030204" pitchFamily="34" charset="0"/>
            </a:rPr>
            <a:t>Write or draw about feelings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66940D42-3108-41E9-B14F-7A8766574E34}" type="parTrans" cxnId="{702EB50B-15F0-418F-9ECC-D89CBCABC03A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86B8C9CA-EE25-4A9F-B26F-C0B87D09E913}" type="sibTrans" cxnId="{702EB50B-15F0-418F-9ECC-D89CBCABC03A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6219260D-E772-4A72-9865-53FD396A20BB}">
      <dgm:prSet phldrT="[Text]" custT="1"/>
      <dgm:spPr/>
      <dgm:t>
        <a:bodyPr/>
        <a:lstStyle/>
        <a:p>
          <a:r>
            <a:rPr lang="en-US" sz="2400" b="1" dirty="0" smtClean="0">
              <a:latin typeface="Arial Rounded MT Bold" panose="020F0704030504030204" pitchFamily="34" charset="0"/>
            </a:rPr>
            <a:t>Talk to a person or helpline</a:t>
          </a:r>
        </a:p>
      </dgm:t>
    </dgm:pt>
    <dgm:pt modelId="{FED0F3A9-FF01-4B4C-848B-449A4570E234}" type="parTrans" cxnId="{742DF9FC-0634-43B0-8BCA-1A7C648724D7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89A593EC-2240-4883-8B21-F11D0E2211EC}" type="sibTrans" cxnId="{742DF9FC-0634-43B0-8BCA-1A7C648724D7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F26675A3-004D-4DC4-9CF0-8712C63E8E3D}">
      <dgm:prSet phldrT="[Text]" custT="1"/>
      <dgm:spPr/>
      <dgm:t>
        <a:bodyPr/>
        <a:lstStyle/>
        <a:p>
          <a:r>
            <a:rPr lang="en-US" sz="2400" b="1" dirty="0" smtClean="0">
              <a:latin typeface="Arial Rounded MT Bold" panose="020F0704030504030204" pitchFamily="34" charset="0"/>
            </a:rPr>
            <a:t>Go to a quiet place and scream / scream silently</a:t>
          </a:r>
        </a:p>
      </dgm:t>
    </dgm:pt>
    <dgm:pt modelId="{BA6B6E07-6B8F-41C4-B93B-9068D6B1E462}" type="parTrans" cxnId="{976129C9-EF51-4381-BD0E-2884A05D890B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98FF03B8-1158-490A-8E6B-785A674DD3D9}" type="sibTrans" cxnId="{976129C9-EF51-4381-BD0E-2884A05D890B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2920C107-3E42-495C-989C-3197D30B7C20}">
      <dgm:prSet phldrT="[Text]" custT="1"/>
      <dgm:spPr/>
      <dgm:t>
        <a:bodyPr/>
        <a:lstStyle/>
        <a:p>
          <a:r>
            <a:rPr lang="en-US" sz="2400" b="1" dirty="0" smtClean="0">
              <a:latin typeface="Arial Rounded MT Bold" panose="020F0704030504030204" pitchFamily="34" charset="0"/>
            </a:rPr>
            <a:t>Hit a pillow / soft object</a:t>
          </a:r>
        </a:p>
      </dgm:t>
    </dgm:pt>
    <dgm:pt modelId="{D8CC2146-FB3A-4AA4-AC16-0671DDB88C13}" type="parTrans" cxnId="{616E1541-7816-4BD7-954F-3B47CAF23292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2281CC1D-9274-43F1-A1CD-ACC62B95641B}" type="sibTrans" cxnId="{616E1541-7816-4BD7-954F-3B47CAF23292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1AE1E229-D347-47B7-9178-3F7EE96A3DDA}">
      <dgm:prSet phldrT="[Text]" custT="1"/>
      <dgm:spPr/>
      <dgm:t>
        <a:bodyPr/>
        <a:lstStyle/>
        <a:p>
          <a:r>
            <a:rPr lang="en-US" sz="2400" b="1" dirty="0" smtClean="0">
              <a:latin typeface="Arial Rounded MT Bold" panose="020F0704030504030204" pitchFamily="34" charset="0"/>
            </a:rPr>
            <a:t>Listen to music</a:t>
          </a:r>
        </a:p>
      </dgm:t>
    </dgm:pt>
    <dgm:pt modelId="{E5CF2FA8-F3D4-4DE2-B3AA-74025AC8C5A0}" type="parTrans" cxnId="{283E8F1B-3C42-46A1-B883-E9E2D533C927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4283EA01-6AA9-4590-A057-82B488129CA5}" type="sibTrans" cxnId="{283E8F1B-3C42-46A1-B883-E9E2D533C927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CE48AB2C-9C72-4D93-B84F-485329CF0B01}">
      <dgm:prSet phldrT="[Text]" custT="1"/>
      <dgm:spPr/>
      <dgm:t>
        <a:bodyPr/>
        <a:lstStyle/>
        <a:p>
          <a:r>
            <a:rPr lang="en-GB" sz="2400" b="1" dirty="0" smtClean="0">
              <a:latin typeface="Arial Rounded MT Bold" panose="020F0704030504030204" pitchFamily="34" charset="0"/>
            </a:rPr>
            <a:t>Look after an animal or sibling</a:t>
          </a:r>
          <a:endParaRPr lang="en-US" sz="2400" b="1" dirty="0" smtClean="0">
            <a:latin typeface="Arial Rounded MT Bold" panose="020F0704030504030204" pitchFamily="34" charset="0"/>
          </a:endParaRPr>
        </a:p>
      </dgm:t>
    </dgm:pt>
    <dgm:pt modelId="{BDE777BC-D9AC-450F-A366-79E27E0ECA96}" type="parTrans" cxnId="{C9CA8587-237B-468C-8B21-AAFAFC701FAD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BDEF0AAE-3D55-4278-A00B-A32AA9862C80}" type="sibTrans" cxnId="{C9CA8587-237B-468C-8B21-AAFAFC701FAD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207BCD46-494A-48F4-AF6D-7DF3C2F020B9}">
      <dgm:prSet phldrT="[Text]" custT="1"/>
      <dgm:spPr/>
      <dgm:t>
        <a:bodyPr/>
        <a:lstStyle/>
        <a:p>
          <a:r>
            <a:rPr lang="en-US" sz="2400" b="1" dirty="0" smtClean="0">
              <a:latin typeface="Arial Rounded MT Bold" panose="020F0704030504030204" pitchFamily="34" charset="0"/>
            </a:rPr>
            <a:t>Draw red lines on the skin</a:t>
          </a:r>
        </a:p>
      </dgm:t>
    </dgm:pt>
    <dgm:pt modelId="{D6E17B9A-D235-4EF6-82DD-733D7F333351}" type="parTrans" cxnId="{D16BFFB0-BB79-441C-8505-7FA970E1A895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C71F1D36-86A4-452B-AC7F-E9D53C236ED7}" type="sibTrans" cxnId="{D16BFFB0-BB79-441C-8505-7FA970E1A895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4D6A559D-4C04-4506-A2AF-C6ED38BB9FC5}">
      <dgm:prSet phldrT="[Text]" custT="1"/>
      <dgm:spPr/>
      <dgm:t>
        <a:bodyPr/>
        <a:lstStyle/>
        <a:p>
          <a:r>
            <a:rPr lang="en-US" sz="2400" b="1" dirty="0" smtClean="0">
              <a:latin typeface="Arial Rounded MT Bold" panose="020F0704030504030204" pitchFamily="34" charset="0"/>
            </a:rPr>
            <a:t>Clench ice cubes</a:t>
          </a:r>
        </a:p>
      </dgm:t>
    </dgm:pt>
    <dgm:pt modelId="{9859CFA6-319A-4979-9504-6E4224C7B135}" type="parTrans" cxnId="{0F235BEE-4D1F-42BB-8424-FC6842777C51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86170C19-36C0-4F1E-888E-F6B57E0AC787}" type="sibTrans" cxnId="{0F235BEE-4D1F-42BB-8424-FC6842777C51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BB20BD3B-8BE8-42AA-B071-6966996A8817}">
      <dgm:prSet phldrT="[Text]" custT="1"/>
      <dgm:spPr/>
      <dgm:t>
        <a:bodyPr/>
        <a:lstStyle/>
        <a:p>
          <a:r>
            <a:rPr lang="en-US" sz="2400" b="1" dirty="0" smtClean="0">
              <a:latin typeface="Arial Rounded MT Bold" panose="020F0704030504030204" pitchFamily="34" charset="0"/>
            </a:rPr>
            <a:t>Snap elastic band on wrist</a:t>
          </a:r>
        </a:p>
      </dgm:t>
    </dgm:pt>
    <dgm:pt modelId="{5576EC8E-7401-4998-B9B2-181E30A4F319}" type="parTrans" cxnId="{E3ED3DAC-494B-40AD-AB89-0A9668CC5D15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A926273A-51C9-447A-86B4-6339E2D23C26}" type="sibTrans" cxnId="{E3ED3DAC-494B-40AD-AB89-0A9668CC5D15}">
      <dgm:prSet/>
      <dgm:spPr/>
      <dgm:t>
        <a:bodyPr/>
        <a:lstStyle/>
        <a:p>
          <a:endParaRPr lang="en-GB" sz="2000">
            <a:latin typeface="+mn-lt"/>
          </a:endParaRPr>
        </a:p>
      </dgm:t>
    </dgm:pt>
    <dgm:pt modelId="{D127C611-CF85-49FE-BD4E-8C98131C442D}" type="pres">
      <dgm:prSet presAssocID="{3FF1D4CC-8C34-40D8-854C-C282FE1ECB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2DBDF1-BD36-44F9-84DB-11A7F7E4EB32}" type="pres">
      <dgm:prSet presAssocID="{BDDEECE3-5097-4675-B50E-20F8A3CFAB5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0F291C-6A63-4747-9E4C-63E6BBA620E1}" type="pres">
      <dgm:prSet presAssocID="{86B8C9CA-EE25-4A9F-B26F-C0B87D09E913}" presName="sibTrans" presStyleCnt="0"/>
      <dgm:spPr/>
      <dgm:t>
        <a:bodyPr/>
        <a:lstStyle/>
        <a:p>
          <a:endParaRPr lang="en-GB"/>
        </a:p>
      </dgm:t>
    </dgm:pt>
    <dgm:pt modelId="{A60B898F-A375-4CC5-8057-9CF3F407E30E}" type="pres">
      <dgm:prSet presAssocID="{6219260D-E772-4A72-9865-53FD396A20B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631616-5308-48D2-ABE1-D4FA61100711}" type="pres">
      <dgm:prSet presAssocID="{89A593EC-2240-4883-8B21-F11D0E2211EC}" presName="sibTrans" presStyleCnt="0"/>
      <dgm:spPr/>
      <dgm:t>
        <a:bodyPr/>
        <a:lstStyle/>
        <a:p>
          <a:endParaRPr lang="en-GB"/>
        </a:p>
      </dgm:t>
    </dgm:pt>
    <dgm:pt modelId="{9274793D-5308-41DF-8EDA-ECA2AB589D7F}" type="pres">
      <dgm:prSet presAssocID="{F26675A3-004D-4DC4-9CF0-8712C63E8E3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EFA6B9-1E5A-44A9-88FD-C404784AF8DC}" type="pres">
      <dgm:prSet presAssocID="{98FF03B8-1158-490A-8E6B-785A674DD3D9}" presName="sibTrans" presStyleCnt="0"/>
      <dgm:spPr/>
      <dgm:t>
        <a:bodyPr/>
        <a:lstStyle/>
        <a:p>
          <a:endParaRPr lang="en-GB"/>
        </a:p>
      </dgm:t>
    </dgm:pt>
    <dgm:pt modelId="{7BB17751-DC1D-46BD-802D-6F049ADB115B}" type="pres">
      <dgm:prSet presAssocID="{2920C107-3E42-495C-989C-3197D30B7C2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9426EB-0C7F-4AC5-875F-787E4AC6284B}" type="pres">
      <dgm:prSet presAssocID="{2281CC1D-9274-43F1-A1CD-ACC62B95641B}" presName="sibTrans" presStyleCnt="0"/>
      <dgm:spPr/>
      <dgm:t>
        <a:bodyPr/>
        <a:lstStyle/>
        <a:p>
          <a:endParaRPr lang="en-GB"/>
        </a:p>
      </dgm:t>
    </dgm:pt>
    <dgm:pt modelId="{E3EE1B91-92EC-4641-9D9E-C45C48972557}" type="pres">
      <dgm:prSet presAssocID="{1AE1E229-D347-47B7-9178-3F7EE96A3D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1C42EE-B02D-49B0-81A1-DCEBFB35F816}" type="pres">
      <dgm:prSet presAssocID="{4283EA01-6AA9-4590-A057-82B488129CA5}" presName="sibTrans" presStyleCnt="0"/>
      <dgm:spPr/>
      <dgm:t>
        <a:bodyPr/>
        <a:lstStyle/>
        <a:p>
          <a:endParaRPr lang="en-GB"/>
        </a:p>
      </dgm:t>
    </dgm:pt>
    <dgm:pt modelId="{0F667AA9-171D-48CC-A0B5-DCEDC9C8DC34}" type="pres">
      <dgm:prSet presAssocID="{CE48AB2C-9C72-4D93-B84F-485329CF0B0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4C4146-0797-4CBB-B6A1-D2A6180DCBE6}" type="pres">
      <dgm:prSet presAssocID="{BDEF0AAE-3D55-4278-A00B-A32AA9862C80}" presName="sibTrans" presStyleCnt="0"/>
      <dgm:spPr/>
      <dgm:t>
        <a:bodyPr/>
        <a:lstStyle/>
        <a:p>
          <a:endParaRPr lang="en-GB"/>
        </a:p>
      </dgm:t>
    </dgm:pt>
    <dgm:pt modelId="{A2EB4D18-BC06-4096-A218-70AA8AA92255}" type="pres">
      <dgm:prSet presAssocID="{207BCD46-494A-48F4-AF6D-7DF3C2F020B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0904AE-4C83-45F8-B256-FBC2AB92DBE4}" type="pres">
      <dgm:prSet presAssocID="{C71F1D36-86A4-452B-AC7F-E9D53C236ED7}" presName="sibTrans" presStyleCnt="0"/>
      <dgm:spPr/>
      <dgm:t>
        <a:bodyPr/>
        <a:lstStyle/>
        <a:p>
          <a:endParaRPr lang="en-GB"/>
        </a:p>
      </dgm:t>
    </dgm:pt>
    <dgm:pt modelId="{3997F25E-55C0-49C3-AAE0-BA16D75A6447}" type="pres">
      <dgm:prSet presAssocID="{4D6A559D-4C04-4506-A2AF-C6ED38BB9FC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351D94-56BE-4A60-94E5-984F28A80979}" type="pres">
      <dgm:prSet presAssocID="{86170C19-36C0-4F1E-888E-F6B57E0AC787}" presName="sibTrans" presStyleCnt="0"/>
      <dgm:spPr/>
      <dgm:t>
        <a:bodyPr/>
        <a:lstStyle/>
        <a:p>
          <a:endParaRPr lang="en-GB"/>
        </a:p>
      </dgm:t>
    </dgm:pt>
    <dgm:pt modelId="{BCCEC3CD-AE6E-44F9-A5A9-4AB6F535331C}" type="pres">
      <dgm:prSet presAssocID="{BB20BD3B-8BE8-42AA-B071-6966996A881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16BFFB0-BB79-441C-8505-7FA970E1A895}" srcId="{3FF1D4CC-8C34-40D8-854C-C282FE1ECBFD}" destId="{207BCD46-494A-48F4-AF6D-7DF3C2F020B9}" srcOrd="6" destOrd="0" parTransId="{D6E17B9A-D235-4EF6-82DD-733D7F333351}" sibTransId="{C71F1D36-86A4-452B-AC7F-E9D53C236ED7}"/>
    <dgm:cxn modelId="{8912B37B-9E25-45E3-AD70-62FBFD40D624}" type="presOf" srcId="{BB20BD3B-8BE8-42AA-B071-6966996A8817}" destId="{BCCEC3CD-AE6E-44F9-A5A9-4AB6F535331C}" srcOrd="0" destOrd="0" presId="urn:microsoft.com/office/officeart/2005/8/layout/default#1"/>
    <dgm:cxn modelId="{35BF0F75-2613-418E-85C0-B069B41F297A}" type="presOf" srcId="{1AE1E229-D347-47B7-9178-3F7EE96A3DDA}" destId="{E3EE1B91-92EC-4641-9D9E-C45C48972557}" srcOrd="0" destOrd="0" presId="urn:microsoft.com/office/officeart/2005/8/layout/default#1"/>
    <dgm:cxn modelId="{106D0B0E-C968-47CE-AA1C-46B3840B31C3}" type="presOf" srcId="{CE48AB2C-9C72-4D93-B84F-485329CF0B01}" destId="{0F667AA9-171D-48CC-A0B5-DCEDC9C8DC34}" srcOrd="0" destOrd="0" presId="urn:microsoft.com/office/officeart/2005/8/layout/default#1"/>
    <dgm:cxn modelId="{0F235BEE-4D1F-42BB-8424-FC6842777C51}" srcId="{3FF1D4CC-8C34-40D8-854C-C282FE1ECBFD}" destId="{4D6A559D-4C04-4506-A2AF-C6ED38BB9FC5}" srcOrd="7" destOrd="0" parTransId="{9859CFA6-319A-4979-9504-6E4224C7B135}" sibTransId="{86170C19-36C0-4F1E-888E-F6B57E0AC787}"/>
    <dgm:cxn modelId="{067C4F5B-BDE9-4C43-911B-0F0CBC319E1D}" type="presOf" srcId="{F26675A3-004D-4DC4-9CF0-8712C63E8E3D}" destId="{9274793D-5308-41DF-8EDA-ECA2AB589D7F}" srcOrd="0" destOrd="0" presId="urn:microsoft.com/office/officeart/2005/8/layout/default#1"/>
    <dgm:cxn modelId="{23F6F925-0795-4836-8723-C920FA6E0E29}" type="presOf" srcId="{6219260D-E772-4A72-9865-53FD396A20BB}" destId="{A60B898F-A375-4CC5-8057-9CF3F407E30E}" srcOrd="0" destOrd="0" presId="urn:microsoft.com/office/officeart/2005/8/layout/default#1"/>
    <dgm:cxn modelId="{CEE1F844-0B65-418A-A2EF-FA52AA661BB7}" type="presOf" srcId="{207BCD46-494A-48F4-AF6D-7DF3C2F020B9}" destId="{A2EB4D18-BC06-4096-A218-70AA8AA92255}" srcOrd="0" destOrd="0" presId="urn:microsoft.com/office/officeart/2005/8/layout/default#1"/>
    <dgm:cxn modelId="{702EB50B-15F0-418F-9ECC-D89CBCABC03A}" srcId="{3FF1D4CC-8C34-40D8-854C-C282FE1ECBFD}" destId="{BDDEECE3-5097-4675-B50E-20F8A3CFAB58}" srcOrd="0" destOrd="0" parTransId="{66940D42-3108-41E9-B14F-7A8766574E34}" sibTransId="{86B8C9CA-EE25-4A9F-B26F-C0B87D09E913}"/>
    <dgm:cxn modelId="{283E8F1B-3C42-46A1-B883-E9E2D533C927}" srcId="{3FF1D4CC-8C34-40D8-854C-C282FE1ECBFD}" destId="{1AE1E229-D347-47B7-9178-3F7EE96A3DDA}" srcOrd="4" destOrd="0" parTransId="{E5CF2FA8-F3D4-4DE2-B3AA-74025AC8C5A0}" sibTransId="{4283EA01-6AA9-4590-A057-82B488129CA5}"/>
    <dgm:cxn modelId="{976129C9-EF51-4381-BD0E-2884A05D890B}" srcId="{3FF1D4CC-8C34-40D8-854C-C282FE1ECBFD}" destId="{F26675A3-004D-4DC4-9CF0-8712C63E8E3D}" srcOrd="2" destOrd="0" parTransId="{BA6B6E07-6B8F-41C4-B93B-9068D6B1E462}" sibTransId="{98FF03B8-1158-490A-8E6B-785A674DD3D9}"/>
    <dgm:cxn modelId="{FADBA024-58E7-4DD9-BE9C-35992CDC6EC7}" type="presOf" srcId="{3FF1D4CC-8C34-40D8-854C-C282FE1ECBFD}" destId="{D127C611-CF85-49FE-BD4E-8C98131C442D}" srcOrd="0" destOrd="0" presId="urn:microsoft.com/office/officeart/2005/8/layout/default#1"/>
    <dgm:cxn modelId="{5F609AF1-537F-4FF8-9695-3A95741E40C7}" type="presOf" srcId="{2920C107-3E42-495C-989C-3197D30B7C20}" destId="{7BB17751-DC1D-46BD-802D-6F049ADB115B}" srcOrd="0" destOrd="0" presId="urn:microsoft.com/office/officeart/2005/8/layout/default#1"/>
    <dgm:cxn modelId="{104BEBAD-5847-421D-937B-1958BEAAF9B3}" type="presOf" srcId="{BDDEECE3-5097-4675-B50E-20F8A3CFAB58}" destId="{232DBDF1-BD36-44F9-84DB-11A7F7E4EB32}" srcOrd="0" destOrd="0" presId="urn:microsoft.com/office/officeart/2005/8/layout/default#1"/>
    <dgm:cxn modelId="{E3ED3DAC-494B-40AD-AB89-0A9668CC5D15}" srcId="{3FF1D4CC-8C34-40D8-854C-C282FE1ECBFD}" destId="{BB20BD3B-8BE8-42AA-B071-6966996A8817}" srcOrd="8" destOrd="0" parTransId="{5576EC8E-7401-4998-B9B2-181E30A4F319}" sibTransId="{A926273A-51C9-447A-86B4-6339E2D23C26}"/>
    <dgm:cxn modelId="{C9CA8587-237B-468C-8B21-AAFAFC701FAD}" srcId="{3FF1D4CC-8C34-40D8-854C-C282FE1ECBFD}" destId="{CE48AB2C-9C72-4D93-B84F-485329CF0B01}" srcOrd="5" destOrd="0" parTransId="{BDE777BC-D9AC-450F-A366-79E27E0ECA96}" sibTransId="{BDEF0AAE-3D55-4278-A00B-A32AA9862C80}"/>
    <dgm:cxn modelId="{616E1541-7816-4BD7-954F-3B47CAF23292}" srcId="{3FF1D4CC-8C34-40D8-854C-C282FE1ECBFD}" destId="{2920C107-3E42-495C-989C-3197D30B7C20}" srcOrd="3" destOrd="0" parTransId="{D8CC2146-FB3A-4AA4-AC16-0671DDB88C13}" sibTransId="{2281CC1D-9274-43F1-A1CD-ACC62B95641B}"/>
    <dgm:cxn modelId="{742DF9FC-0634-43B0-8BCA-1A7C648724D7}" srcId="{3FF1D4CC-8C34-40D8-854C-C282FE1ECBFD}" destId="{6219260D-E772-4A72-9865-53FD396A20BB}" srcOrd="1" destOrd="0" parTransId="{FED0F3A9-FF01-4B4C-848B-449A4570E234}" sibTransId="{89A593EC-2240-4883-8B21-F11D0E2211EC}"/>
    <dgm:cxn modelId="{9E93680F-5CB5-4C8A-B2C2-85711114EC06}" type="presOf" srcId="{4D6A559D-4C04-4506-A2AF-C6ED38BB9FC5}" destId="{3997F25E-55C0-49C3-AAE0-BA16D75A6447}" srcOrd="0" destOrd="0" presId="urn:microsoft.com/office/officeart/2005/8/layout/default#1"/>
    <dgm:cxn modelId="{01D854E0-B978-49F6-8607-96DCCD09824E}" type="presParOf" srcId="{D127C611-CF85-49FE-BD4E-8C98131C442D}" destId="{232DBDF1-BD36-44F9-84DB-11A7F7E4EB32}" srcOrd="0" destOrd="0" presId="urn:microsoft.com/office/officeart/2005/8/layout/default#1"/>
    <dgm:cxn modelId="{F8AA22D4-3788-4099-8F61-0DAC48748343}" type="presParOf" srcId="{D127C611-CF85-49FE-BD4E-8C98131C442D}" destId="{690F291C-6A63-4747-9E4C-63E6BBA620E1}" srcOrd="1" destOrd="0" presId="urn:microsoft.com/office/officeart/2005/8/layout/default#1"/>
    <dgm:cxn modelId="{86E9907E-4149-4974-903F-817473CB48F7}" type="presParOf" srcId="{D127C611-CF85-49FE-BD4E-8C98131C442D}" destId="{A60B898F-A375-4CC5-8057-9CF3F407E30E}" srcOrd="2" destOrd="0" presId="urn:microsoft.com/office/officeart/2005/8/layout/default#1"/>
    <dgm:cxn modelId="{FEBEC961-C3F7-43E5-A1EC-80E491EE9FB6}" type="presParOf" srcId="{D127C611-CF85-49FE-BD4E-8C98131C442D}" destId="{45631616-5308-48D2-ABE1-D4FA61100711}" srcOrd="3" destOrd="0" presId="urn:microsoft.com/office/officeart/2005/8/layout/default#1"/>
    <dgm:cxn modelId="{67B4B24E-7B80-4F59-80E4-209020316DE5}" type="presParOf" srcId="{D127C611-CF85-49FE-BD4E-8C98131C442D}" destId="{9274793D-5308-41DF-8EDA-ECA2AB589D7F}" srcOrd="4" destOrd="0" presId="urn:microsoft.com/office/officeart/2005/8/layout/default#1"/>
    <dgm:cxn modelId="{3DBB2513-BD09-4334-B32D-9779403E8E92}" type="presParOf" srcId="{D127C611-CF85-49FE-BD4E-8C98131C442D}" destId="{99EFA6B9-1E5A-44A9-88FD-C404784AF8DC}" srcOrd="5" destOrd="0" presId="urn:microsoft.com/office/officeart/2005/8/layout/default#1"/>
    <dgm:cxn modelId="{A84C3503-9B8D-489C-9B9F-23CF22D971FD}" type="presParOf" srcId="{D127C611-CF85-49FE-BD4E-8C98131C442D}" destId="{7BB17751-DC1D-46BD-802D-6F049ADB115B}" srcOrd="6" destOrd="0" presId="urn:microsoft.com/office/officeart/2005/8/layout/default#1"/>
    <dgm:cxn modelId="{055E4ED2-3009-414A-ADA6-EF011AF47662}" type="presParOf" srcId="{D127C611-CF85-49FE-BD4E-8C98131C442D}" destId="{579426EB-0C7F-4AC5-875F-787E4AC6284B}" srcOrd="7" destOrd="0" presId="urn:microsoft.com/office/officeart/2005/8/layout/default#1"/>
    <dgm:cxn modelId="{514E6E81-BE7C-4E0C-89CF-67DF1932A288}" type="presParOf" srcId="{D127C611-CF85-49FE-BD4E-8C98131C442D}" destId="{E3EE1B91-92EC-4641-9D9E-C45C48972557}" srcOrd="8" destOrd="0" presId="urn:microsoft.com/office/officeart/2005/8/layout/default#1"/>
    <dgm:cxn modelId="{72773DCC-E57D-4FCD-B4C6-8703A28CBBE3}" type="presParOf" srcId="{D127C611-CF85-49FE-BD4E-8C98131C442D}" destId="{691C42EE-B02D-49B0-81A1-DCEBFB35F816}" srcOrd="9" destOrd="0" presId="urn:microsoft.com/office/officeart/2005/8/layout/default#1"/>
    <dgm:cxn modelId="{64C913A1-2B8E-42AD-B78F-0DD026E0D20C}" type="presParOf" srcId="{D127C611-CF85-49FE-BD4E-8C98131C442D}" destId="{0F667AA9-171D-48CC-A0B5-DCEDC9C8DC34}" srcOrd="10" destOrd="0" presId="urn:microsoft.com/office/officeart/2005/8/layout/default#1"/>
    <dgm:cxn modelId="{851D70F0-BB60-45BB-BE6A-2B6C12361DE6}" type="presParOf" srcId="{D127C611-CF85-49FE-BD4E-8C98131C442D}" destId="{564C4146-0797-4CBB-B6A1-D2A6180DCBE6}" srcOrd="11" destOrd="0" presId="urn:microsoft.com/office/officeart/2005/8/layout/default#1"/>
    <dgm:cxn modelId="{650B0FBF-A3E0-4749-9D3B-2669B48F6E7A}" type="presParOf" srcId="{D127C611-CF85-49FE-BD4E-8C98131C442D}" destId="{A2EB4D18-BC06-4096-A218-70AA8AA92255}" srcOrd="12" destOrd="0" presId="urn:microsoft.com/office/officeart/2005/8/layout/default#1"/>
    <dgm:cxn modelId="{C40EADC4-6ED1-4D38-B9AF-C6FCE43ECA11}" type="presParOf" srcId="{D127C611-CF85-49FE-BD4E-8C98131C442D}" destId="{200904AE-4C83-45F8-B256-FBC2AB92DBE4}" srcOrd="13" destOrd="0" presId="urn:microsoft.com/office/officeart/2005/8/layout/default#1"/>
    <dgm:cxn modelId="{3FE97616-B432-4429-B012-2D94362BE571}" type="presParOf" srcId="{D127C611-CF85-49FE-BD4E-8C98131C442D}" destId="{3997F25E-55C0-49C3-AAE0-BA16D75A6447}" srcOrd="14" destOrd="0" presId="urn:microsoft.com/office/officeart/2005/8/layout/default#1"/>
    <dgm:cxn modelId="{3F174307-41E3-4A75-94D1-D95ACE1A1A37}" type="presParOf" srcId="{D127C611-CF85-49FE-BD4E-8C98131C442D}" destId="{32351D94-56BE-4A60-94E5-984F28A80979}" srcOrd="15" destOrd="0" presId="urn:microsoft.com/office/officeart/2005/8/layout/default#1"/>
    <dgm:cxn modelId="{0D21492C-9B3E-4F8F-BE69-A2221169C404}" type="presParOf" srcId="{D127C611-CF85-49FE-BD4E-8C98131C442D}" destId="{BCCEC3CD-AE6E-44F9-A5A9-4AB6F535331C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DDCD9D-D8A6-438B-B256-A6E50F4352A1}" type="doc">
      <dgm:prSet loTypeId="urn:microsoft.com/office/officeart/2011/layout/HexagonRadial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6A7F58A-6204-40F2-B92B-720BA1952443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3600" dirty="0" smtClean="0">
              <a:latin typeface="Arial Rounded MT Bold" panose="020F0704030504030204" pitchFamily="34" charset="0"/>
            </a:rPr>
            <a:t>How we can help</a:t>
          </a:r>
          <a:endParaRPr lang="en-GB" sz="3600" dirty="0">
            <a:latin typeface="Arial Rounded MT Bold" panose="020F0704030504030204" pitchFamily="34" charset="0"/>
          </a:endParaRPr>
        </a:p>
      </dgm:t>
    </dgm:pt>
    <dgm:pt modelId="{545D34AC-A5E2-4616-A7DF-82544486DF84}" type="parTrans" cxnId="{F570D9F5-7EB9-400B-B3AA-8DDC6E59BD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CFDD4319-13B7-44D3-BC38-72B629836896}" type="sibTrans" cxnId="{F570D9F5-7EB9-400B-B3AA-8DDC6E59BD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FB0CCD9-63A7-49DF-9136-764F27075235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Listen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95F1BC7C-3ED1-4BC0-AF58-022C569756C4}" type="parTrans" cxnId="{DF42C239-8684-46E7-803A-7DFC14D3C1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9608ACB-A91F-495C-8992-CA22C48BF83A}" type="sibTrans" cxnId="{DF42C239-8684-46E7-803A-7DFC14D3C1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45080F7-F086-4872-BA82-792F7FF2306F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Make time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CC6979BC-BADE-48C6-904C-F32ACC0332D7}" type="parTrans" cxnId="{7EEC6D69-9793-420F-9632-1D99F6A7D0A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7A2CEC83-7360-4480-A1EB-3CCAD06E596F}" type="sibTrans" cxnId="{7EEC6D69-9793-420F-9632-1D99F6A7D0A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8DE2CA6-6513-4B32-B4C6-8CF74BFA2FC8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GB" sz="2350" dirty="0" smtClean="0">
              <a:latin typeface="Arial Rounded MT Bold" panose="020F0704030504030204" pitchFamily="34" charset="0"/>
            </a:rPr>
            <a:t>Offer practical ideas</a:t>
          </a:r>
        </a:p>
      </dgm:t>
    </dgm:pt>
    <dgm:pt modelId="{683BA4C5-BC0D-40A6-A805-E902A2A4EFDA}" type="parTrans" cxnId="{623706B0-3581-4278-8D38-0C8903B7A0AF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A743C6F-A195-43E1-9C9F-F2DFA00B69FF}" type="sibTrans" cxnId="{623706B0-3581-4278-8D38-0C8903B7A0AF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428352DA-7188-4EDA-BCE2-D1CD35545891}">
      <dgm:prSet phldrT="[Text]" custT="1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Don’t dismiss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7D540F01-E97C-484D-BE02-68AB0A1A43A0}" type="parTrans" cxnId="{3582A00C-B5E8-4FE0-98E6-6EA053A80F0A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2DBB7E3-0AA6-497D-92A1-24A41CFB9262}" type="sibTrans" cxnId="{3582A00C-B5E8-4FE0-98E6-6EA053A80F0A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010C4F7-A3E6-490D-8DB5-7989D2DA5DDA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2300" dirty="0" smtClean="0">
              <a:latin typeface="Arial Rounded MT Bold" panose="020F0704030504030204" pitchFamily="34" charset="0"/>
            </a:rPr>
            <a:t>Involve friends</a:t>
          </a:r>
        </a:p>
      </dgm:t>
    </dgm:pt>
    <dgm:pt modelId="{87BE73CF-7C0C-4473-995F-AAE869A746A8}" type="sibTrans" cxnId="{6735A736-F6EF-48F3-91A2-0188D5321C4B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82F4BFBA-54CC-4EED-8BDB-1530496676F1}" type="parTrans" cxnId="{6735A736-F6EF-48F3-91A2-0188D5321C4B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1F9AE81-AFB6-4002-A3BF-F9E8A4EA47BD}" type="pres">
      <dgm:prSet presAssocID="{58DDCD9D-D8A6-438B-B256-A6E50F4352A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890558C-ED9C-4EAD-ABD0-7B85242E29CE}" type="pres">
      <dgm:prSet presAssocID="{E6A7F58A-6204-40F2-B92B-720BA195244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1D3F0B9F-0E35-4A9D-914C-6D9FFF79F582}" type="pres">
      <dgm:prSet presAssocID="{6FB0CCD9-63A7-49DF-9136-764F27075235}" presName="Accent1" presStyleCnt="0"/>
      <dgm:spPr/>
      <dgm:t>
        <a:bodyPr/>
        <a:lstStyle/>
        <a:p>
          <a:endParaRPr lang="en-GB"/>
        </a:p>
      </dgm:t>
    </dgm:pt>
    <dgm:pt modelId="{C06BC8BF-5898-4592-BCE3-DBE9C802A76F}" type="pres">
      <dgm:prSet presAssocID="{6FB0CCD9-63A7-49DF-9136-764F27075235}" presName="Accent" presStyleLbl="bgShp" presStyleIdx="0" presStyleCnt="5"/>
      <dgm:spPr/>
      <dgm:t>
        <a:bodyPr/>
        <a:lstStyle/>
        <a:p>
          <a:endParaRPr lang="en-GB"/>
        </a:p>
      </dgm:t>
    </dgm:pt>
    <dgm:pt modelId="{0AA22734-CE51-4163-8A89-02010E36DCFE}" type="pres">
      <dgm:prSet presAssocID="{6FB0CCD9-63A7-49DF-9136-764F27075235}" presName="Child1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45606D-7072-4221-AE6C-CEAFADE069E0}" type="pres">
      <dgm:prSet presAssocID="{645080F7-F086-4872-BA82-792F7FF2306F}" presName="Accent2" presStyleCnt="0"/>
      <dgm:spPr/>
      <dgm:t>
        <a:bodyPr/>
        <a:lstStyle/>
        <a:p>
          <a:endParaRPr lang="en-GB"/>
        </a:p>
      </dgm:t>
    </dgm:pt>
    <dgm:pt modelId="{935445F7-4F7C-49D1-8889-DB33C59BDDEB}" type="pres">
      <dgm:prSet presAssocID="{645080F7-F086-4872-BA82-792F7FF2306F}" presName="Accent" presStyleLbl="bgShp" presStyleIdx="1" presStyleCnt="5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en-GB"/>
        </a:p>
      </dgm:t>
    </dgm:pt>
    <dgm:pt modelId="{DB0DFCF1-A603-4050-830A-4F6513846701}" type="pres">
      <dgm:prSet presAssocID="{645080F7-F086-4872-BA82-792F7FF2306F}" presName="Child2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99379E-0299-49C3-88D0-00CB4E2AA7CA}" type="pres">
      <dgm:prSet presAssocID="{428352DA-7188-4EDA-BCE2-D1CD35545891}" presName="Accent3" presStyleCnt="0"/>
      <dgm:spPr/>
      <dgm:t>
        <a:bodyPr/>
        <a:lstStyle/>
        <a:p>
          <a:endParaRPr lang="en-GB"/>
        </a:p>
      </dgm:t>
    </dgm:pt>
    <dgm:pt modelId="{5D33A9F7-A566-4EC2-BE61-1084AE4190B4}" type="pres">
      <dgm:prSet presAssocID="{428352DA-7188-4EDA-BCE2-D1CD35545891}" presName="Accent" presStyleLbl="bgShp" presStyleIdx="2" presStyleCnt="5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en-GB"/>
        </a:p>
      </dgm:t>
    </dgm:pt>
    <dgm:pt modelId="{78B12EDB-E40D-49E0-A905-E78F26B23EA6}" type="pres">
      <dgm:prSet presAssocID="{428352DA-7188-4EDA-BCE2-D1CD35545891}" presName="Child3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5F97C4-753B-4A02-931C-5BD042A05882}" type="pres">
      <dgm:prSet presAssocID="{68DE2CA6-6513-4B32-B4C6-8CF74BFA2FC8}" presName="Accent4" presStyleCnt="0"/>
      <dgm:spPr/>
      <dgm:t>
        <a:bodyPr/>
        <a:lstStyle/>
        <a:p>
          <a:endParaRPr lang="en-GB"/>
        </a:p>
      </dgm:t>
    </dgm:pt>
    <dgm:pt modelId="{CECF875E-2767-444A-97A9-7304D90A534C}" type="pres">
      <dgm:prSet presAssocID="{68DE2CA6-6513-4B32-B4C6-8CF74BFA2FC8}" presName="Accent" presStyleLbl="bgShp" presStyleIdx="3" presStyleCnt="5"/>
      <dgm:spPr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en-GB"/>
        </a:p>
      </dgm:t>
    </dgm:pt>
    <dgm:pt modelId="{76DACBD4-C878-450A-AA7A-16D57926D4C7}" type="pres">
      <dgm:prSet presAssocID="{68DE2CA6-6513-4B32-B4C6-8CF74BFA2FC8}" presName="Child4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BF00D2-6ACC-4820-A315-0AA56921DD34}" type="pres">
      <dgm:prSet presAssocID="{6010C4F7-A3E6-490D-8DB5-7989D2DA5DDA}" presName="Accent5" presStyleCnt="0"/>
      <dgm:spPr/>
      <dgm:t>
        <a:bodyPr/>
        <a:lstStyle/>
        <a:p>
          <a:endParaRPr lang="en-GB"/>
        </a:p>
      </dgm:t>
    </dgm:pt>
    <dgm:pt modelId="{02F6368D-E431-4192-B73B-D0137BB0E899}" type="pres">
      <dgm:prSet presAssocID="{6010C4F7-A3E6-490D-8DB5-7989D2DA5DDA}" presName="Accent" presStyleLbl="bgShp" presStyleIdx="4" presStyleCnt="5"/>
      <dgm:spPr/>
      <dgm:t>
        <a:bodyPr/>
        <a:lstStyle/>
        <a:p>
          <a:endParaRPr lang="en-GB"/>
        </a:p>
      </dgm:t>
    </dgm:pt>
    <dgm:pt modelId="{B2CF24D0-ADB7-4901-9F7C-64480C7BD791}" type="pres">
      <dgm:prSet presAssocID="{6010C4F7-A3E6-490D-8DB5-7989D2DA5DDA}" presName="Child5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582A00C-B5E8-4FE0-98E6-6EA053A80F0A}" srcId="{E6A7F58A-6204-40F2-B92B-720BA1952443}" destId="{428352DA-7188-4EDA-BCE2-D1CD35545891}" srcOrd="2" destOrd="0" parTransId="{7D540F01-E97C-484D-BE02-68AB0A1A43A0}" sibTransId="{E2DBB7E3-0AA6-497D-92A1-24A41CFB9262}"/>
    <dgm:cxn modelId="{623706B0-3581-4278-8D38-0C8903B7A0AF}" srcId="{E6A7F58A-6204-40F2-B92B-720BA1952443}" destId="{68DE2CA6-6513-4B32-B4C6-8CF74BFA2FC8}" srcOrd="3" destOrd="0" parTransId="{683BA4C5-BC0D-40A6-A805-E902A2A4EFDA}" sibTransId="{EA743C6F-A195-43E1-9C9F-F2DFA00B69FF}"/>
    <dgm:cxn modelId="{A75027E0-6AD5-42FF-8A98-F847740E32FB}" type="presOf" srcId="{6FB0CCD9-63A7-49DF-9136-764F27075235}" destId="{0AA22734-CE51-4163-8A89-02010E36DCFE}" srcOrd="0" destOrd="0" presId="urn:microsoft.com/office/officeart/2011/layout/HexagonRadial"/>
    <dgm:cxn modelId="{F25D25D4-CFED-4A2A-8FC7-31EB248FF423}" type="presOf" srcId="{68DE2CA6-6513-4B32-B4C6-8CF74BFA2FC8}" destId="{76DACBD4-C878-450A-AA7A-16D57926D4C7}" srcOrd="0" destOrd="0" presId="urn:microsoft.com/office/officeart/2011/layout/HexagonRadial"/>
    <dgm:cxn modelId="{6735A736-F6EF-48F3-91A2-0188D5321C4B}" srcId="{E6A7F58A-6204-40F2-B92B-720BA1952443}" destId="{6010C4F7-A3E6-490D-8DB5-7989D2DA5DDA}" srcOrd="4" destOrd="0" parTransId="{82F4BFBA-54CC-4EED-8BDB-1530496676F1}" sibTransId="{87BE73CF-7C0C-4473-995F-AAE869A746A8}"/>
    <dgm:cxn modelId="{F570D9F5-7EB9-400B-B3AA-8DDC6E59BDB8}" srcId="{58DDCD9D-D8A6-438B-B256-A6E50F4352A1}" destId="{E6A7F58A-6204-40F2-B92B-720BA1952443}" srcOrd="0" destOrd="0" parTransId="{545D34AC-A5E2-4616-A7DF-82544486DF84}" sibTransId="{CFDD4319-13B7-44D3-BC38-72B629836896}"/>
    <dgm:cxn modelId="{DF42C239-8684-46E7-803A-7DFC14D3C1D9}" srcId="{E6A7F58A-6204-40F2-B92B-720BA1952443}" destId="{6FB0CCD9-63A7-49DF-9136-764F27075235}" srcOrd="0" destOrd="0" parTransId="{95F1BC7C-3ED1-4BC0-AF58-022C569756C4}" sibTransId="{E9608ACB-A91F-495C-8992-CA22C48BF83A}"/>
    <dgm:cxn modelId="{E51F4080-7E68-4335-A76F-915F70C9C7BE}" type="presOf" srcId="{E6A7F58A-6204-40F2-B92B-720BA1952443}" destId="{2890558C-ED9C-4EAD-ABD0-7B85242E29CE}" srcOrd="0" destOrd="0" presId="urn:microsoft.com/office/officeart/2011/layout/HexagonRadial"/>
    <dgm:cxn modelId="{7AF51E5D-28A4-4F27-8958-214A351520D5}" type="presOf" srcId="{645080F7-F086-4872-BA82-792F7FF2306F}" destId="{DB0DFCF1-A603-4050-830A-4F6513846701}" srcOrd="0" destOrd="0" presId="urn:microsoft.com/office/officeart/2011/layout/HexagonRadial"/>
    <dgm:cxn modelId="{E074B987-7C08-44D0-956B-C3A16D6524D8}" type="presOf" srcId="{58DDCD9D-D8A6-438B-B256-A6E50F4352A1}" destId="{E1F9AE81-AFB6-4002-A3BF-F9E8A4EA47BD}" srcOrd="0" destOrd="0" presId="urn:microsoft.com/office/officeart/2011/layout/HexagonRadial"/>
    <dgm:cxn modelId="{51B2DF96-6F12-4C28-8325-0C8D04BAC7B3}" type="presOf" srcId="{6010C4F7-A3E6-490D-8DB5-7989D2DA5DDA}" destId="{B2CF24D0-ADB7-4901-9F7C-64480C7BD791}" srcOrd="0" destOrd="0" presId="urn:microsoft.com/office/officeart/2011/layout/HexagonRadial"/>
    <dgm:cxn modelId="{7EEC6D69-9793-420F-9632-1D99F6A7D0A2}" srcId="{E6A7F58A-6204-40F2-B92B-720BA1952443}" destId="{645080F7-F086-4872-BA82-792F7FF2306F}" srcOrd="1" destOrd="0" parTransId="{CC6979BC-BADE-48C6-904C-F32ACC0332D7}" sibTransId="{7A2CEC83-7360-4480-A1EB-3CCAD06E596F}"/>
    <dgm:cxn modelId="{057B0801-5691-4ADB-8F98-48F3BCCBD731}" type="presOf" srcId="{428352DA-7188-4EDA-BCE2-D1CD35545891}" destId="{78B12EDB-E40D-49E0-A905-E78F26B23EA6}" srcOrd="0" destOrd="0" presId="urn:microsoft.com/office/officeart/2011/layout/HexagonRadial"/>
    <dgm:cxn modelId="{B9C35B81-AA8E-43C0-8B4E-CE3BF71D1FCB}" type="presParOf" srcId="{E1F9AE81-AFB6-4002-A3BF-F9E8A4EA47BD}" destId="{2890558C-ED9C-4EAD-ABD0-7B85242E29CE}" srcOrd="0" destOrd="0" presId="urn:microsoft.com/office/officeart/2011/layout/HexagonRadial"/>
    <dgm:cxn modelId="{F7375B4B-8BFA-4D4E-ADCF-835E97CE0C6D}" type="presParOf" srcId="{E1F9AE81-AFB6-4002-A3BF-F9E8A4EA47BD}" destId="{1D3F0B9F-0E35-4A9D-914C-6D9FFF79F582}" srcOrd="1" destOrd="0" presId="urn:microsoft.com/office/officeart/2011/layout/HexagonRadial"/>
    <dgm:cxn modelId="{629FF048-171D-4E23-90B6-5893245508CE}" type="presParOf" srcId="{1D3F0B9F-0E35-4A9D-914C-6D9FFF79F582}" destId="{C06BC8BF-5898-4592-BCE3-DBE9C802A76F}" srcOrd="0" destOrd="0" presId="urn:microsoft.com/office/officeart/2011/layout/HexagonRadial"/>
    <dgm:cxn modelId="{AD9916AA-9B45-4BAB-A1F2-F7FB6A954701}" type="presParOf" srcId="{E1F9AE81-AFB6-4002-A3BF-F9E8A4EA47BD}" destId="{0AA22734-CE51-4163-8A89-02010E36DCFE}" srcOrd="2" destOrd="0" presId="urn:microsoft.com/office/officeart/2011/layout/HexagonRadial"/>
    <dgm:cxn modelId="{5EBBF01A-6E1C-4B5B-BD4A-230FE7ABAF7F}" type="presParOf" srcId="{E1F9AE81-AFB6-4002-A3BF-F9E8A4EA47BD}" destId="{4245606D-7072-4221-AE6C-CEAFADE069E0}" srcOrd="3" destOrd="0" presId="urn:microsoft.com/office/officeart/2011/layout/HexagonRadial"/>
    <dgm:cxn modelId="{1E01CE0A-F873-4212-8B76-4F29BE7AD4CE}" type="presParOf" srcId="{4245606D-7072-4221-AE6C-CEAFADE069E0}" destId="{935445F7-4F7C-49D1-8889-DB33C59BDDEB}" srcOrd="0" destOrd="0" presId="urn:microsoft.com/office/officeart/2011/layout/HexagonRadial"/>
    <dgm:cxn modelId="{D67AAE09-4643-4DA5-991C-5BCF72ADA00B}" type="presParOf" srcId="{E1F9AE81-AFB6-4002-A3BF-F9E8A4EA47BD}" destId="{DB0DFCF1-A603-4050-830A-4F6513846701}" srcOrd="4" destOrd="0" presId="urn:microsoft.com/office/officeart/2011/layout/HexagonRadial"/>
    <dgm:cxn modelId="{FE72632A-8002-4865-A3DE-651CB085E7F1}" type="presParOf" srcId="{E1F9AE81-AFB6-4002-A3BF-F9E8A4EA47BD}" destId="{9899379E-0299-49C3-88D0-00CB4E2AA7CA}" srcOrd="5" destOrd="0" presId="urn:microsoft.com/office/officeart/2011/layout/HexagonRadial"/>
    <dgm:cxn modelId="{BFCF7417-7729-4B91-A8B3-5BCDBD14F5AB}" type="presParOf" srcId="{9899379E-0299-49C3-88D0-00CB4E2AA7CA}" destId="{5D33A9F7-A566-4EC2-BE61-1084AE4190B4}" srcOrd="0" destOrd="0" presId="urn:microsoft.com/office/officeart/2011/layout/HexagonRadial"/>
    <dgm:cxn modelId="{19F77BCC-0A74-4D0F-88B4-F47C87D54EB0}" type="presParOf" srcId="{E1F9AE81-AFB6-4002-A3BF-F9E8A4EA47BD}" destId="{78B12EDB-E40D-49E0-A905-E78F26B23EA6}" srcOrd="6" destOrd="0" presId="urn:microsoft.com/office/officeart/2011/layout/HexagonRadial"/>
    <dgm:cxn modelId="{BF27CF9D-73DE-48B3-8E98-409270423772}" type="presParOf" srcId="{E1F9AE81-AFB6-4002-A3BF-F9E8A4EA47BD}" destId="{4F5F97C4-753B-4A02-931C-5BD042A05882}" srcOrd="7" destOrd="0" presId="urn:microsoft.com/office/officeart/2011/layout/HexagonRadial"/>
    <dgm:cxn modelId="{81FA2DD6-BBB2-4D22-9074-A712353791F2}" type="presParOf" srcId="{4F5F97C4-753B-4A02-931C-5BD042A05882}" destId="{CECF875E-2767-444A-97A9-7304D90A534C}" srcOrd="0" destOrd="0" presId="urn:microsoft.com/office/officeart/2011/layout/HexagonRadial"/>
    <dgm:cxn modelId="{1321182F-4B1A-43A1-825B-6C94FF88A8CF}" type="presParOf" srcId="{E1F9AE81-AFB6-4002-A3BF-F9E8A4EA47BD}" destId="{76DACBD4-C878-450A-AA7A-16D57926D4C7}" srcOrd="8" destOrd="0" presId="urn:microsoft.com/office/officeart/2011/layout/HexagonRadial"/>
    <dgm:cxn modelId="{1898C57A-E73B-45DB-873E-50840E4FADD7}" type="presParOf" srcId="{E1F9AE81-AFB6-4002-A3BF-F9E8A4EA47BD}" destId="{5DBF00D2-6ACC-4820-A315-0AA56921DD34}" srcOrd="9" destOrd="0" presId="urn:microsoft.com/office/officeart/2011/layout/HexagonRadial"/>
    <dgm:cxn modelId="{F3312496-BB02-490D-8616-DBE5C53B5B24}" type="presParOf" srcId="{5DBF00D2-6ACC-4820-A315-0AA56921DD34}" destId="{02F6368D-E431-4192-B73B-D0137BB0E899}" srcOrd="0" destOrd="0" presId="urn:microsoft.com/office/officeart/2011/layout/HexagonRadial"/>
    <dgm:cxn modelId="{6B190CDB-86E0-412A-976C-0BC73DDBD29E}" type="presParOf" srcId="{E1F9AE81-AFB6-4002-A3BF-F9E8A4EA47BD}" destId="{B2CF24D0-ADB7-4901-9F7C-64480C7BD791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D4441A-B9EA-43C2-87B2-9983E7CA3621}" type="doc">
      <dgm:prSet loTypeId="urn:microsoft.com/office/officeart/2005/8/layout/default#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6FF9B71D-8A99-48F5-B7F5-D358804DA7CF}">
      <dgm:prSet phldrT="[Text]"/>
      <dgm:spPr/>
      <dgm:t>
        <a:bodyPr/>
        <a:lstStyle/>
        <a:p>
          <a:r>
            <a:rPr lang="en-GB" dirty="0" smtClean="0">
              <a:latin typeface="Arial Rounded MT Bold" panose="020F0704030504030204" pitchFamily="34" charset="0"/>
            </a:rPr>
            <a:t>Appropriate support should be put in place (someone to talk to)</a:t>
          </a:r>
          <a:endParaRPr lang="en-GB" dirty="0">
            <a:latin typeface="Arial Rounded MT Bold" panose="020F0704030504030204" pitchFamily="34" charset="0"/>
          </a:endParaRPr>
        </a:p>
      </dgm:t>
    </dgm:pt>
    <dgm:pt modelId="{8B819A0F-0DAE-4FDA-AE63-07086E2D0C86}" type="parTrans" cxnId="{D5C97935-801E-47E1-819B-24D5B762C77A}">
      <dgm:prSet/>
      <dgm:spPr/>
      <dgm:t>
        <a:bodyPr/>
        <a:lstStyle/>
        <a:p>
          <a:endParaRPr lang="en-GB"/>
        </a:p>
      </dgm:t>
    </dgm:pt>
    <dgm:pt modelId="{FE7446CD-5925-4747-8515-D8C5C108DD62}" type="sibTrans" cxnId="{D5C97935-801E-47E1-819B-24D5B762C77A}">
      <dgm:prSet/>
      <dgm:spPr/>
      <dgm:t>
        <a:bodyPr/>
        <a:lstStyle/>
        <a:p>
          <a:endParaRPr lang="en-GB"/>
        </a:p>
      </dgm:t>
    </dgm:pt>
    <dgm:pt modelId="{24372EF0-D9B7-4DEC-BC38-8BA194175AEB}">
      <dgm:prSet/>
      <dgm:spPr/>
      <dgm:t>
        <a:bodyPr/>
        <a:lstStyle/>
        <a:p>
          <a:r>
            <a:rPr lang="en-GB" dirty="0" smtClean="0">
              <a:latin typeface="Arial Rounded MT Bold" panose="020F0704030504030204" pitchFamily="34" charset="0"/>
            </a:rPr>
            <a:t>Consult parents</a:t>
          </a:r>
        </a:p>
      </dgm:t>
    </dgm:pt>
    <dgm:pt modelId="{5119224C-D738-4E54-9CDB-695E2041339E}" type="parTrans" cxnId="{8F1AA41C-54D4-4642-9FEA-7BAA07A49F71}">
      <dgm:prSet/>
      <dgm:spPr/>
      <dgm:t>
        <a:bodyPr/>
        <a:lstStyle/>
        <a:p>
          <a:endParaRPr lang="en-GB"/>
        </a:p>
      </dgm:t>
    </dgm:pt>
    <dgm:pt modelId="{B7FB27F8-C3C5-477D-8160-5F05162D6952}" type="sibTrans" cxnId="{8F1AA41C-54D4-4642-9FEA-7BAA07A49F71}">
      <dgm:prSet/>
      <dgm:spPr/>
      <dgm:t>
        <a:bodyPr/>
        <a:lstStyle/>
        <a:p>
          <a:endParaRPr lang="en-GB"/>
        </a:p>
      </dgm:t>
    </dgm:pt>
    <dgm:pt modelId="{F949B54D-9200-4DCB-A76F-651B7E3FFC10}">
      <dgm:prSet/>
      <dgm:spPr/>
      <dgm:t>
        <a:bodyPr/>
        <a:lstStyle/>
        <a:p>
          <a:r>
            <a:rPr lang="en-GB" smtClean="0">
              <a:latin typeface="Arial Rounded MT Bold" panose="020F0704030504030204" pitchFamily="34" charset="0"/>
            </a:rPr>
            <a:t>Agree boundaries</a:t>
          </a:r>
          <a:endParaRPr lang="en-GB" dirty="0" smtClean="0">
            <a:latin typeface="Arial Rounded MT Bold" panose="020F0704030504030204" pitchFamily="34" charset="0"/>
          </a:endParaRPr>
        </a:p>
      </dgm:t>
    </dgm:pt>
    <dgm:pt modelId="{FB07097F-0F84-4077-BDC3-7558B3422299}" type="parTrans" cxnId="{813C8EA4-D35F-45A3-92DB-922A9E897477}">
      <dgm:prSet/>
      <dgm:spPr/>
      <dgm:t>
        <a:bodyPr/>
        <a:lstStyle/>
        <a:p>
          <a:endParaRPr lang="en-GB"/>
        </a:p>
      </dgm:t>
    </dgm:pt>
    <dgm:pt modelId="{F2133CD6-4D05-4075-A015-DDDB6997A28F}" type="sibTrans" cxnId="{813C8EA4-D35F-45A3-92DB-922A9E897477}">
      <dgm:prSet/>
      <dgm:spPr/>
      <dgm:t>
        <a:bodyPr/>
        <a:lstStyle/>
        <a:p>
          <a:endParaRPr lang="en-GB"/>
        </a:p>
      </dgm:t>
    </dgm:pt>
    <dgm:pt modelId="{BDA4E0F0-7EE0-4E2E-AAE9-5DF4CBD58859}">
      <dgm:prSet/>
      <dgm:spPr/>
      <dgm:t>
        <a:bodyPr/>
        <a:lstStyle/>
        <a:p>
          <a:r>
            <a:rPr lang="en-GB" smtClean="0">
              <a:latin typeface="Arial Rounded MT Bold" panose="020F0704030504030204" pitchFamily="34" charset="0"/>
            </a:rPr>
            <a:t>Discuss role of staff / counsellor etc vs friends with both pupils</a:t>
          </a:r>
          <a:endParaRPr lang="en-GB" dirty="0" smtClean="0">
            <a:latin typeface="Arial Rounded MT Bold" panose="020F0704030504030204" pitchFamily="34" charset="0"/>
          </a:endParaRPr>
        </a:p>
      </dgm:t>
    </dgm:pt>
    <dgm:pt modelId="{68CE3092-0820-4E32-A044-FFF3678AF4B9}" type="parTrans" cxnId="{DDE8CB08-DD23-4773-AE14-348A5381886D}">
      <dgm:prSet/>
      <dgm:spPr/>
      <dgm:t>
        <a:bodyPr/>
        <a:lstStyle/>
        <a:p>
          <a:endParaRPr lang="en-GB"/>
        </a:p>
      </dgm:t>
    </dgm:pt>
    <dgm:pt modelId="{137F40A3-0E72-4640-BC8F-24425DB7D0EC}" type="sibTrans" cxnId="{DDE8CB08-DD23-4773-AE14-348A5381886D}">
      <dgm:prSet/>
      <dgm:spPr/>
      <dgm:t>
        <a:bodyPr/>
        <a:lstStyle/>
        <a:p>
          <a:endParaRPr lang="en-GB"/>
        </a:p>
      </dgm:t>
    </dgm:pt>
    <dgm:pt modelId="{7FA0DBA8-2499-4E01-9C29-F5E75B75A308}">
      <dgm:prSet/>
      <dgm:spPr/>
      <dgm:t>
        <a:bodyPr/>
        <a:lstStyle/>
        <a:p>
          <a:r>
            <a:rPr lang="en-GB" dirty="0" smtClean="0">
              <a:latin typeface="Arial Rounded MT Bold" panose="020F0704030504030204" pitchFamily="34" charset="0"/>
            </a:rPr>
            <a:t>Ensure friend does not keep secrets. Explore idea of a ‘good friend’</a:t>
          </a:r>
          <a:endParaRPr lang="en-GB" dirty="0">
            <a:latin typeface="Arial Rounded MT Bold" panose="020F0704030504030204" pitchFamily="34" charset="0"/>
          </a:endParaRPr>
        </a:p>
      </dgm:t>
    </dgm:pt>
    <dgm:pt modelId="{017AA9E8-F0EF-4898-A64B-A4009218549B}" type="parTrans" cxnId="{8BD33A7F-0719-47E3-993A-A16E820E1395}">
      <dgm:prSet/>
      <dgm:spPr/>
      <dgm:t>
        <a:bodyPr/>
        <a:lstStyle/>
        <a:p>
          <a:endParaRPr lang="en-GB"/>
        </a:p>
      </dgm:t>
    </dgm:pt>
    <dgm:pt modelId="{FE47F3EF-B7CE-4EC4-85E9-A9F560D99606}" type="sibTrans" cxnId="{8BD33A7F-0719-47E3-993A-A16E820E1395}">
      <dgm:prSet/>
      <dgm:spPr/>
      <dgm:t>
        <a:bodyPr/>
        <a:lstStyle/>
        <a:p>
          <a:endParaRPr lang="en-GB"/>
        </a:p>
      </dgm:t>
    </dgm:pt>
    <dgm:pt modelId="{8265DDFE-6503-46DE-B443-EC877345B5B2}">
      <dgm:prSet/>
      <dgm:spPr/>
      <dgm:t>
        <a:bodyPr/>
        <a:lstStyle/>
        <a:p>
          <a:r>
            <a:rPr lang="en-GB" dirty="0" smtClean="0">
              <a:latin typeface="Arial Rounded MT Bold" panose="020F0704030504030204" pitchFamily="34" charset="0"/>
            </a:rPr>
            <a:t>Can always say no</a:t>
          </a:r>
          <a:endParaRPr lang="en-GB" dirty="0">
            <a:latin typeface="Arial Rounded MT Bold" panose="020F0704030504030204" pitchFamily="34" charset="0"/>
          </a:endParaRPr>
        </a:p>
      </dgm:t>
    </dgm:pt>
    <dgm:pt modelId="{B2A4D1BD-900F-4152-9276-AFE0BD82E7D5}" type="sibTrans" cxnId="{D1B4169A-47BE-45D3-9685-7F49EFE56078}">
      <dgm:prSet/>
      <dgm:spPr/>
      <dgm:t>
        <a:bodyPr/>
        <a:lstStyle/>
        <a:p>
          <a:endParaRPr lang="en-GB"/>
        </a:p>
      </dgm:t>
    </dgm:pt>
    <dgm:pt modelId="{E1B3DE41-902C-4B78-90E5-A41B9D4FDBDE}" type="parTrans" cxnId="{D1B4169A-47BE-45D3-9685-7F49EFE56078}">
      <dgm:prSet/>
      <dgm:spPr/>
      <dgm:t>
        <a:bodyPr/>
        <a:lstStyle/>
        <a:p>
          <a:endParaRPr lang="en-GB"/>
        </a:p>
      </dgm:t>
    </dgm:pt>
    <dgm:pt modelId="{C92C1F64-4D0A-4C9A-8AC5-BC45950FF476}" type="pres">
      <dgm:prSet presAssocID="{32D4441A-B9EA-43C2-87B2-9983E7CA36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2E3C66B-9FDD-4D3D-A73B-A1FBEEA630C6}" type="pres">
      <dgm:prSet presAssocID="{6FF9B71D-8A99-48F5-B7F5-D358804DA7C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EBC95B-4248-4C72-ADD5-690104C88950}" type="pres">
      <dgm:prSet presAssocID="{FE7446CD-5925-4747-8515-D8C5C108DD62}" presName="sibTrans" presStyleCnt="0"/>
      <dgm:spPr/>
      <dgm:t>
        <a:bodyPr/>
        <a:lstStyle/>
        <a:p>
          <a:endParaRPr lang="en-GB"/>
        </a:p>
      </dgm:t>
    </dgm:pt>
    <dgm:pt modelId="{9561C308-C8AB-42D2-A517-39C83D232C81}" type="pres">
      <dgm:prSet presAssocID="{24372EF0-D9B7-4DEC-BC38-8BA194175AE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5EAC65-CD52-4BFE-9ED7-797C4BD0D034}" type="pres">
      <dgm:prSet presAssocID="{B7FB27F8-C3C5-477D-8160-5F05162D6952}" presName="sibTrans" presStyleCnt="0"/>
      <dgm:spPr/>
      <dgm:t>
        <a:bodyPr/>
        <a:lstStyle/>
        <a:p>
          <a:endParaRPr lang="en-GB"/>
        </a:p>
      </dgm:t>
    </dgm:pt>
    <dgm:pt modelId="{192C5C11-27EF-4317-BE3B-04C77AFDD9C0}" type="pres">
      <dgm:prSet presAssocID="{F949B54D-9200-4DCB-A76F-651B7E3FFC1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1B2DF9-934A-4453-8AD8-49FA39881384}" type="pres">
      <dgm:prSet presAssocID="{F2133CD6-4D05-4075-A015-DDDB6997A28F}" presName="sibTrans" presStyleCnt="0"/>
      <dgm:spPr/>
      <dgm:t>
        <a:bodyPr/>
        <a:lstStyle/>
        <a:p>
          <a:endParaRPr lang="en-GB"/>
        </a:p>
      </dgm:t>
    </dgm:pt>
    <dgm:pt modelId="{78FD6791-4491-4BE5-9798-A447F69A7C5E}" type="pres">
      <dgm:prSet presAssocID="{BDA4E0F0-7EE0-4E2E-AAE9-5DF4CBD5885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6BB790-A65F-464C-98AB-AF77449B40A5}" type="pres">
      <dgm:prSet presAssocID="{137F40A3-0E72-4640-BC8F-24425DB7D0EC}" presName="sibTrans" presStyleCnt="0"/>
      <dgm:spPr/>
      <dgm:t>
        <a:bodyPr/>
        <a:lstStyle/>
        <a:p>
          <a:endParaRPr lang="en-GB"/>
        </a:p>
      </dgm:t>
    </dgm:pt>
    <dgm:pt modelId="{D96BCAEB-717D-4BB4-BC36-F9D2DD54EB70}" type="pres">
      <dgm:prSet presAssocID="{7FA0DBA8-2499-4E01-9C29-F5E75B75A3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2C9DB9-A205-47A7-8C42-A87320FE3930}" type="pres">
      <dgm:prSet presAssocID="{FE47F3EF-B7CE-4EC4-85E9-A9F560D99606}" presName="sibTrans" presStyleCnt="0"/>
      <dgm:spPr/>
      <dgm:t>
        <a:bodyPr/>
        <a:lstStyle/>
        <a:p>
          <a:endParaRPr lang="en-GB"/>
        </a:p>
      </dgm:t>
    </dgm:pt>
    <dgm:pt modelId="{FF720454-1723-44A7-895A-00C49A35A9FE}" type="pres">
      <dgm:prSet presAssocID="{8265DDFE-6503-46DE-B443-EC877345B5B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DE8CB08-DD23-4773-AE14-348A5381886D}" srcId="{32D4441A-B9EA-43C2-87B2-9983E7CA3621}" destId="{BDA4E0F0-7EE0-4E2E-AAE9-5DF4CBD58859}" srcOrd="3" destOrd="0" parTransId="{68CE3092-0820-4E32-A044-FFF3678AF4B9}" sibTransId="{137F40A3-0E72-4640-BC8F-24425DB7D0EC}"/>
    <dgm:cxn modelId="{6FE2EDDE-426B-404F-A8B2-CF8D8687458B}" type="presOf" srcId="{8265DDFE-6503-46DE-B443-EC877345B5B2}" destId="{FF720454-1723-44A7-895A-00C49A35A9FE}" srcOrd="0" destOrd="0" presId="urn:microsoft.com/office/officeart/2005/8/layout/default#2"/>
    <dgm:cxn modelId="{D1B4169A-47BE-45D3-9685-7F49EFE56078}" srcId="{32D4441A-B9EA-43C2-87B2-9983E7CA3621}" destId="{8265DDFE-6503-46DE-B443-EC877345B5B2}" srcOrd="5" destOrd="0" parTransId="{E1B3DE41-902C-4B78-90E5-A41B9D4FDBDE}" sibTransId="{B2A4D1BD-900F-4152-9276-AFE0BD82E7D5}"/>
    <dgm:cxn modelId="{17FEC0E5-159B-4441-B6AE-4119B1145510}" type="presOf" srcId="{24372EF0-D9B7-4DEC-BC38-8BA194175AEB}" destId="{9561C308-C8AB-42D2-A517-39C83D232C81}" srcOrd="0" destOrd="0" presId="urn:microsoft.com/office/officeart/2005/8/layout/default#2"/>
    <dgm:cxn modelId="{C2C1E9E1-0C8C-4FB3-A128-827D5C34CE7A}" type="presOf" srcId="{BDA4E0F0-7EE0-4E2E-AAE9-5DF4CBD58859}" destId="{78FD6791-4491-4BE5-9798-A447F69A7C5E}" srcOrd="0" destOrd="0" presId="urn:microsoft.com/office/officeart/2005/8/layout/default#2"/>
    <dgm:cxn modelId="{1C0BB106-DE2E-48D2-8082-1A7C14751DEC}" type="presOf" srcId="{F949B54D-9200-4DCB-A76F-651B7E3FFC10}" destId="{192C5C11-27EF-4317-BE3B-04C77AFDD9C0}" srcOrd="0" destOrd="0" presId="urn:microsoft.com/office/officeart/2005/8/layout/default#2"/>
    <dgm:cxn modelId="{813C8EA4-D35F-45A3-92DB-922A9E897477}" srcId="{32D4441A-B9EA-43C2-87B2-9983E7CA3621}" destId="{F949B54D-9200-4DCB-A76F-651B7E3FFC10}" srcOrd="2" destOrd="0" parTransId="{FB07097F-0F84-4077-BDC3-7558B3422299}" sibTransId="{F2133CD6-4D05-4075-A015-DDDB6997A28F}"/>
    <dgm:cxn modelId="{4F8BC963-0A06-4551-9FAB-4648829B6110}" type="presOf" srcId="{6FF9B71D-8A99-48F5-B7F5-D358804DA7CF}" destId="{42E3C66B-9FDD-4D3D-A73B-A1FBEEA630C6}" srcOrd="0" destOrd="0" presId="urn:microsoft.com/office/officeart/2005/8/layout/default#2"/>
    <dgm:cxn modelId="{8F1AA41C-54D4-4642-9FEA-7BAA07A49F71}" srcId="{32D4441A-B9EA-43C2-87B2-9983E7CA3621}" destId="{24372EF0-D9B7-4DEC-BC38-8BA194175AEB}" srcOrd="1" destOrd="0" parTransId="{5119224C-D738-4E54-9CDB-695E2041339E}" sibTransId="{B7FB27F8-C3C5-477D-8160-5F05162D6952}"/>
    <dgm:cxn modelId="{9D1602AD-E498-46E4-A58E-EBE7B1F9D42E}" type="presOf" srcId="{32D4441A-B9EA-43C2-87B2-9983E7CA3621}" destId="{C92C1F64-4D0A-4C9A-8AC5-BC45950FF476}" srcOrd="0" destOrd="0" presId="urn:microsoft.com/office/officeart/2005/8/layout/default#2"/>
    <dgm:cxn modelId="{D5C97935-801E-47E1-819B-24D5B762C77A}" srcId="{32D4441A-B9EA-43C2-87B2-9983E7CA3621}" destId="{6FF9B71D-8A99-48F5-B7F5-D358804DA7CF}" srcOrd="0" destOrd="0" parTransId="{8B819A0F-0DAE-4FDA-AE63-07086E2D0C86}" sibTransId="{FE7446CD-5925-4747-8515-D8C5C108DD62}"/>
    <dgm:cxn modelId="{8BD33A7F-0719-47E3-993A-A16E820E1395}" srcId="{32D4441A-B9EA-43C2-87B2-9983E7CA3621}" destId="{7FA0DBA8-2499-4E01-9C29-F5E75B75A308}" srcOrd="4" destOrd="0" parTransId="{017AA9E8-F0EF-4898-A64B-A4009218549B}" sibTransId="{FE47F3EF-B7CE-4EC4-85E9-A9F560D99606}"/>
    <dgm:cxn modelId="{5D2259B2-4382-4179-9814-F5FE31A11EEF}" type="presOf" srcId="{7FA0DBA8-2499-4E01-9C29-F5E75B75A308}" destId="{D96BCAEB-717D-4BB4-BC36-F9D2DD54EB70}" srcOrd="0" destOrd="0" presId="urn:microsoft.com/office/officeart/2005/8/layout/default#2"/>
    <dgm:cxn modelId="{DED890CF-2573-4A62-9747-3073043EB306}" type="presParOf" srcId="{C92C1F64-4D0A-4C9A-8AC5-BC45950FF476}" destId="{42E3C66B-9FDD-4D3D-A73B-A1FBEEA630C6}" srcOrd="0" destOrd="0" presId="urn:microsoft.com/office/officeart/2005/8/layout/default#2"/>
    <dgm:cxn modelId="{2B412DA5-42BC-4B4B-AFF4-E1B66656B4CD}" type="presParOf" srcId="{C92C1F64-4D0A-4C9A-8AC5-BC45950FF476}" destId="{A2EBC95B-4248-4C72-ADD5-690104C88950}" srcOrd="1" destOrd="0" presId="urn:microsoft.com/office/officeart/2005/8/layout/default#2"/>
    <dgm:cxn modelId="{4AC73518-7BFE-45A6-93B6-FCA7650D765C}" type="presParOf" srcId="{C92C1F64-4D0A-4C9A-8AC5-BC45950FF476}" destId="{9561C308-C8AB-42D2-A517-39C83D232C81}" srcOrd="2" destOrd="0" presId="urn:microsoft.com/office/officeart/2005/8/layout/default#2"/>
    <dgm:cxn modelId="{4AA9AFE8-6543-4F9D-98CA-B0C2B4D3217B}" type="presParOf" srcId="{C92C1F64-4D0A-4C9A-8AC5-BC45950FF476}" destId="{A25EAC65-CD52-4BFE-9ED7-797C4BD0D034}" srcOrd="3" destOrd="0" presId="urn:microsoft.com/office/officeart/2005/8/layout/default#2"/>
    <dgm:cxn modelId="{B75C4A00-2221-4B30-817B-4AE4CF863F3F}" type="presParOf" srcId="{C92C1F64-4D0A-4C9A-8AC5-BC45950FF476}" destId="{192C5C11-27EF-4317-BE3B-04C77AFDD9C0}" srcOrd="4" destOrd="0" presId="urn:microsoft.com/office/officeart/2005/8/layout/default#2"/>
    <dgm:cxn modelId="{44478033-DF97-42B2-89BD-930619E0A035}" type="presParOf" srcId="{C92C1F64-4D0A-4C9A-8AC5-BC45950FF476}" destId="{C01B2DF9-934A-4453-8AD8-49FA39881384}" srcOrd="5" destOrd="0" presId="urn:microsoft.com/office/officeart/2005/8/layout/default#2"/>
    <dgm:cxn modelId="{6093534B-FBC3-463D-BF06-DE3138678C56}" type="presParOf" srcId="{C92C1F64-4D0A-4C9A-8AC5-BC45950FF476}" destId="{78FD6791-4491-4BE5-9798-A447F69A7C5E}" srcOrd="6" destOrd="0" presId="urn:microsoft.com/office/officeart/2005/8/layout/default#2"/>
    <dgm:cxn modelId="{12F84E8A-B94A-4886-9690-0133D023CD1A}" type="presParOf" srcId="{C92C1F64-4D0A-4C9A-8AC5-BC45950FF476}" destId="{816BB790-A65F-464C-98AB-AF77449B40A5}" srcOrd="7" destOrd="0" presId="urn:microsoft.com/office/officeart/2005/8/layout/default#2"/>
    <dgm:cxn modelId="{230B7EE2-4600-4FC3-A206-1D9E3FEF9B74}" type="presParOf" srcId="{C92C1F64-4D0A-4C9A-8AC5-BC45950FF476}" destId="{D96BCAEB-717D-4BB4-BC36-F9D2DD54EB70}" srcOrd="8" destOrd="0" presId="urn:microsoft.com/office/officeart/2005/8/layout/default#2"/>
    <dgm:cxn modelId="{FDF19064-B843-47DF-8631-0B99A4605D46}" type="presParOf" srcId="{C92C1F64-4D0A-4C9A-8AC5-BC45950FF476}" destId="{982C9DB9-A205-47A7-8C42-A87320FE3930}" srcOrd="9" destOrd="0" presId="urn:microsoft.com/office/officeart/2005/8/layout/default#2"/>
    <dgm:cxn modelId="{AAE1657E-33DD-46DC-87CB-3003920710F6}" type="presParOf" srcId="{C92C1F64-4D0A-4C9A-8AC5-BC45950FF476}" destId="{FF720454-1723-44A7-895A-00C49A35A9FE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DDCD9D-D8A6-438B-B256-A6E50F4352A1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E6A7F58A-6204-40F2-B92B-720BA1952443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3600" dirty="0" smtClean="0">
              <a:latin typeface="Arial Rounded MT Bold" panose="020F0704030504030204" pitchFamily="34" charset="0"/>
            </a:rPr>
            <a:t>How we can help</a:t>
          </a:r>
          <a:endParaRPr lang="en-GB" sz="3600" dirty="0">
            <a:latin typeface="Arial Rounded MT Bold" panose="020F0704030504030204" pitchFamily="34" charset="0"/>
          </a:endParaRPr>
        </a:p>
      </dgm:t>
    </dgm:pt>
    <dgm:pt modelId="{545D34AC-A5E2-4616-A7DF-82544486DF84}" type="parTrans" cxnId="{F570D9F5-7EB9-400B-B3AA-8DDC6E59BD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CFDD4319-13B7-44D3-BC38-72B629836896}" type="sibTrans" cxnId="{F570D9F5-7EB9-400B-B3AA-8DDC6E59BDB8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FB0CCD9-63A7-49DF-9136-764F27075235}">
      <dgm:prSet phldrT="[Text]" custT="1"/>
      <dgm:spPr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Listen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95F1BC7C-3ED1-4BC0-AF58-022C569756C4}" type="parTrans" cxnId="{DF42C239-8684-46E7-803A-7DFC14D3C1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9608ACB-A91F-495C-8992-CA22C48BF83A}" type="sibTrans" cxnId="{DF42C239-8684-46E7-803A-7DFC14D3C1D9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74280587-1D21-441B-8941-5CA8B2DB2504}">
      <dgm:prSet phldrT="[Text]" custT="1"/>
      <dgm:spPr>
        <a:solidFill>
          <a:srgbClr val="00AEEF"/>
        </a:solidFill>
      </dgm:spPr>
      <dgm:t>
        <a:bodyPr/>
        <a:lstStyle/>
        <a:p>
          <a:r>
            <a:rPr lang="en-GB" sz="1800" dirty="0" smtClean="0">
              <a:latin typeface="Arial Rounded MT Bold" panose="020F0704030504030204" pitchFamily="34" charset="0"/>
            </a:rPr>
            <a:t>Remember the ‘real’ child</a:t>
          </a:r>
          <a:endParaRPr lang="en-GB" sz="1800" dirty="0">
            <a:latin typeface="Arial Rounded MT Bold" panose="020F0704030504030204" pitchFamily="34" charset="0"/>
          </a:endParaRPr>
        </a:p>
      </dgm:t>
    </dgm:pt>
    <dgm:pt modelId="{7D475655-93CD-4DC2-9E58-438CE4961034}" type="parTrans" cxnId="{A06D2F52-2809-49B8-BEA6-71575518486B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B16290ED-90DB-4C09-BD16-F44AA5D320F3}" type="sibTrans" cxnId="{A06D2F52-2809-49B8-BEA6-71575518486B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45080F7-F086-4872-BA82-792F7FF2306F}">
      <dgm:prSet phldrT="[Text]" custT="1"/>
      <dgm:spPr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Make time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CC6979BC-BADE-48C6-904C-F32ACC0332D7}" type="parTrans" cxnId="{7EEC6D69-9793-420F-9632-1D99F6A7D0A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7A2CEC83-7360-4480-A1EB-3CCAD06E596F}" type="sibTrans" cxnId="{7EEC6D69-9793-420F-9632-1D99F6A7D0A2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8DE2CA6-6513-4B32-B4C6-8CF74BFA2FC8}">
      <dgm:prSet phldrT="[Text]" custT="1"/>
      <dgm:spPr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GB" sz="2350" dirty="0" smtClean="0">
              <a:latin typeface="Arial Rounded MT Bold" panose="020F0704030504030204" pitchFamily="34" charset="0"/>
            </a:rPr>
            <a:t>Offer practical ideas</a:t>
          </a:r>
        </a:p>
      </dgm:t>
    </dgm:pt>
    <dgm:pt modelId="{683BA4C5-BC0D-40A6-A805-E902A2A4EFDA}" type="parTrans" cxnId="{623706B0-3581-4278-8D38-0C8903B7A0AF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A743C6F-A195-43E1-9C9F-F2DFA00B69FF}" type="sibTrans" cxnId="{623706B0-3581-4278-8D38-0C8903B7A0AF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6010C4F7-A3E6-490D-8DB5-7989D2DA5DDA}">
      <dgm:prSet phldrT="[Text]" custT="1"/>
      <dgm:spPr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GB" sz="2300" dirty="0" smtClean="0">
              <a:latin typeface="Arial Rounded MT Bold" panose="020F0704030504030204" pitchFamily="34" charset="0"/>
            </a:rPr>
            <a:t>Involve friends</a:t>
          </a:r>
        </a:p>
      </dgm:t>
    </dgm:pt>
    <dgm:pt modelId="{82F4BFBA-54CC-4EED-8BDB-1530496676F1}" type="parTrans" cxnId="{6735A736-F6EF-48F3-91A2-0188D5321C4B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87BE73CF-7C0C-4473-995F-AAE869A746A8}" type="sibTrans" cxnId="{6735A736-F6EF-48F3-91A2-0188D5321C4B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428352DA-7188-4EDA-BCE2-D1CD35545891}">
      <dgm:prSet phldrT="[Text]" custT="1"/>
      <dgm:spPr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GB" sz="2400" dirty="0" smtClean="0">
              <a:latin typeface="Arial Rounded MT Bold" panose="020F0704030504030204" pitchFamily="34" charset="0"/>
            </a:rPr>
            <a:t>Don’t dismiss</a:t>
          </a:r>
          <a:endParaRPr lang="en-GB" sz="2400" dirty="0">
            <a:latin typeface="Arial Rounded MT Bold" panose="020F0704030504030204" pitchFamily="34" charset="0"/>
          </a:endParaRPr>
        </a:p>
      </dgm:t>
    </dgm:pt>
    <dgm:pt modelId="{7D540F01-E97C-484D-BE02-68AB0A1A43A0}" type="parTrans" cxnId="{3582A00C-B5E8-4FE0-98E6-6EA053A80F0A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2DBB7E3-0AA6-497D-92A1-24A41CFB9262}" type="sibTrans" cxnId="{3582A00C-B5E8-4FE0-98E6-6EA053A80F0A}">
      <dgm:prSet/>
      <dgm:spPr/>
      <dgm:t>
        <a:bodyPr/>
        <a:lstStyle/>
        <a:p>
          <a:endParaRPr lang="en-GB">
            <a:latin typeface="Arial Rounded MT Bold" panose="020F0704030504030204" pitchFamily="34" charset="0"/>
          </a:endParaRPr>
        </a:p>
      </dgm:t>
    </dgm:pt>
    <dgm:pt modelId="{E1F9AE81-AFB6-4002-A3BF-F9E8A4EA47BD}" type="pres">
      <dgm:prSet presAssocID="{58DDCD9D-D8A6-438B-B256-A6E50F4352A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890558C-ED9C-4EAD-ABD0-7B85242E29CE}" type="pres">
      <dgm:prSet presAssocID="{E6A7F58A-6204-40F2-B92B-720BA195244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1D3F0B9F-0E35-4A9D-914C-6D9FFF79F582}" type="pres">
      <dgm:prSet presAssocID="{6FB0CCD9-63A7-49DF-9136-764F27075235}" presName="Accent1" presStyleCnt="0"/>
      <dgm:spPr/>
      <dgm:t>
        <a:bodyPr/>
        <a:lstStyle/>
        <a:p>
          <a:endParaRPr lang="en-GB"/>
        </a:p>
      </dgm:t>
    </dgm:pt>
    <dgm:pt modelId="{C06BC8BF-5898-4592-BCE3-DBE9C802A76F}" type="pres">
      <dgm:prSet presAssocID="{6FB0CCD9-63A7-49DF-9136-764F27075235}" presName="Accent" presStyleLbl="bgShp" presStyleIdx="0" presStyleCnt="6"/>
      <dgm:spPr/>
      <dgm:t>
        <a:bodyPr/>
        <a:lstStyle/>
        <a:p>
          <a:endParaRPr lang="en-GB"/>
        </a:p>
      </dgm:t>
    </dgm:pt>
    <dgm:pt modelId="{0AA22734-CE51-4163-8A89-02010E36DCFE}" type="pres">
      <dgm:prSet presAssocID="{6FB0CCD9-63A7-49DF-9136-764F2707523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45606D-7072-4221-AE6C-CEAFADE069E0}" type="pres">
      <dgm:prSet presAssocID="{645080F7-F086-4872-BA82-792F7FF2306F}" presName="Accent2" presStyleCnt="0"/>
      <dgm:spPr/>
      <dgm:t>
        <a:bodyPr/>
        <a:lstStyle/>
        <a:p>
          <a:endParaRPr lang="en-GB"/>
        </a:p>
      </dgm:t>
    </dgm:pt>
    <dgm:pt modelId="{935445F7-4F7C-49D1-8889-DB33C59BDDEB}" type="pres">
      <dgm:prSet presAssocID="{645080F7-F086-4872-BA82-792F7FF2306F}" presName="Accent" presStyleLbl="bgShp" presStyleIdx="1" presStyleCnt="6"/>
      <dgm:spPr/>
      <dgm:t>
        <a:bodyPr/>
        <a:lstStyle/>
        <a:p>
          <a:endParaRPr lang="en-GB"/>
        </a:p>
      </dgm:t>
    </dgm:pt>
    <dgm:pt modelId="{DB0DFCF1-A603-4050-830A-4F6513846701}" type="pres">
      <dgm:prSet presAssocID="{645080F7-F086-4872-BA82-792F7FF2306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99379E-0299-49C3-88D0-00CB4E2AA7CA}" type="pres">
      <dgm:prSet presAssocID="{428352DA-7188-4EDA-BCE2-D1CD35545891}" presName="Accent3" presStyleCnt="0"/>
      <dgm:spPr/>
      <dgm:t>
        <a:bodyPr/>
        <a:lstStyle/>
        <a:p>
          <a:endParaRPr lang="en-GB"/>
        </a:p>
      </dgm:t>
    </dgm:pt>
    <dgm:pt modelId="{5D33A9F7-A566-4EC2-BE61-1084AE4190B4}" type="pres">
      <dgm:prSet presAssocID="{428352DA-7188-4EDA-BCE2-D1CD35545891}" presName="Accent" presStyleLbl="bgShp" presStyleIdx="2" presStyleCnt="6"/>
      <dgm:spPr/>
      <dgm:t>
        <a:bodyPr/>
        <a:lstStyle/>
        <a:p>
          <a:endParaRPr lang="en-GB"/>
        </a:p>
      </dgm:t>
    </dgm:pt>
    <dgm:pt modelId="{78B12EDB-E40D-49E0-A905-E78F26B23EA6}" type="pres">
      <dgm:prSet presAssocID="{428352DA-7188-4EDA-BCE2-D1CD35545891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5F97C4-753B-4A02-931C-5BD042A05882}" type="pres">
      <dgm:prSet presAssocID="{68DE2CA6-6513-4B32-B4C6-8CF74BFA2FC8}" presName="Accent4" presStyleCnt="0"/>
      <dgm:spPr/>
      <dgm:t>
        <a:bodyPr/>
        <a:lstStyle/>
        <a:p>
          <a:endParaRPr lang="en-GB"/>
        </a:p>
      </dgm:t>
    </dgm:pt>
    <dgm:pt modelId="{CECF875E-2767-444A-97A9-7304D90A534C}" type="pres">
      <dgm:prSet presAssocID="{68DE2CA6-6513-4B32-B4C6-8CF74BFA2FC8}" presName="Accent" presStyleLbl="bgShp" presStyleIdx="3" presStyleCnt="6"/>
      <dgm:spPr/>
      <dgm:t>
        <a:bodyPr/>
        <a:lstStyle/>
        <a:p>
          <a:endParaRPr lang="en-GB"/>
        </a:p>
      </dgm:t>
    </dgm:pt>
    <dgm:pt modelId="{76DACBD4-C878-450A-AA7A-16D57926D4C7}" type="pres">
      <dgm:prSet presAssocID="{68DE2CA6-6513-4B32-B4C6-8CF74BFA2FC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BF00D2-6ACC-4820-A315-0AA56921DD34}" type="pres">
      <dgm:prSet presAssocID="{6010C4F7-A3E6-490D-8DB5-7989D2DA5DDA}" presName="Accent5" presStyleCnt="0"/>
      <dgm:spPr/>
      <dgm:t>
        <a:bodyPr/>
        <a:lstStyle/>
        <a:p>
          <a:endParaRPr lang="en-GB"/>
        </a:p>
      </dgm:t>
    </dgm:pt>
    <dgm:pt modelId="{02F6368D-E431-4192-B73B-D0137BB0E899}" type="pres">
      <dgm:prSet presAssocID="{6010C4F7-A3E6-490D-8DB5-7989D2DA5DDA}" presName="Accent" presStyleLbl="bgShp" presStyleIdx="4" presStyleCnt="6"/>
      <dgm:spPr/>
      <dgm:t>
        <a:bodyPr/>
        <a:lstStyle/>
        <a:p>
          <a:endParaRPr lang="en-GB"/>
        </a:p>
      </dgm:t>
    </dgm:pt>
    <dgm:pt modelId="{B2CF24D0-ADB7-4901-9F7C-64480C7BD791}" type="pres">
      <dgm:prSet presAssocID="{6010C4F7-A3E6-490D-8DB5-7989D2DA5DDA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C92CDE-A6D7-48FF-A2B4-D190644E80BE}" type="pres">
      <dgm:prSet presAssocID="{74280587-1D21-441B-8941-5CA8B2DB2504}" presName="Accent6" presStyleCnt="0"/>
      <dgm:spPr/>
      <dgm:t>
        <a:bodyPr/>
        <a:lstStyle/>
        <a:p>
          <a:endParaRPr lang="en-GB"/>
        </a:p>
      </dgm:t>
    </dgm:pt>
    <dgm:pt modelId="{580DD44E-9DD6-474A-9ADE-7899AB688D76}" type="pres">
      <dgm:prSet presAssocID="{74280587-1D21-441B-8941-5CA8B2DB2504}" presName="Accent" presStyleLbl="bgShp" presStyleIdx="5" presStyleCnt="6"/>
      <dgm:spPr/>
      <dgm:t>
        <a:bodyPr/>
        <a:lstStyle/>
        <a:p>
          <a:endParaRPr lang="en-GB"/>
        </a:p>
      </dgm:t>
    </dgm:pt>
    <dgm:pt modelId="{D5C44A35-977B-4368-BA27-E138E5EE6477}" type="pres">
      <dgm:prSet presAssocID="{74280587-1D21-441B-8941-5CA8B2DB2504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582A00C-B5E8-4FE0-98E6-6EA053A80F0A}" srcId="{E6A7F58A-6204-40F2-B92B-720BA1952443}" destId="{428352DA-7188-4EDA-BCE2-D1CD35545891}" srcOrd="2" destOrd="0" parTransId="{7D540F01-E97C-484D-BE02-68AB0A1A43A0}" sibTransId="{E2DBB7E3-0AA6-497D-92A1-24A41CFB9262}"/>
    <dgm:cxn modelId="{623706B0-3581-4278-8D38-0C8903B7A0AF}" srcId="{E6A7F58A-6204-40F2-B92B-720BA1952443}" destId="{68DE2CA6-6513-4B32-B4C6-8CF74BFA2FC8}" srcOrd="3" destOrd="0" parTransId="{683BA4C5-BC0D-40A6-A805-E902A2A4EFDA}" sibTransId="{EA743C6F-A195-43E1-9C9F-F2DFA00B69FF}"/>
    <dgm:cxn modelId="{7ADFEFB3-5C90-4D6A-B304-1EAAE47C8AAF}" type="presOf" srcId="{6FB0CCD9-63A7-49DF-9136-764F27075235}" destId="{0AA22734-CE51-4163-8A89-02010E36DCFE}" srcOrd="0" destOrd="0" presId="urn:microsoft.com/office/officeart/2011/layout/HexagonRadial"/>
    <dgm:cxn modelId="{28EEFF25-47B8-4AC0-8CF0-04A67919C817}" type="presOf" srcId="{6010C4F7-A3E6-490D-8DB5-7989D2DA5DDA}" destId="{B2CF24D0-ADB7-4901-9F7C-64480C7BD791}" srcOrd="0" destOrd="0" presId="urn:microsoft.com/office/officeart/2011/layout/HexagonRadial"/>
    <dgm:cxn modelId="{49E6319C-E4E7-4CE8-BF68-83FDFC3CAA19}" type="presOf" srcId="{645080F7-F086-4872-BA82-792F7FF2306F}" destId="{DB0DFCF1-A603-4050-830A-4F6513846701}" srcOrd="0" destOrd="0" presId="urn:microsoft.com/office/officeart/2011/layout/HexagonRadial"/>
    <dgm:cxn modelId="{6735A736-F6EF-48F3-91A2-0188D5321C4B}" srcId="{E6A7F58A-6204-40F2-B92B-720BA1952443}" destId="{6010C4F7-A3E6-490D-8DB5-7989D2DA5DDA}" srcOrd="4" destOrd="0" parTransId="{82F4BFBA-54CC-4EED-8BDB-1530496676F1}" sibTransId="{87BE73CF-7C0C-4473-995F-AAE869A746A8}"/>
    <dgm:cxn modelId="{D96C8FE5-8325-4F7E-88CB-F5B81DA73DD9}" type="presOf" srcId="{74280587-1D21-441B-8941-5CA8B2DB2504}" destId="{D5C44A35-977B-4368-BA27-E138E5EE6477}" srcOrd="0" destOrd="0" presId="urn:microsoft.com/office/officeart/2011/layout/HexagonRadial"/>
    <dgm:cxn modelId="{9AE899B2-4110-4122-BD16-82FADB5A53A8}" type="presOf" srcId="{58DDCD9D-D8A6-438B-B256-A6E50F4352A1}" destId="{E1F9AE81-AFB6-4002-A3BF-F9E8A4EA47BD}" srcOrd="0" destOrd="0" presId="urn:microsoft.com/office/officeart/2011/layout/HexagonRadial"/>
    <dgm:cxn modelId="{B16EF514-C7A5-48BF-9225-B52861E86642}" type="presOf" srcId="{E6A7F58A-6204-40F2-B92B-720BA1952443}" destId="{2890558C-ED9C-4EAD-ABD0-7B85242E29CE}" srcOrd="0" destOrd="0" presId="urn:microsoft.com/office/officeart/2011/layout/HexagonRadial"/>
    <dgm:cxn modelId="{0B78640A-B26C-481D-9609-B97A6F4B6882}" type="presOf" srcId="{428352DA-7188-4EDA-BCE2-D1CD35545891}" destId="{78B12EDB-E40D-49E0-A905-E78F26B23EA6}" srcOrd="0" destOrd="0" presId="urn:microsoft.com/office/officeart/2011/layout/HexagonRadial"/>
    <dgm:cxn modelId="{F570D9F5-7EB9-400B-B3AA-8DDC6E59BDB8}" srcId="{58DDCD9D-D8A6-438B-B256-A6E50F4352A1}" destId="{E6A7F58A-6204-40F2-B92B-720BA1952443}" srcOrd="0" destOrd="0" parTransId="{545D34AC-A5E2-4616-A7DF-82544486DF84}" sibTransId="{CFDD4319-13B7-44D3-BC38-72B629836896}"/>
    <dgm:cxn modelId="{DF42C239-8684-46E7-803A-7DFC14D3C1D9}" srcId="{E6A7F58A-6204-40F2-B92B-720BA1952443}" destId="{6FB0CCD9-63A7-49DF-9136-764F27075235}" srcOrd="0" destOrd="0" parTransId="{95F1BC7C-3ED1-4BC0-AF58-022C569756C4}" sibTransId="{E9608ACB-A91F-495C-8992-CA22C48BF83A}"/>
    <dgm:cxn modelId="{A06D2F52-2809-49B8-BEA6-71575518486B}" srcId="{E6A7F58A-6204-40F2-B92B-720BA1952443}" destId="{74280587-1D21-441B-8941-5CA8B2DB2504}" srcOrd="5" destOrd="0" parTransId="{7D475655-93CD-4DC2-9E58-438CE4961034}" sibTransId="{B16290ED-90DB-4C09-BD16-F44AA5D320F3}"/>
    <dgm:cxn modelId="{55102B03-C129-4795-B85B-67F5F059D539}" type="presOf" srcId="{68DE2CA6-6513-4B32-B4C6-8CF74BFA2FC8}" destId="{76DACBD4-C878-450A-AA7A-16D57926D4C7}" srcOrd="0" destOrd="0" presId="urn:microsoft.com/office/officeart/2011/layout/HexagonRadial"/>
    <dgm:cxn modelId="{7EEC6D69-9793-420F-9632-1D99F6A7D0A2}" srcId="{E6A7F58A-6204-40F2-B92B-720BA1952443}" destId="{645080F7-F086-4872-BA82-792F7FF2306F}" srcOrd="1" destOrd="0" parTransId="{CC6979BC-BADE-48C6-904C-F32ACC0332D7}" sibTransId="{7A2CEC83-7360-4480-A1EB-3CCAD06E596F}"/>
    <dgm:cxn modelId="{B72A3678-5A5D-478F-9CAB-A44D4E55E1BD}" type="presParOf" srcId="{E1F9AE81-AFB6-4002-A3BF-F9E8A4EA47BD}" destId="{2890558C-ED9C-4EAD-ABD0-7B85242E29CE}" srcOrd="0" destOrd="0" presId="urn:microsoft.com/office/officeart/2011/layout/HexagonRadial"/>
    <dgm:cxn modelId="{0EE68B13-234E-4FDC-8BCC-774B3C3007D9}" type="presParOf" srcId="{E1F9AE81-AFB6-4002-A3BF-F9E8A4EA47BD}" destId="{1D3F0B9F-0E35-4A9D-914C-6D9FFF79F582}" srcOrd="1" destOrd="0" presId="urn:microsoft.com/office/officeart/2011/layout/HexagonRadial"/>
    <dgm:cxn modelId="{691346E1-AE81-44F8-BFDC-93B2F793AB3E}" type="presParOf" srcId="{1D3F0B9F-0E35-4A9D-914C-6D9FFF79F582}" destId="{C06BC8BF-5898-4592-BCE3-DBE9C802A76F}" srcOrd="0" destOrd="0" presId="urn:microsoft.com/office/officeart/2011/layout/HexagonRadial"/>
    <dgm:cxn modelId="{CAB4B6C7-8141-4EC6-9675-A0930CA0043F}" type="presParOf" srcId="{E1F9AE81-AFB6-4002-A3BF-F9E8A4EA47BD}" destId="{0AA22734-CE51-4163-8A89-02010E36DCFE}" srcOrd="2" destOrd="0" presId="urn:microsoft.com/office/officeart/2011/layout/HexagonRadial"/>
    <dgm:cxn modelId="{733ACA07-144A-4426-82BF-CFDCF2F68106}" type="presParOf" srcId="{E1F9AE81-AFB6-4002-A3BF-F9E8A4EA47BD}" destId="{4245606D-7072-4221-AE6C-CEAFADE069E0}" srcOrd="3" destOrd="0" presId="urn:microsoft.com/office/officeart/2011/layout/HexagonRadial"/>
    <dgm:cxn modelId="{1AEFA4B9-3808-4F9E-90DD-DC51A4469D54}" type="presParOf" srcId="{4245606D-7072-4221-AE6C-CEAFADE069E0}" destId="{935445F7-4F7C-49D1-8889-DB33C59BDDEB}" srcOrd="0" destOrd="0" presId="urn:microsoft.com/office/officeart/2011/layout/HexagonRadial"/>
    <dgm:cxn modelId="{2F6EE1AB-46EF-4F64-883D-CA3A48FF1A20}" type="presParOf" srcId="{E1F9AE81-AFB6-4002-A3BF-F9E8A4EA47BD}" destId="{DB0DFCF1-A603-4050-830A-4F6513846701}" srcOrd="4" destOrd="0" presId="urn:microsoft.com/office/officeart/2011/layout/HexagonRadial"/>
    <dgm:cxn modelId="{334C00E3-AEB8-400F-9681-E90B2EDFA5AB}" type="presParOf" srcId="{E1F9AE81-AFB6-4002-A3BF-F9E8A4EA47BD}" destId="{9899379E-0299-49C3-88D0-00CB4E2AA7CA}" srcOrd="5" destOrd="0" presId="urn:microsoft.com/office/officeart/2011/layout/HexagonRadial"/>
    <dgm:cxn modelId="{6D78B48A-B32F-44C4-884E-4D9D4CC1D76E}" type="presParOf" srcId="{9899379E-0299-49C3-88D0-00CB4E2AA7CA}" destId="{5D33A9F7-A566-4EC2-BE61-1084AE4190B4}" srcOrd="0" destOrd="0" presId="urn:microsoft.com/office/officeart/2011/layout/HexagonRadial"/>
    <dgm:cxn modelId="{19D07172-4DA2-4068-A531-B228EBFC3D16}" type="presParOf" srcId="{E1F9AE81-AFB6-4002-A3BF-F9E8A4EA47BD}" destId="{78B12EDB-E40D-49E0-A905-E78F26B23EA6}" srcOrd="6" destOrd="0" presId="urn:microsoft.com/office/officeart/2011/layout/HexagonRadial"/>
    <dgm:cxn modelId="{1DD8D26B-5F03-4ADD-806F-4E5B88819432}" type="presParOf" srcId="{E1F9AE81-AFB6-4002-A3BF-F9E8A4EA47BD}" destId="{4F5F97C4-753B-4A02-931C-5BD042A05882}" srcOrd="7" destOrd="0" presId="urn:microsoft.com/office/officeart/2011/layout/HexagonRadial"/>
    <dgm:cxn modelId="{4804E21D-6EAF-40DC-9FEA-D4A31CAB579C}" type="presParOf" srcId="{4F5F97C4-753B-4A02-931C-5BD042A05882}" destId="{CECF875E-2767-444A-97A9-7304D90A534C}" srcOrd="0" destOrd="0" presId="urn:microsoft.com/office/officeart/2011/layout/HexagonRadial"/>
    <dgm:cxn modelId="{02E86641-8130-4779-82CF-84C039BFAF44}" type="presParOf" srcId="{E1F9AE81-AFB6-4002-A3BF-F9E8A4EA47BD}" destId="{76DACBD4-C878-450A-AA7A-16D57926D4C7}" srcOrd="8" destOrd="0" presId="urn:microsoft.com/office/officeart/2011/layout/HexagonRadial"/>
    <dgm:cxn modelId="{937A6BAD-8DDC-473E-8284-6B0B29C012F6}" type="presParOf" srcId="{E1F9AE81-AFB6-4002-A3BF-F9E8A4EA47BD}" destId="{5DBF00D2-6ACC-4820-A315-0AA56921DD34}" srcOrd="9" destOrd="0" presId="urn:microsoft.com/office/officeart/2011/layout/HexagonRadial"/>
    <dgm:cxn modelId="{B449CF3D-3586-405C-9EB8-F9B65BB8B7FA}" type="presParOf" srcId="{5DBF00D2-6ACC-4820-A315-0AA56921DD34}" destId="{02F6368D-E431-4192-B73B-D0137BB0E899}" srcOrd="0" destOrd="0" presId="urn:microsoft.com/office/officeart/2011/layout/HexagonRadial"/>
    <dgm:cxn modelId="{090EF5D5-BA4C-44CA-9F76-38E87A559FBD}" type="presParOf" srcId="{E1F9AE81-AFB6-4002-A3BF-F9E8A4EA47BD}" destId="{B2CF24D0-ADB7-4901-9F7C-64480C7BD791}" srcOrd="10" destOrd="0" presId="urn:microsoft.com/office/officeart/2011/layout/HexagonRadial"/>
    <dgm:cxn modelId="{8E929EB7-1DBB-488F-827A-5FCB823A8358}" type="presParOf" srcId="{E1F9AE81-AFB6-4002-A3BF-F9E8A4EA47BD}" destId="{6CC92CDE-A6D7-48FF-A2B4-D190644E80BE}" srcOrd="11" destOrd="0" presId="urn:microsoft.com/office/officeart/2011/layout/HexagonRadial"/>
    <dgm:cxn modelId="{0E35FE07-A4B9-4425-B155-1242A434205B}" type="presParOf" srcId="{6CC92CDE-A6D7-48FF-A2B4-D190644E80BE}" destId="{580DD44E-9DD6-474A-9ADE-7899AB688D76}" srcOrd="0" destOrd="0" presId="urn:microsoft.com/office/officeart/2011/layout/HexagonRadial"/>
    <dgm:cxn modelId="{E7568D3F-6627-41D7-8973-B50A55EE9FC6}" type="presParOf" srcId="{E1F9AE81-AFB6-4002-A3BF-F9E8A4EA47BD}" destId="{D5C44A35-977B-4368-BA27-E138E5EE647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F25B4C-742D-4405-88F8-B0B07422E927}">
      <dsp:nvSpPr>
        <dsp:cNvPr id="0" name=""/>
        <dsp:cNvSpPr/>
      </dsp:nvSpPr>
      <dsp:spPr>
        <a:xfrm>
          <a:off x="0" y="262195"/>
          <a:ext cx="81783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8BFB6-2353-4A85-9AFF-8BF7A16D484B}">
      <dsp:nvSpPr>
        <dsp:cNvPr id="0" name=""/>
        <dsp:cNvSpPr/>
      </dsp:nvSpPr>
      <dsp:spPr>
        <a:xfrm>
          <a:off x="408916" y="11275"/>
          <a:ext cx="6130775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85" tIns="0" rIns="2163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 Rounded MT Bold" panose="020F0704030504030204" pitchFamily="34" charset="0"/>
            </a:rPr>
            <a:t>Relationship difficulties (family or friends)</a:t>
          </a:r>
        </a:p>
      </dsp:txBody>
      <dsp:txXfrm>
        <a:off x="408916" y="11275"/>
        <a:ext cx="6130775" cy="501840"/>
      </dsp:txXfrm>
    </dsp:sp>
    <dsp:sp modelId="{129C3A7A-97AB-419C-972F-53E054509442}">
      <dsp:nvSpPr>
        <dsp:cNvPr id="0" name=""/>
        <dsp:cNvSpPr/>
      </dsp:nvSpPr>
      <dsp:spPr>
        <a:xfrm>
          <a:off x="0" y="1033315"/>
          <a:ext cx="81783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99330"/>
              <a:satOff val="1657"/>
              <a:lumOff val="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A7862-4A7B-4953-9BFB-C1550991788E}">
      <dsp:nvSpPr>
        <dsp:cNvPr id="0" name=""/>
        <dsp:cNvSpPr/>
      </dsp:nvSpPr>
      <dsp:spPr>
        <a:xfrm>
          <a:off x="408916" y="782395"/>
          <a:ext cx="6130775" cy="501840"/>
        </a:xfrm>
        <a:prstGeom prst="roundRect">
          <a:avLst/>
        </a:prstGeom>
        <a:solidFill>
          <a:schemeClr val="accent3">
            <a:hueOff val="199330"/>
            <a:satOff val="1657"/>
            <a:lumOff val="1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85" tIns="0" rIns="2163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 Rounded MT Bold" panose="020F0704030504030204" pitchFamily="34" charset="0"/>
            </a:rPr>
            <a:t>Bullying</a:t>
          </a:r>
        </a:p>
      </dsp:txBody>
      <dsp:txXfrm>
        <a:off x="408916" y="782395"/>
        <a:ext cx="6130775" cy="501840"/>
      </dsp:txXfrm>
    </dsp:sp>
    <dsp:sp modelId="{E27176C7-B6C7-48A3-AAA2-855FCE082A06}">
      <dsp:nvSpPr>
        <dsp:cNvPr id="0" name=""/>
        <dsp:cNvSpPr/>
      </dsp:nvSpPr>
      <dsp:spPr>
        <a:xfrm>
          <a:off x="0" y="1804435"/>
          <a:ext cx="81783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98659"/>
              <a:satOff val="3314"/>
              <a:lumOff val="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863B37-B70D-4375-A77F-9DA35DBF0DF7}">
      <dsp:nvSpPr>
        <dsp:cNvPr id="0" name=""/>
        <dsp:cNvSpPr/>
      </dsp:nvSpPr>
      <dsp:spPr>
        <a:xfrm>
          <a:off x="408916" y="1553515"/>
          <a:ext cx="6130775" cy="501840"/>
        </a:xfrm>
        <a:prstGeom prst="roundRect">
          <a:avLst/>
        </a:prstGeom>
        <a:solidFill>
          <a:schemeClr val="accent3">
            <a:hueOff val="398659"/>
            <a:satOff val="3314"/>
            <a:lumOff val="2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85" tIns="0" rIns="2163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 Rounded MT Bold" panose="020F0704030504030204" pitchFamily="34" charset="0"/>
            </a:rPr>
            <a:t>Trauma </a:t>
          </a:r>
        </a:p>
      </dsp:txBody>
      <dsp:txXfrm>
        <a:off x="408916" y="1553515"/>
        <a:ext cx="6130775" cy="501840"/>
      </dsp:txXfrm>
    </dsp:sp>
    <dsp:sp modelId="{85BB6539-DF50-4C4D-A3D2-3624D9E6A6D3}">
      <dsp:nvSpPr>
        <dsp:cNvPr id="0" name=""/>
        <dsp:cNvSpPr/>
      </dsp:nvSpPr>
      <dsp:spPr>
        <a:xfrm>
          <a:off x="0" y="2575555"/>
          <a:ext cx="81783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97989"/>
              <a:satOff val="4972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5D716-48BF-43C3-A36C-215E7BF91C65}">
      <dsp:nvSpPr>
        <dsp:cNvPr id="0" name=""/>
        <dsp:cNvSpPr/>
      </dsp:nvSpPr>
      <dsp:spPr>
        <a:xfrm>
          <a:off x="408916" y="2324635"/>
          <a:ext cx="6130775" cy="501840"/>
        </a:xfrm>
        <a:prstGeom prst="roundRect">
          <a:avLst/>
        </a:prstGeom>
        <a:solidFill>
          <a:schemeClr val="accent3">
            <a:hueOff val="597989"/>
            <a:satOff val="4972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85" tIns="0" rIns="2163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 Rounded MT Bold" panose="020F0704030504030204" pitchFamily="34" charset="0"/>
            </a:rPr>
            <a:t>Exposure via friends, family, media</a:t>
          </a:r>
        </a:p>
      </dsp:txBody>
      <dsp:txXfrm>
        <a:off x="408916" y="2324635"/>
        <a:ext cx="6130775" cy="501840"/>
      </dsp:txXfrm>
    </dsp:sp>
    <dsp:sp modelId="{D08ECCB3-4E5F-4205-B9ED-78938E3F3901}">
      <dsp:nvSpPr>
        <dsp:cNvPr id="0" name=""/>
        <dsp:cNvSpPr/>
      </dsp:nvSpPr>
      <dsp:spPr>
        <a:xfrm>
          <a:off x="0" y="3346675"/>
          <a:ext cx="81783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97318"/>
              <a:satOff val="6629"/>
              <a:lumOff val="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AF717-650B-43BC-AB08-62E4398B5A8D}">
      <dsp:nvSpPr>
        <dsp:cNvPr id="0" name=""/>
        <dsp:cNvSpPr/>
      </dsp:nvSpPr>
      <dsp:spPr>
        <a:xfrm>
          <a:off x="408916" y="3095755"/>
          <a:ext cx="6130775" cy="501840"/>
        </a:xfrm>
        <a:prstGeom prst="roundRect">
          <a:avLst/>
        </a:prstGeom>
        <a:solidFill>
          <a:schemeClr val="accent3">
            <a:hueOff val="797318"/>
            <a:satOff val="6629"/>
            <a:lumOff val="5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85" tIns="0" rIns="2163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 Rounded MT Bold" panose="020F0704030504030204" pitchFamily="34" charset="0"/>
            </a:rPr>
            <a:t>Difficult times of year e.g. anniversaries</a:t>
          </a:r>
        </a:p>
      </dsp:txBody>
      <dsp:txXfrm>
        <a:off x="408916" y="3095755"/>
        <a:ext cx="6130775" cy="501840"/>
      </dsp:txXfrm>
    </dsp:sp>
    <dsp:sp modelId="{7260561F-583E-46A7-AC28-7D4C5B7AFECB}">
      <dsp:nvSpPr>
        <dsp:cNvPr id="0" name=""/>
        <dsp:cNvSpPr/>
      </dsp:nvSpPr>
      <dsp:spPr>
        <a:xfrm>
          <a:off x="0" y="4117796"/>
          <a:ext cx="81783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96648"/>
              <a:satOff val="8286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D3F6D-9BC5-417E-A8FB-B80EF532C196}">
      <dsp:nvSpPr>
        <dsp:cNvPr id="0" name=""/>
        <dsp:cNvSpPr/>
      </dsp:nvSpPr>
      <dsp:spPr>
        <a:xfrm>
          <a:off x="408916" y="3866876"/>
          <a:ext cx="6130775" cy="501840"/>
        </a:xfrm>
        <a:prstGeom prst="roundRect">
          <a:avLst/>
        </a:prstGeom>
        <a:solidFill>
          <a:schemeClr val="accent3">
            <a:hueOff val="996648"/>
            <a:satOff val="8286"/>
            <a:lumOff val="6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85" tIns="0" rIns="2163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 Rounded MT Bold" panose="020F0704030504030204" pitchFamily="34" charset="0"/>
            </a:rPr>
            <a:t>Increased academic pressure</a:t>
          </a:r>
        </a:p>
      </dsp:txBody>
      <dsp:txXfrm>
        <a:off x="408916" y="3866876"/>
        <a:ext cx="6130775" cy="501840"/>
      </dsp:txXfrm>
    </dsp:sp>
    <dsp:sp modelId="{0976CC63-6D5D-4BBD-A293-38CBBF916C32}">
      <dsp:nvSpPr>
        <dsp:cNvPr id="0" name=""/>
        <dsp:cNvSpPr/>
      </dsp:nvSpPr>
      <dsp:spPr>
        <a:xfrm>
          <a:off x="0" y="4888916"/>
          <a:ext cx="81783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95977"/>
              <a:satOff val="9943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CD627-9A40-445D-87CE-BEC72199C17B}">
      <dsp:nvSpPr>
        <dsp:cNvPr id="0" name=""/>
        <dsp:cNvSpPr/>
      </dsp:nvSpPr>
      <dsp:spPr>
        <a:xfrm>
          <a:off x="408916" y="4637996"/>
          <a:ext cx="6130775" cy="501840"/>
        </a:xfrm>
        <a:prstGeom prst="roundRect">
          <a:avLst/>
        </a:prstGeom>
        <a:solidFill>
          <a:schemeClr val="accent3">
            <a:hueOff val="1195977"/>
            <a:satOff val="9943"/>
            <a:lumOff val="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85" tIns="0" rIns="2163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 Rounded MT Bold" panose="020F0704030504030204" pitchFamily="34" charset="0"/>
            </a:rPr>
            <a:t>Times of change</a:t>
          </a:r>
          <a:endParaRPr lang="en-US" sz="2000" b="1" kern="1200" dirty="0">
            <a:latin typeface="Arial Rounded MT Bold" panose="020F0704030504030204" pitchFamily="34" charset="0"/>
          </a:endParaRPr>
        </a:p>
      </dsp:txBody>
      <dsp:txXfrm>
        <a:off x="408916" y="4637996"/>
        <a:ext cx="6130775" cy="501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90558C-ED9C-4EAD-ABD0-7B85242E29CE}">
      <dsp:nvSpPr>
        <dsp:cNvPr id="0" name=""/>
        <dsp:cNvSpPr/>
      </dsp:nvSpPr>
      <dsp:spPr>
        <a:xfrm>
          <a:off x="824301" y="1354297"/>
          <a:ext cx="3862200" cy="3340681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latin typeface="Arial Rounded MT Bold" panose="020F0704030504030204" pitchFamily="34" charset="0"/>
            </a:rPr>
            <a:t>How we can help</a:t>
          </a:r>
          <a:endParaRPr lang="en-GB" sz="3600" kern="1200" dirty="0">
            <a:latin typeface="Arial Rounded MT Bold" panose="020F0704030504030204" pitchFamily="34" charset="0"/>
          </a:endParaRPr>
        </a:p>
      </dsp:txBody>
      <dsp:txXfrm>
        <a:off x="824301" y="1354297"/>
        <a:ext cx="3862200" cy="3340681"/>
      </dsp:txXfrm>
    </dsp:sp>
    <dsp:sp modelId="{935445F7-4F7C-49D1-8889-DB33C59BDDEB}">
      <dsp:nvSpPr>
        <dsp:cNvPr id="0" name=""/>
        <dsp:cNvSpPr/>
      </dsp:nvSpPr>
      <dsp:spPr>
        <a:xfrm>
          <a:off x="4943425" y="2103123"/>
          <a:ext cx="1457397" cy="1255704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22734-CE51-4163-8A89-02010E36DCFE}">
      <dsp:nvSpPr>
        <dsp:cNvPr id="0" name=""/>
        <dsp:cNvSpPr/>
      </dsp:nvSpPr>
      <dsp:spPr>
        <a:xfrm>
          <a:off x="4082732" y="0"/>
          <a:ext cx="3164653" cy="2738233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Listen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4082732" y="0"/>
        <a:ext cx="3164653" cy="2738233"/>
      </dsp:txXfrm>
    </dsp:sp>
    <dsp:sp modelId="{DB0DFCF1-A603-4050-830A-4F6513846701}">
      <dsp:nvSpPr>
        <dsp:cNvPr id="0" name=""/>
        <dsp:cNvSpPr/>
      </dsp:nvSpPr>
      <dsp:spPr>
        <a:xfrm>
          <a:off x="4082732" y="3310438"/>
          <a:ext cx="3164653" cy="2738233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Make time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4082732" y="3310438"/>
        <a:ext cx="3164653" cy="27382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90558C-ED9C-4EAD-ABD0-7B85242E29CE}">
      <dsp:nvSpPr>
        <dsp:cNvPr id="0" name=""/>
        <dsp:cNvSpPr/>
      </dsp:nvSpPr>
      <dsp:spPr>
        <a:xfrm>
          <a:off x="1973246" y="1951301"/>
          <a:ext cx="2480479" cy="2145463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latin typeface="Arial Rounded MT Bold" panose="020F0704030504030204" pitchFamily="34" charset="0"/>
            </a:rPr>
            <a:t>How we can help</a:t>
          </a:r>
          <a:endParaRPr lang="en-GB" sz="3600" kern="1200" dirty="0">
            <a:latin typeface="Arial Rounded MT Bold" panose="020F0704030504030204" pitchFamily="34" charset="0"/>
          </a:endParaRPr>
        </a:p>
      </dsp:txBody>
      <dsp:txXfrm>
        <a:off x="1973246" y="1951301"/>
        <a:ext cx="2480479" cy="2145463"/>
      </dsp:txXfrm>
    </dsp:sp>
    <dsp:sp modelId="{935445F7-4F7C-49D1-8889-DB33C59BDDEB}">
      <dsp:nvSpPr>
        <dsp:cNvPr id="0" name=""/>
        <dsp:cNvSpPr/>
      </dsp:nvSpPr>
      <dsp:spPr>
        <a:xfrm>
          <a:off x="3526382" y="924841"/>
          <a:ext cx="936006" cy="80628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22734-CE51-4163-8A89-02010E36DCFE}">
      <dsp:nvSpPr>
        <dsp:cNvPr id="0" name=""/>
        <dsp:cNvSpPr/>
      </dsp:nvSpPr>
      <dsp:spPr>
        <a:xfrm>
          <a:off x="2201782" y="0"/>
          <a:ext cx="2032483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Listen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2201782" y="0"/>
        <a:ext cx="2032483" cy="1758348"/>
      </dsp:txXfrm>
    </dsp:sp>
    <dsp:sp modelId="{5D33A9F7-A566-4EC2-BE61-1084AE4190B4}">
      <dsp:nvSpPr>
        <dsp:cNvPr id="0" name=""/>
        <dsp:cNvSpPr/>
      </dsp:nvSpPr>
      <dsp:spPr>
        <a:xfrm>
          <a:off x="4618733" y="2432171"/>
          <a:ext cx="936006" cy="80628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DFCF1-A603-4050-830A-4F6513846701}">
      <dsp:nvSpPr>
        <dsp:cNvPr id="0" name=""/>
        <dsp:cNvSpPr/>
      </dsp:nvSpPr>
      <dsp:spPr>
        <a:xfrm>
          <a:off x="4065957" y="1081502"/>
          <a:ext cx="2032483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Make time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4065957" y="1081502"/>
        <a:ext cx="2032483" cy="1758348"/>
      </dsp:txXfrm>
    </dsp:sp>
    <dsp:sp modelId="{CECF875E-2767-444A-97A9-7304D90A534C}">
      <dsp:nvSpPr>
        <dsp:cNvPr id="0" name=""/>
        <dsp:cNvSpPr/>
      </dsp:nvSpPr>
      <dsp:spPr>
        <a:xfrm>
          <a:off x="3859698" y="4133662"/>
          <a:ext cx="936006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12EDB-E40D-49E0-A905-E78F26B23EA6}">
      <dsp:nvSpPr>
        <dsp:cNvPr id="0" name=""/>
        <dsp:cNvSpPr/>
      </dsp:nvSpPr>
      <dsp:spPr>
        <a:xfrm>
          <a:off x="4065957" y="3207610"/>
          <a:ext cx="2032483" cy="1758348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Don’t dismiss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4065957" y="3207610"/>
        <a:ext cx="2032483" cy="1758348"/>
      </dsp:txXfrm>
    </dsp:sp>
    <dsp:sp modelId="{76DACBD4-C878-450A-AA7A-16D57926D4C7}">
      <dsp:nvSpPr>
        <dsp:cNvPr id="0" name=""/>
        <dsp:cNvSpPr/>
      </dsp:nvSpPr>
      <dsp:spPr>
        <a:xfrm>
          <a:off x="2201782" y="4290323"/>
          <a:ext cx="2032483" cy="1758348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50" kern="1200" dirty="0" smtClean="0">
              <a:latin typeface="Arial Rounded MT Bold" panose="020F0704030504030204" pitchFamily="34" charset="0"/>
            </a:rPr>
            <a:t>Offer practical ideas</a:t>
          </a:r>
        </a:p>
      </dsp:txBody>
      <dsp:txXfrm>
        <a:off x="2201782" y="4290323"/>
        <a:ext cx="2032483" cy="17583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2DBDF1-BD36-44F9-84DB-11A7F7E4EB32}">
      <dsp:nvSpPr>
        <dsp:cNvPr id="0" name=""/>
        <dsp:cNvSpPr/>
      </dsp:nvSpPr>
      <dsp:spPr>
        <a:xfrm>
          <a:off x="0" y="9000"/>
          <a:ext cx="2655295" cy="15931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 Rounded MT Bold" panose="020F0704030504030204" pitchFamily="34" charset="0"/>
            </a:rPr>
            <a:t>Write or draw about feelings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0" y="9000"/>
        <a:ext cx="2655295" cy="1593177"/>
      </dsp:txXfrm>
    </dsp:sp>
    <dsp:sp modelId="{A60B898F-A375-4CC5-8057-9CF3F407E30E}">
      <dsp:nvSpPr>
        <dsp:cNvPr id="0" name=""/>
        <dsp:cNvSpPr/>
      </dsp:nvSpPr>
      <dsp:spPr>
        <a:xfrm>
          <a:off x="2920824" y="9000"/>
          <a:ext cx="2655295" cy="1593177"/>
        </a:xfrm>
        <a:prstGeom prst="rect">
          <a:avLst/>
        </a:prstGeom>
        <a:solidFill>
          <a:schemeClr val="accent3">
            <a:hueOff val="149497"/>
            <a:satOff val="1243"/>
            <a:lumOff val="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 Rounded MT Bold" panose="020F0704030504030204" pitchFamily="34" charset="0"/>
            </a:rPr>
            <a:t>Talk to a person or helpline</a:t>
          </a:r>
        </a:p>
      </dsp:txBody>
      <dsp:txXfrm>
        <a:off x="2920824" y="9000"/>
        <a:ext cx="2655295" cy="1593177"/>
      </dsp:txXfrm>
    </dsp:sp>
    <dsp:sp modelId="{9274793D-5308-41DF-8EDA-ECA2AB589D7F}">
      <dsp:nvSpPr>
        <dsp:cNvPr id="0" name=""/>
        <dsp:cNvSpPr/>
      </dsp:nvSpPr>
      <dsp:spPr>
        <a:xfrm>
          <a:off x="5841649" y="9000"/>
          <a:ext cx="2655295" cy="1593177"/>
        </a:xfrm>
        <a:prstGeom prst="rect">
          <a:avLst/>
        </a:prstGeom>
        <a:solidFill>
          <a:schemeClr val="accent3">
            <a:hueOff val="298994"/>
            <a:satOff val="2486"/>
            <a:lumOff val="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 Rounded MT Bold" panose="020F0704030504030204" pitchFamily="34" charset="0"/>
            </a:rPr>
            <a:t>Go to a quiet place and scream / scream silently</a:t>
          </a:r>
        </a:p>
      </dsp:txBody>
      <dsp:txXfrm>
        <a:off x="5841649" y="9000"/>
        <a:ext cx="2655295" cy="1593177"/>
      </dsp:txXfrm>
    </dsp:sp>
    <dsp:sp modelId="{7BB17751-DC1D-46BD-802D-6F049ADB115B}">
      <dsp:nvSpPr>
        <dsp:cNvPr id="0" name=""/>
        <dsp:cNvSpPr/>
      </dsp:nvSpPr>
      <dsp:spPr>
        <a:xfrm>
          <a:off x="0" y="1867707"/>
          <a:ext cx="2655295" cy="1593177"/>
        </a:xfrm>
        <a:prstGeom prst="rect">
          <a:avLst/>
        </a:prstGeom>
        <a:solidFill>
          <a:schemeClr val="accent3">
            <a:hueOff val="448491"/>
            <a:satOff val="3729"/>
            <a:lumOff val="29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 Rounded MT Bold" panose="020F0704030504030204" pitchFamily="34" charset="0"/>
            </a:rPr>
            <a:t>Hit a pillow / soft object</a:t>
          </a:r>
        </a:p>
      </dsp:txBody>
      <dsp:txXfrm>
        <a:off x="0" y="1867707"/>
        <a:ext cx="2655295" cy="1593177"/>
      </dsp:txXfrm>
    </dsp:sp>
    <dsp:sp modelId="{E3EE1B91-92EC-4641-9D9E-C45C48972557}">
      <dsp:nvSpPr>
        <dsp:cNvPr id="0" name=""/>
        <dsp:cNvSpPr/>
      </dsp:nvSpPr>
      <dsp:spPr>
        <a:xfrm>
          <a:off x="2920824" y="1867707"/>
          <a:ext cx="2655295" cy="1593177"/>
        </a:xfrm>
        <a:prstGeom prst="rect">
          <a:avLst/>
        </a:prstGeom>
        <a:solidFill>
          <a:schemeClr val="accent3">
            <a:hueOff val="597989"/>
            <a:satOff val="4972"/>
            <a:lumOff val="39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 Rounded MT Bold" panose="020F0704030504030204" pitchFamily="34" charset="0"/>
            </a:rPr>
            <a:t>Listen to music</a:t>
          </a:r>
        </a:p>
      </dsp:txBody>
      <dsp:txXfrm>
        <a:off x="2920824" y="1867707"/>
        <a:ext cx="2655295" cy="1593177"/>
      </dsp:txXfrm>
    </dsp:sp>
    <dsp:sp modelId="{0F667AA9-171D-48CC-A0B5-DCEDC9C8DC34}">
      <dsp:nvSpPr>
        <dsp:cNvPr id="0" name=""/>
        <dsp:cNvSpPr/>
      </dsp:nvSpPr>
      <dsp:spPr>
        <a:xfrm>
          <a:off x="5841649" y="1867707"/>
          <a:ext cx="2655295" cy="1593177"/>
        </a:xfrm>
        <a:prstGeom prst="rect">
          <a:avLst/>
        </a:prstGeom>
        <a:solidFill>
          <a:schemeClr val="accent3">
            <a:hueOff val="747486"/>
            <a:satOff val="6214"/>
            <a:lumOff val="49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Arial Rounded MT Bold" panose="020F0704030504030204" pitchFamily="34" charset="0"/>
            </a:rPr>
            <a:t>Look after an animal or sibling</a:t>
          </a:r>
          <a:endParaRPr lang="en-US" sz="2400" b="1" kern="1200" dirty="0" smtClean="0">
            <a:latin typeface="Arial Rounded MT Bold" panose="020F0704030504030204" pitchFamily="34" charset="0"/>
          </a:endParaRPr>
        </a:p>
      </dsp:txBody>
      <dsp:txXfrm>
        <a:off x="5841649" y="1867707"/>
        <a:ext cx="2655295" cy="1593177"/>
      </dsp:txXfrm>
    </dsp:sp>
    <dsp:sp modelId="{A2EB4D18-BC06-4096-A218-70AA8AA92255}">
      <dsp:nvSpPr>
        <dsp:cNvPr id="0" name=""/>
        <dsp:cNvSpPr/>
      </dsp:nvSpPr>
      <dsp:spPr>
        <a:xfrm>
          <a:off x="0" y="3726413"/>
          <a:ext cx="2655295" cy="1593177"/>
        </a:xfrm>
        <a:prstGeom prst="rect">
          <a:avLst/>
        </a:prstGeom>
        <a:solidFill>
          <a:schemeClr val="accent3">
            <a:hueOff val="896983"/>
            <a:satOff val="7457"/>
            <a:lumOff val="5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 Rounded MT Bold" panose="020F0704030504030204" pitchFamily="34" charset="0"/>
            </a:rPr>
            <a:t>Draw red lines on the skin</a:t>
          </a:r>
        </a:p>
      </dsp:txBody>
      <dsp:txXfrm>
        <a:off x="0" y="3726413"/>
        <a:ext cx="2655295" cy="1593177"/>
      </dsp:txXfrm>
    </dsp:sp>
    <dsp:sp modelId="{3997F25E-55C0-49C3-AAE0-BA16D75A6447}">
      <dsp:nvSpPr>
        <dsp:cNvPr id="0" name=""/>
        <dsp:cNvSpPr/>
      </dsp:nvSpPr>
      <dsp:spPr>
        <a:xfrm>
          <a:off x="2920824" y="3726413"/>
          <a:ext cx="2655295" cy="1593177"/>
        </a:xfrm>
        <a:prstGeom prst="rect">
          <a:avLst/>
        </a:prstGeom>
        <a:solidFill>
          <a:schemeClr val="accent3">
            <a:hueOff val="1046480"/>
            <a:satOff val="8700"/>
            <a:lumOff val="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 Rounded MT Bold" panose="020F0704030504030204" pitchFamily="34" charset="0"/>
            </a:rPr>
            <a:t>Clench ice cubes</a:t>
          </a:r>
        </a:p>
      </dsp:txBody>
      <dsp:txXfrm>
        <a:off x="2920824" y="3726413"/>
        <a:ext cx="2655295" cy="1593177"/>
      </dsp:txXfrm>
    </dsp:sp>
    <dsp:sp modelId="{BCCEC3CD-AE6E-44F9-A5A9-4AB6F535331C}">
      <dsp:nvSpPr>
        <dsp:cNvPr id="0" name=""/>
        <dsp:cNvSpPr/>
      </dsp:nvSpPr>
      <dsp:spPr>
        <a:xfrm>
          <a:off x="5841649" y="3726414"/>
          <a:ext cx="2655295" cy="1593177"/>
        </a:xfrm>
        <a:prstGeom prst="rect">
          <a:avLst/>
        </a:prstGeom>
        <a:solidFill>
          <a:schemeClr val="accent3">
            <a:hueOff val="1195977"/>
            <a:satOff val="9943"/>
            <a:lumOff val="78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 Rounded MT Bold" panose="020F0704030504030204" pitchFamily="34" charset="0"/>
            </a:rPr>
            <a:t>Snap elastic band on wrist</a:t>
          </a:r>
        </a:p>
      </dsp:txBody>
      <dsp:txXfrm>
        <a:off x="5841649" y="3726414"/>
        <a:ext cx="2655295" cy="159317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90558C-ED9C-4EAD-ABD0-7B85242E29CE}">
      <dsp:nvSpPr>
        <dsp:cNvPr id="0" name=""/>
        <dsp:cNvSpPr/>
      </dsp:nvSpPr>
      <dsp:spPr>
        <a:xfrm>
          <a:off x="2795460" y="1951301"/>
          <a:ext cx="2480189" cy="2145463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latin typeface="Arial Rounded MT Bold" panose="020F0704030504030204" pitchFamily="34" charset="0"/>
            </a:rPr>
            <a:t>How we can help</a:t>
          </a:r>
          <a:endParaRPr lang="en-GB" sz="3600" kern="1200" dirty="0">
            <a:latin typeface="Arial Rounded MT Bold" panose="020F0704030504030204" pitchFamily="34" charset="0"/>
          </a:endParaRPr>
        </a:p>
      </dsp:txBody>
      <dsp:txXfrm>
        <a:off x="2795460" y="1951301"/>
        <a:ext cx="2480189" cy="2145463"/>
      </dsp:txXfrm>
    </dsp:sp>
    <dsp:sp modelId="{935445F7-4F7C-49D1-8889-DB33C59BDDEB}">
      <dsp:nvSpPr>
        <dsp:cNvPr id="0" name=""/>
        <dsp:cNvSpPr/>
      </dsp:nvSpPr>
      <dsp:spPr>
        <a:xfrm>
          <a:off x="4348535" y="924841"/>
          <a:ext cx="935768" cy="80628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22734-CE51-4163-8A89-02010E36DCFE}">
      <dsp:nvSpPr>
        <dsp:cNvPr id="0" name=""/>
        <dsp:cNvSpPr/>
      </dsp:nvSpPr>
      <dsp:spPr>
        <a:xfrm>
          <a:off x="3023922" y="0"/>
          <a:ext cx="2032497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Listen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3023922" y="0"/>
        <a:ext cx="2032497" cy="1758348"/>
      </dsp:txXfrm>
    </dsp:sp>
    <dsp:sp modelId="{5D33A9F7-A566-4EC2-BE61-1084AE4190B4}">
      <dsp:nvSpPr>
        <dsp:cNvPr id="0" name=""/>
        <dsp:cNvSpPr/>
      </dsp:nvSpPr>
      <dsp:spPr>
        <a:xfrm>
          <a:off x="5440649" y="2432171"/>
          <a:ext cx="935768" cy="80628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DFCF1-A603-4050-830A-4F6513846701}">
      <dsp:nvSpPr>
        <dsp:cNvPr id="0" name=""/>
        <dsp:cNvSpPr/>
      </dsp:nvSpPr>
      <dsp:spPr>
        <a:xfrm>
          <a:off x="4887958" y="1081502"/>
          <a:ext cx="2032497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Make time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4887958" y="1081502"/>
        <a:ext cx="2032497" cy="1758348"/>
      </dsp:txXfrm>
    </dsp:sp>
    <dsp:sp modelId="{CECF875E-2767-444A-97A9-7304D90A534C}">
      <dsp:nvSpPr>
        <dsp:cNvPr id="0" name=""/>
        <dsp:cNvSpPr/>
      </dsp:nvSpPr>
      <dsp:spPr>
        <a:xfrm>
          <a:off x="4681997" y="4133662"/>
          <a:ext cx="935768" cy="806287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12EDB-E40D-49E0-A905-E78F26B23EA6}">
      <dsp:nvSpPr>
        <dsp:cNvPr id="0" name=""/>
        <dsp:cNvSpPr/>
      </dsp:nvSpPr>
      <dsp:spPr>
        <a:xfrm>
          <a:off x="4887958" y="3207610"/>
          <a:ext cx="2032497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Don’t dismiss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4887958" y="3207610"/>
        <a:ext cx="2032497" cy="1758348"/>
      </dsp:txXfrm>
    </dsp:sp>
    <dsp:sp modelId="{02F6368D-E431-4192-B73B-D0137BB0E899}">
      <dsp:nvSpPr>
        <dsp:cNvPr id="0" name=""/>
        <dsp:cNvSpPr/>
      </dsp:nvSpPr>
      <dsp:spPr>
        <a:xfrm>
          <a:off x="2800076" y="4310283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ACBD4-C878-450A-AA7A-16D57926D4C7}">
      <dsp:nvSpPr>
        <dsp:cNvPr id="0" name=""/>
        <dsp:cNvSpPr/>
      </dsp:nvSpPr>
      <dsp:spPr>
        <a:xfrm>
          <a:off x="3023922" y="4290323"/>
          <a:ext cx="2032497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50" kern="1200" dirty="0" smtClean="0">
              <a:latin typeface="Arial Rounded MT Bold" panose="020F0704030504030204" pitchFamily="34" charset="0"/>
            </a:rPr>
            <a:t>Offer practical ideas</a:t>
          </a:r>
        </a:p>
      </dsp:txBody>
      <dsp:txXfrm>
        <a:off x="3023922" y="4290323"/>
        <a:ext cx="2032497" cy="1758348"/>
      </dsp:txXfrm>
    </dsp:sp>
    <dsp:sp modelId="{B2CF24D0-ADB7-4901-9F7C-64480C7BD791}">
      <dsp:nvSpPr>
        <dsp:cNvPr id="0" name=""/>
        <dsp:cNvSpPr/>
      </dsp:nvSpPr>
      <dsp:spPr>
        <a:xfrm>
          <a:off x="1151232" y="3208820"/>
          <a:ext cx="2032497" cy="1758348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latin typeface="Arial Rounded MT Bold" panose="020F0704030504030204" pitchFamily="34" charset="0"/>
            </a:rPr>
            <a:t>Involve friends</a:t>
          </a:r>
        </a:p>
      </dsp:txBody>
      <dsp:txXfrm>
        <a:off x="1151232" y="3208820"/>
        <a:ext cx="2032497" cy="17583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E3C66B-9FDD-4D3D-A73B-A1FBEEA630C6}">
      <dsp:nvSpPr>
        <dsp:cNvPr id="0" name=""/>
        <dsp:cNvSpPr/>
      </dsp:nvSpPr>
      <dsp:spPr>
        <a:xfrm>
          <a:off x="0" y="621068"/>
          <a:ext cx="2700300" cy="16201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 Rounded MT Bold" panose="020F0704030504030204" pitchFamily="34" charset="0"/>
            </a:rPr>
            <a:t>Appropriate support should be put in place (someone to talk to)</a:t>
          </a:r>
          <a:endParaRPr lang="en-GB" sz="2200" kern="1200" dirty="0">
            <a:latin typeface="Arial Rounded MT Bold" panose="020F0704030504030204" pitchFamily="34" charset="0"/>
          </a:endParaRPr>
        </a:p>
      </dsp:txBody>
      <dsp:txXfrm>
        <a:off x="0" y="621068"/>
        <a:ext cx="2700300" cy="1620180"/>
      </dsp:txXfrm>
    </dsp:sp>
    <dsp:sp modelId="{9561C308-C8AB-42D2-A517-39C83D232C81}">
      <dsp:nvSpPr>
        <dsp:cNvPr id="0" name=""/>
        <dsp:cNvSpPr/>
      </dsp:nvSpPr>
      <dsp:spPr>
        <a:xfrm>
          <a:off x="2970329" y="621068"/>
          <a:ext cx="2700300" cy="1620180"/>
        </a:xfrm>
        <a:prstGeom prst="rect">
          <a:avLst/>
        </a:prstGeom>
        <a:solidFill>
          <a:schemeClr val="accent3">
            <a:hueOff val="239195"/>
            <a:satOff val="1989"/>
            <a:lumOff val="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 Rounded MT Bold" panose="020F0704030504030204" pitchFamily="34" charset="0"/>
            </a:rPr>
            <a:t>Consult parents</a:t>
          </a:r>
        </a:p>
      </dsp:txBody>
      <dsp:txXfrm>
        <a:off x="2970329" y="621068"/>
        <a:ext cx="2700300" cy="1620180"/>
      </dsp:txXfrm>
    </dsp:sp>
    <dsp:sp modelId="{192C5C11-27EF-4317-BE3B-04C77AFDD9C0}">
      <dsp:nvSpPr>
        <dsp:cNvPr id="0" name=""/>
        <dsp:cNvSpPr/>
      </dsp:nvSpPr>
      <dsp:spPr>
        <a:xfrm>
          <a:off x="5940659" y="621068"/>
          <a:ext cx="2700300" cy="1620180"/>
        </a:xfrm>
        <a:prstGeom prst="rect">
          <a:avLst/>
        </a:prstGeom>
        <a:solidFill>
          <a:schemeClr val="accent3">
            <a:hueOff val="478391"/>
            <a:satOff val="3977"/>
            <a:lumOff val="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>
              <a:latin typeface="Arial Rounded MT Bold" panose="020F0704030504030204" pitchFamily="34" charset="0"/>
            </a:rPr>
            <a:t>Agree boundaries</a:t>
          </a:r>
          <a:endParaRPr lang="en-GB" sz="2200" kern="1200" dirty="0" smtClean="0">
            <a:latin typeface="Arial Rounded MT Bold" panose="020F0704030504030204" pitchFamily="34" charset="0"/>
          </a:endParaRPr>
        </a:p>
      </dsp:txBody>
      <dsp:txXfrm>
        <a:off x="5940659" y="621068"/>
        <a:ext cx="2700300" cy="1620180"/>
      </dsp:txXfrm>
    </dsp:sp>
    <dsp:sp modelId="{78FD6791-4491-4BE5-9798-A447F69A7C5E}">
      <dsp:nvSpPr>
        <dsp:cNvPr id="0" name=""/>
        <dsp:cNvSpPr/>
      </dsp:nvSpPr>
      <dsp:spPr>
        <a:xfrm>
          <a:off x="0" y="2511278"/>
          <a:ext cx="2700300" cy="1620180"/>
        </a:xfrm>
        <a:prstGeom prst="rect">
          <a:avLst/>
        </a:prstGeom>
        <a:solidFill>
          <a:schemeClr val="accent3">
            <a:hueOff val="717586"/>
            <a:satOff val="5966"/>
            <a:lumOff val="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>
              <a:latin typeface="Arial Rounded MT Bold" panose="020F0704030504030204" pitchFamily="34" charset="0"/>
            </a:rPr>
            <a:t>Discuss role of staff / counsellor etc vs friends with both pupils</a:t>
          </a:r>
          <a:endParaRPr lang="en-GB" sz="2200" kern="1200" dirty="0" smtClean="0">
            <a:latin typeface="Arial Rounded MT Bold" panose="020F0704030504030204" pitchFamily="34" charset="0"/>
          </a:endParaRPr>
        </a:p>
      </dsp:txBody>
      <dsp:txXfrm>
        <a:off x="0" y="2511278"/>
        <a:ext cx="2700300" cy="1620180"/>
      </dsp:txXfrm>
    </dsp:sp>
    <dsp:sp modelId="{D96BCAEB-717D-4BB4-BC36-F9D2DD54EB70}">
      <dsp:nvSpPr>
        <dsp:cNvPr id="0" name=""/>
        <dsp:cNvSpPr/>
      </dsp:nvSpPr>
      <dsp:spPr>
        <a:xfrm>
          <a:off x="2970329" y="2511279"/>
          <a:ext cx="2700300" cy="1620180"/>
        </a:xfrm>
        <a:prstGeom prst="rect">
          <a:avLst/>
        </a:prstGeom>
        <a:solidFill>
          <a:schemeClr val="accent3">
            <a:hueOff val="956782"/>
            <a:satOff val="7954"/>
            <a:lumOff val="6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 Rounded MT Bold" panose="020F0704030504030204" pitchFamily="34" charset="0"/>
            </a:rPr>
            <a:t>Ensure friend does not keep secrets. Explore idea of a ‘good friend’</a:t>
          </a:r>
          <a:endParaRPr lang="en-GB" sz="2200" kern="1200" dirty="0">
            <a:latin typeface="Arial Rounded MT Bold" panose="020F0704030504030204" pitchFamily="34" charset="0"/>
          </a:endParaRPr>
        </a:p>
      </dsp:txBody>
      <dsp:txXfrm>
        <a:off x="2970329" y="2511279"/>
        <a:ext cx="2700300" cy="1620180"/>
      </dsp:txXfrm>
    </dsp:sp>
    <dsp:sp modelId="{FF720454-1723-44A7-895A-00C49A35A9FE}">
      <dsp:nvSpPr>
        <dsp:cNvPr id="0" name=""/>
        <dsp:cNvSpPr/>
      </dsp:nvSpPr>
      <dsp:spPr>
        <a:xfrm>
          <a:off x="5940659" y="2511279"/>
          <a:ext cx="2700300" cy="1620180"/>
        </a:xfrm>
        <a:prstGeom prst="rect">
          <a:avLst/>
        </a:prstGeom>
        <a:solidFill>
          <a:schemeClr val="accent3">
            <a:hueOff val="1195977"/>
            <a:satOff val="9943"/>
            <a:lumOff val="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 Rounded MT Bold" panose="020F0704030504030204" pitchFamily="34" charset="0"/>
            </a:rPr>
            <a:t>Can always say no</a:t>
          </a:r>
          <a:endParaRPr lang="en-GB" sz="2200" kern="1200" dirty="0">
            <a:latin typeface="Arial Rounded MT Bold" panose="020F0704030504030204" pitchFamily="34" charset="0"/>
          </a:endParaRPr>
        </a:p>
      </dsp:txBody>
      <dsp:txXfrm>
        <a:off x="5940659" y="2511279"/>
        <a:ext cx="2700300" cy="16201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90558C-ED9C-4EAD-ABD0-7B85242E29CE}">
      <dsp:nvSpPr>
        <dsp:cNvPr id="0" name=""/>
        <dsp:cNvSpPr/>
      </dsp:nvSpPr>
      <dsp:spPr>
        <a:xfrm>
          <a:off x="2795460" y="1951301"/>
          <a:ext cx="2480189" cy="2145463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latin typeface="Arial Rounded MT Bold" panose="020F0704030504030204" pitchFamily="34" charset="0"/>
            </a:rPr>
            <a:t>How we can help</a:t>
          </a:r>
          <a:endParaRPr lang="en-GB" sz="3600" kern="1200" dirty="0">
            <a:latin typeface="Arial Rounded MT Bold" panose="020F0704030504030204" pitchFamily="34" charset="0"/>
          </a:endParaRPr>
        </a:p>
      </dsp:txBody>
      <dsp:txXfrm>
        <a:off x="2795460" y="1951301"/>
        <a:ext cx="2480189" cy="2145463"/>
      </dsp:txXfrm>
    </dsp:sp>
    <dsp:sp modelId="{935445F7-4F7C-49D1-8889-DB33C59BDDEB}">
      <dsp:nvSpPr>
        <dsp:cNvPr id="0" name=""/>
        <dsp:cNvSpPr/>
      </dsp:nvSpPr>
      <dsp:spPr>
        <a:xfrm>
          <a:off x="4348535" y="924841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22734-CE51-4163-8A89-02010E36DCFE}">
      <dsp:nvSpPr>
        <dsp:cNvPr id="0" name=""/>
        <dsp:cNvSpPr/>
      </dsp:nvSpPr>
      <dsp:spPr>
        <a:xfrm>
          <a:off x="3023922" y="0"/>
          <a:ext cx="2032497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Listen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3023922" y="0"/>
        <a:ext cx="2032497" cy="1758348"/>
      </dsp:txXfrm>
    </dsp:sp>
    <dsp:sp modelId="{5D33A9F7-A566-4EC2-BE61-1084AE4190B4}">
      <dsp:nvSpPr>
        <dsp:cNvPr id="0" name=""/>
        <dsp:cNvSpPr/>
      </dsp:nvSpPr>
      <dsp:spPr>
        <a:xfrm>
          <a:off x="5440649" y="2432171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DFCF1-A603-4050-830A-4F6513846701}">
      <dsp:nvSpPr>
        <dsp:cNvPr id="0" name=""/>
        <dsp:cNvSpPr/>
      </dsp:nvSpPr>
      <dsp:spPr>
        <a:xfrm>
          <a:off x="4887958" y="1081502"/>
          <a:ext cx="2032497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Make time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4887958" y="1081502"/>
        <a:ext cx="2032497" cy="1758348"/>
      </dsp:txXfrm>
    </dsp:sp>
    <dsp:sp modelId="{CECF875E-2767-444A-97A9-7304D90A534C}">
      <dsp:nvSpPr>
        <dsp:cNvPr id="0" name=""/>
        <dsp:cNvSpPr/>
      </dsp:nvSpPr>
      <dsp:spPr>
        <a:xfrm>
          <a:off x="4681997" y="4133662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12EDB-E40D-49E0-A905-E78F26B23EA6}">
      <dsp:nvSpPr>
        <dsp:cNvPr id="0" name=""/>
        <dsp:cNvSpPr/>
      </dsp:nvSpPr>
      <dsp:spPr>
        <a:xfrm>
          <a:off x="4887958" y="3207610"/>
          <a:ext cx="2032497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 Rounded MT Bold" panose="020F0704030504030204" pitchFamily="34" charset="0"/>
            </a:rPr>
            <a:t>Don’t dismiss</a:t>
          </a:r>
          <a:endParaRPr lang="en-GB" sz="2400" kern="1200" dirty="0">
            <a:latin typeface="Arial Rounded MT Bold" panose="020F0704030504030204" pitchFamily="34" charset="0"/>
          </a:endParaRPr>
        </a:p>
      </dsp:txBody>
      <dsp:txXfrm>
        <a:off x="4887958" y="3207610"/>
        <a:ext cx="2032497" cy="1758348"/>
      </dsp:txXfrm>
    </dsp:sp>
    <dsp:sp modelId="{02F6368D-E431-4192-B73B-D0137BB0E899}">
      <dsp:nvSpPr>
        <dsp:cNvPr id="0" name=""/>
        <dsp:cNvSpPr/>
      </dsp:nvSpPr>
      <dsp:spPr>
        <a:xfrm>
          <a:off x="2800076" y="4310283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ACBD4-C878-450A-AA7A-16D57926D4C7}">
      <dsp:nvSpPr>
        <dsp:cNvPr id="0" name=""/>
        <dsp:cNvSpPr/>
      </dsp:nvSpPr>
      <dsp:spPr>
        <a:xfrm>
          <a:off x="3023922" y="4290323"/>
          <a:ext cx="2032497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50" kern="1200" dirty="0" smtClean="0">
              <a:latin typeface="Arial Rounded MT Bold" panose="020F0704030504030204" pitchFamily="34" charset="0"/>
            </a:rPr>
            <a:t>Offer practical ideas</a:t>
          </a:r>
        </a:p>
      </dsp:txBody>
      <dsp:txXfrm>
        <a:off x="3023922" y="4290323"/>
        <a:ext cx="2032497" cy="1758348"/>
      </dsp:txXfrm>
    </dsp:sp>
    <dsp:sp modelId="{580DD44E-9DD6-474A-9ADE-7899AB688D76}">
      <dsp:nvSpPr>
        <dsp:cNvPr id="0" name=""/>
        <dsp:cNvSpPr/>
      </dsp:nvSpPr>
      <dsp:spPr>
        <a:xfrm>
          <a:off x="1690077" y="2803559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F24D0-ADB7-4901-9F7C-64480C7BD791}">
      <dsp:nvSpPr>
        <dsp:cNvPr id="0" name=""/>
        <dsp:cNvSpPr/>
      </dsp:nvSpPr>
      <dsp:spPr>
        <a:xfrm>
          <a:off x="1151232" y="3208820"/>
          <a:ext cx="2032497" cy="175834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latin typeface="Arial Rounded MT Bold" panose="020F0704030504030204" pitchFamily="34" charset="0"/>
            </a:rPr>
            <a:t>Involve friends</a:t>
          </a:r>
        </a:p>
      </dsp:txBody>
      <dsp:txXfrm>
        <a:off x="1151232" y="3208820"/>
        <a:ext cx="2032497" cy="1758348"/>
      </dsp:txXfrm>
    </dsp:sp>
    <dsp:sp modelId="{D5C44A35-977B-4368-BA27-E138E5EE6477}">
      <dsp:nvSpPr>
        <dsp:cNvPr id="0" name=""/>
        <dsp:cNvSpPr/>
      </dsp:nvSpPr>
      <dsp:spPr>
        <a:xfrm>
          <a:off x="1151232" y="1079083"/>
          <a:ext cx="2032497" cy="1758348"/>
        </a:xfrm>
        <a:prstGeom prst="hexagon">
          <a:avLst>
            <a:gd name="adj" fmla="val 28570"/>
            <a:gd name="vf" fmla="val 115470"/>
          </a:avLst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 Rounded MT Bold" panose="020F0704030504030204" pitchFamily="34" charset="0"/>
            </a:rPr>
            <a:t>Remember the ‘real’ child</a:t>
          </a:r>
          <a:endParaRPr lang="en-GB" sz="1800" kern="1200" dirty="0">
            <a:latin typeface="Arial Rounded MT Bold" panose="020F0704030504030204" pitchFamily="34" charset="0"/>
          </a:endParaRPr>
        </a:p>
      </dsp:txBody>
      <dsp:txXfrm>
        <a:off x="1151232" y="1079083"/>
        <a:ext cx="2032497" cy="1758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F0023-660A-42BF-9EE6-73F239E49C5F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AB75B-0BAC-4D37-82C2-0EDFD44030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260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 Rounded MT Bold" panose="020F07040305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 Rounded MT Bold" panose="020F0704030504030204" pitchFamily="34" charset="0"/>
                <a:cs typeface="Arial" charset="0"/>
              </a:defRPr>
            </a:lvl1pPr>
          </a:lstStyle>
          <a:p>
            <a:pPr>
              <a:defRPr/>
            </a:pPr>
            <a:fld id="{46D0CBFC-22F4-4A1E-8CE3-4E3483ACB2F8}" type="datetimeFigureOut">
              <a:rPr lang="en-GB" smtClean="0"/>
              <a:pPr>
                <a:defRPr/>
              </a:pPr>
              <a:t>21/10/2014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 Rounded MT Bold" panose="020F07040305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58850E36-D749-4AA6-9BAF-0BF2D679B10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26863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anose="020F07040305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anose="020F07040305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anose="020F07040305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anose="020F07040305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anose="020F07040305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31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BB416-C298-4675-999E-5A71ADFFFE7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7902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BB416-C298-4675-999E-5A71ADFFFE70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230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BB416-C298-4675-999E-5A71ADFFFE70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96808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BB416-C298-4675-999E-5A71ADFFFE70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86164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BB416-C298-4675-999E-5A71ADFFFE70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364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BB416-C298-4675-999E-5A71ADFFFE70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6836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007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6179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72343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0841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0218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6988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3449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4492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5243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1736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3198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2445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79927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8984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9477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597732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6949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13468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2432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1531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3521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2614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896844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627536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19351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46096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71588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7556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61147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737061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8624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24337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315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78050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302967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422882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406176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64031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74644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5436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30731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301147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786491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574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06277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095046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067272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237209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157453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16340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23263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107504" y="0"/>
            <a:ext cx="3888432" cy="5990338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altLang="en-US" sz="5400" kern="1200" baseline="0" dirty="0" smtClean="0">
                <a:solidFill>
                  <a:schemeClr val="accent3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br>
              <a:rPr lang="en-GB" altLang="en-US" sz="5400" b="1" dirty="0" smtClean="0">
                <a:solidFill>
                  <a:srgbClr val="90559D"/>
                </a:solidFill>
              </a:rPr>
            </a:br>
            <a:r>
              <a:rPr lang="en-GB" altLang="en-US" sz="5400" b="1" dirty="0" smtClean="0">
                <a:solidFill>
                  <a:srgbClr val="90559D"/>
                </a:solidFill>
              </a:rPr>
              <a:t/>
            </a:r>
            <a:br>
              <a:rPr lang="en-GB" altLang="en-US" sz="5400" b="1" dirty="0" smtClean="0">
                <a:solidFill>
                  <a:srgbClr val="90559D"/>
                </a:solidFill>
              </a:rPr>
            </a:br>
            <a:r>
              <a:rPr lang="en-GB" altLang="en-US" sz="4000" b="1" dirty="0" smtClean="0">
                <a:solidFill>
                  <a:schemeClr val="tx1"/>
                </a:solidFill>
              </a:rPr>
              <a:t>Dr Pooky Knightsmith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139953" y="116634"/>
            <a:ext cx="4824536" cy="5873705"/>
          </a:xfr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45895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 baseline="0">
                <a:solidFill>
                  <a:schemeClr val="accent3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28802"/>
            <a:ext cx="4042792" cy="3887763"/>
          </a:xfrm>
          <a:solidFill>
            <a:srgbClr val="00B0F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643439" y="1628775"/>
            <a:ext cx="4043362" cy="3887788"/>
          </a:xfrm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78866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44009" y="1628802"/>
            <a:ext cx="4042792" cy="3887763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" y="1628800"/>
            <a:ext cx="4043362" cy="3887788"/>
          </a:xfrm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25363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28800"/>
            <a:ext cx="8229600" cy="4248472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854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12120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28802"/>
            <a:ext cx="4042792" cy="3887763"/>
          </a:xfrm>
          <a:solidFill>
            <a:srgbClr val="00B0F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643439" y="1628775"/>
            <a:ext cx="4043362" cy="3887788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65618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44009" y="1628802"/>
            <a:ext cx="4042792" cy="3887763"/>
          </a:xfrm>
          <a:solidFill>
            <a:srgbClr val="00B0F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" y="1628800"/>
            <a:ext cx="4043362" cy="3887788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472888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28800"/>
            <a:ext cx="8229600" cy="4392488"/>
          </a:xfrm>
          <a:solidFill>
            <a:srgbClr val="00B0F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903128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28802"/>
            <a:ext cx="4042792" cy="3887763"/>
          </a:xfrm>
          <a:solidFill>
            <a:srgbClr val="92D05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643439" y="1628775"/>
            <a:ext cx="4043362" cy="3887788"/>
          </a:xfrm>
          <a:ln w="38100">
            <a:solidFill>
              <a:srgbClr val="92D050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94689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44009" y="1628802"/>
            <a:ext cx="4042792" cy="3887763"/>
          </a:xfrm>
          <a:solidFill>
            <a:srgbClr val="92D05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" y="1628800"/>
            <a:ext cx="4043362" cy="3887788"/>
          </a:xfrm>
          <a:ln w="38100">
            <a:solidFill>
              <a:srgbClr val="92D050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176267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28800"/>
            <a:ext cx="8229600" cy="4392488"/>
          </a:xfrm>
          <a:solidFill>
            <a:srgbClr val="92D05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526443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28802"/>
            <a:ext cx="4042792" cy="3887763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643439" y="1628775"/>
            <a:ext cx="4043362" cy="388778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37617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44009" y="1628802"/>
            <a:ext cx="4042792" cy="3887763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" y="1628800"/>
            <a:ext cx="4043362" cy="388778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930584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28800"/>
            <a:ext cx="8229600" cy="4392488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841875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" y="1628800"/>
            <a:ext cx="8229600" cy="3887788"/>
          </a:xfrm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9662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014370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pPr>
              <a:defRPr/>
            </a:pPr>
            <a:r>
              <a:rPr lang="en-GB" altLang="en-US" sz="5400" b="1" dirty="0" smtClean="0">
                <a:solidFill>
                  <a:srgbClr val="90559D"/>
                </a:solidFill>
              </a:rPr>
              <a:t>Title</a:t>
            </a:r>
            <a:endParaRPr lang="en-GB" altLang="en-US" sz="5400" b="1" dirty="0">
              <a:solidFill>
                <a:srgbClr val="90559D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1" y="1628800"/>
            <a:ext cx="3322712" cy="3744416"/>
          </a:xfrm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5364088" y="1628800"/>
            <a:ext cx="3322712" cy="3744416"/>
          </a:xfrm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3" name="Right Arrow 2"/>
          <p:cNvSpPr/>
          <p:nvPr userDrawn="1"/>
        </p:nvSpPr>
        <p:spPr>
          <a:xfrm>
            <a:off x="3959933" y="2996952"/>
            <a:ext cx="1224136" cy="792088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2362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46106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061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88918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6BF48698-07AB-4708-83D3-E530CA69F251}" type="datetimeFigureOut">
              <a:rPr lang="en-GB" smtClean="0"/>
              <a:pPr>
                <a:defRPr/>
              </a:pPr>
              <a:t>21/10/2014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39A154F9-4661-4BA0-A65D-D36AAD122D07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638946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8377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195477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41420688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4796296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letely 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405033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letely 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7618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653049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2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323528" y="332656"/>
            <a:ext cx="8496944" cy="1224136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0" fontAlgn="base" latinLnBrk="0" hangingPunct="0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GB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6" name="Text Placeholder 29"/>
          <p:cNvSpPr>
            <a:spLocks noGrp="1"/>
          </p:cNvSpPr>
          <p:nvPr>
            <p:ph type="body" sz="quarter" idx="15"/>
          </p:nvPr>
        </p:nvSpPr>
        <p:spPr>
          <a:xfrm>
            <a:off x="323528" y="1700808"/>
            <a:ext cx="8496944" cy="489654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65000"/>
              <a:buFontTx/>
              <a:buNone/>
              <a:tabLst/>
              <a:defRPr sz="2400"/>
            </a:lvl1pPr>
            <a:lvl2pPr marL="669925" marR="0" indent="-325438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Courier New" pitchFamily="49" charset="0"/>
              <a:buChar char="o"/>
              <a:tabLst/>
              <a:defRPr sz="2400"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Df </a:t>
            </a:r>
            <a:r>
              <a:rPr lang="en-US" noProof="0" dirty="0" err="1" smtClean="0"/>
              <a:t>dsf</a:t>
            </a:r>
            <a:r>
              <a:rPr lang="en-US" noProof="0" dirty="0" smtClean="0"/>
              <a:t> </a:t>
            </a:r>
            <a:r>
              <a:rPr lang="en-US" noProof="0" dirty="0" err="1" smtClean="0"/>
              <a:t>dfdsf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</a:t>
            </a:r>
            <a:r>
              <a:rPr lang="en-US" noProof="0" dirty="0" smtClean="0"/>
              <a:t> </a:t>
            </a:r>
            <a:r>
              <a:rPr lang="en-US" noProof="0" dirty="0" err="1" smtClean="0"/>
              <a:t>sdfsdf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Fsdfsdfsdfs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Fsdfsdfsdfdsf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Fdsfsdf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fsdfsdfsd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42632827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2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9"/>
          <p:cNvSpPr>
            <a:spLocks noGrp="1"/>
          </p:cNvSpPr>
          <p:nvPr>
            <p:ph type="body" sz="quarter" idx="14"/>
          </p:nvPr>
        </p:nvSpPr>
        <p:spPr>
          <a:xfrm>
            <a:off x="323528" y="1700808"/>
            <a:ext cx="4176464" cy="489654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65000"/>
              <a:buFontTx/>
              <a:buNone/>
              <a:tabLst/>
              <a:defRPr sz="2400"/>
            </a:lvl1pPr>
            <a:lvl2pPr marL="669925" marR="0" indent="-325438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Courier New" pitchFamily="49" charset="0"/>
              <a:buChar char="o"/>
              <a:tabLst/>
              <a:defRPr sz="2400"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Df </a:t>
            </a:r>
            <a:r>
              <a:rPr lang="en-US" noProof="0" dirty="0" err="1" smtClean="0"/>
              <a:t>dsf</a:t>
            </a:r>
            <a:r>
              <a:rPr lang="en-US" noProof="0" dirty="0" smtClean="0"/>
              <a:t> </a:t>
            </a:r>
            <a:r>
              <a:rPr lang="en-US" noProof="0" dirty="0" err="1" smtClean="0"/>
              <a:t>dfdsf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</a:t>
            </a:r>
            <a:r>
              <a:rPr lang="en-US" noProof="0" dirty="0" smtClean="0"/>
              <a:t> </a:t>
            </a:r>
            <a:r>
              <a:rPr lang="en-US" noProof="0" dirty="0" err="1" smtClean="0"/>
              <a:t>sdfsdf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Fsdfsdfsdfs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Fsdfsdfsdfdsf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Fdsfsdf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fsdfsdfsd</a:t>
            </a:r>
            <a:endParaRPr lang="en-US" noProof="0" dirty="0" smtClean="0"/>
          </a:p>
        </p:txBody>
      </p:sp>
      <p:sp>
        <p:nvSpPr>
          <p:cNvPr id="6" name="Text Placeholder 29"/>
          <p:cNvSpPr>
            <a:spLocks noGrp="1"/>
          </p:cNvSpPr>
          <p:nvPr>
            <p:ph type="body" sz="quarter" idx="15"/>
          </p:nvPr>
        </p:nvSpPr>
        <p:spPr>
          <a:xfrm>
            <a:off x="4644008" y="1700808"/>
            <a:ext cx="4176464" cy="489654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65000"/>
              <a:buFontTx/>
              <a:buNone/>
              <a:tabLst/>
              <a:defRPr sz="2400"/>
            </a:lvl1pPr>
            <a:lvl2pPr marL="669925" marR="0" indent="-325438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Courier New" pitchFamily="49" charset="0"/>
              <a:buChar char="o"/>
              <a:tabLst/>
              <a:defRPr sz="2400"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Df </a:t>
            </a:r>
            <a:r>
              <a:rPr lang="en-US" noProof="0" dirty="0" err="1" smtClean="0"/>
              <a:t>dsf</a:t>
            </a:r>
            <a:r>
              <a:rPr lang="en-US" noProof="0" dirty="0" smtClean="0"/>
              <a:t> </a:t>
            </a:r>
            <a:r>
              <a:rPr lang="en-US" noProof="0" dirty="0" err="1" smtClean="0"/>
              <a:t>dfdsf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</a:t>
            </a:r>
            <a:r>
              <a:rPr lang="en-US" noProof="0" dirty="0" smtClean="0"/>
              <a:t> </a:t>
            </a:r>
            <a:r>
              <a:rPr lang="en-US" noProof="0" dirty="0" err="1" smtClean="0"/>
              <a:t>sdfsdf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Fsdfsdfsdfs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Fsdfsdfsdfdsf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Fdsfsdf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fsdfsdfsd</a:t>
            </a:r>
            <a:endParaRPr lang="en-US" noProof="0" dirty="0" smtClean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323528" y="332656"/>
            <a:ext cx="8496944" cy="1224136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0" fontAlgn="base" latinLnBrk="0" hangingPunct="0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GB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795480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/picture - 2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9"/>
          <p:cNvSpPr>
            <a:spLocks noGrp="1"/>
          </p:cNvSpPr>
          <p:nvPr>
            <p:ph type="body" sz="quarter" idx="14"/>
          </p:nvPr>
        </p:nvSpPr>
        <p:spPr>
          <a:xfrm>
            <a:off x="323528" y="1628800"/>
            <a:ext cx="8496944" cy="36004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65000"/>
              <a:buFontTx/>
              <a:buNone/>
              <a:tabLst/>
              <a:defRPr sz="2500" b="1"/>
            </a:lvl1pPr>
            <a:lvl2pPr marL="669925" marR="0" indent="-325438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Courier New" pitchFamily="49" charset="0"/>
              <a:buChar char="o"/>
              <a:tabLst/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>
          <a:xfrm>
            <a:off x="323528" y="2060848"/>
            <a:ext cx="8496300" cy="446449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8"/>
          </p:nvPr>
        </p:nvSpPr>
        <p:spPr>
          <a:xfrm>
            <a:off x="323528" y="332656"/>
            <a:ext cx="8496944" cy="1224136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0" fontAlgn="base" latinLnBrk="0" hangingPunct="0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GB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56504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1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323528" y="332656"/>
            <a:ext cx="8496944" cy="648072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0" fontAlgn="base" latinLnBrk="0" hangingPunct="0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GB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6" name="Text Placeholder 29"/>
          <p:cNvSpPr>
            <a:spLocks noGrp="1"/>
          </p:cNvSpPr>
          <p:nvPr>
            <p:ph type="body" sz="quarter" idx="15"/>
          </p:nvPr>
        </p:nvSpPr>
        <p:spPr>
          <a:xfrm>
            <a:off x="323528" y="1124744"/>
            <a:ext cx="8496944" cy="547260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65000"/>
              <a:buFontTx/>
              <a:buNone/>
              <a:tabLst/>
              <a:defRPr sz="2400"/>
            </a:lvl1pPr>
            <a:lvl2pPr marL="669925" marR="0" indent="-325438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Courier New" pitchFamily="49" charset="0"/>
              <a:buChar char="o"/>
              <a:tabLst/>
              <a:defRPr sz="2400"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Df </a:t>
            </a:r>
            <a:r>
              <a:rPr lang="en-US" noProof="0" dirty="0" err="1" smtClean="0"/>
              <a:t>dsf</a:t>
            </a:r>
            <a:r>
              <a:rPr lang="en-US" noProof="0" dirty="0" smtClean="0"/>
              <a:t> </a:t>
            </a:r>
            <a:r>
              <a:rPr lang="en-US" noProof="0" dirty="0" err="1" smtClean="0"/>
              <a:t>dfdsf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</a:t>
            </a:r>
            <a:r>
              <a:rPr lang="en-US" noProof="0" dirty="0" smtClean="0"/>
              <a:t> </a:t>
            </a:r>
            <a:r>
              <a:rPr lang="en-US" noProof="0" dirty="0" err="1" smtClean="0"/>
              <a:t>sdfsdf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Fsdfsdfsdfs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Fsdfsdfsdfdsf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Fdsfsdf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fsdfsdfsd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4987869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1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9"/>
          <p:cNvSpPr>
            <a:spLocks noGrp="1"/>
          </p:cNvSpPr>
          <p:nvPr>
            <p:ph type="body" sz="quarter" idx="14"/>
          </p:nvPr>
        </p:nvSpPr>
        <p:spPr>
          <a:xfrm>
            <a:off x="323528" y="1124744"/>
            <a:ext cx="4176464" cy="547260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65000"/>
              <a:buFontTx/>
              <a:buNone/>
              <a:tabLst/>
              <a:defRPr sz="2400"/>
            </a:lvl1pPr>
            <a:lvl2pPr marL="669925" marR="0" indent="-325438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Courier New" pitchFamily="49" charset="0"/>
              <a:buChar char="o"/>
              <a:tabLst/>
              <a:defRPr sz="2400"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Df </a:t>
            </a:r>
            <a:r>
              <a:rPr lang="en-US" noProof="0" dirty="0" err="1" smtClean="0"/>
              <a:t>dsf</a:t>
            </a:r>
            <a:r>
              <a:rPr lang="en-US" noProof="0" dirty="0" smtClean="0"/>
              <a:t> </a:t>
            </a:r>
            <a:r>
              <a:rPr lang="en-US" noProof="0" dirty="0" err="1" smtClean="0"/>
              <a:t>dfdsf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</a:t>
            </a:r>
            <a:r>
              <a:rPr lang="en-US" noProof="0" dirty="0" smtClean="0"/>
              <a:t> </a:t>
            </a:r>
            <a:r>
              <a:rPr lang="en-US" noProof="0" dirty="0" err="1" smtClean="0"/>
              <a:t>sdfsdf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Fsdfsdfsdfs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Fsdfsdfsdfdsf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Fdsfsdf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fsdfsdfsd</a:t>
            </a:r>
            <a:endParaRPr lang="en-US" noProof="0" dirty="0" smtClean="0"/>
          </a:p>
        </p:txBody>
      </p:sp>
      <p:sp>
        <p:nvSpPr>
          <p:cNvPr id="6" name="Text Placeholder 29"/>
          <p:cNvSpPr>
            <a:spLocks noGrp="1"/>
          </p:cNvSpPr>
          <p:nvPr>
            <p:ph type="body" sz="quarter" idx="15"/>
          </p:nvPr>
        </p:nvSpPr>
        <p:spPr>
          <a:xfrm>
            <a:off x="4644008" y="1124744"/>
            <a:ext cx="4176464" cy="547260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65000"/>
              <a:buFontTx/>
              <a:buNone/>
              <a:tabLst/>
              <a:defRPr sz="2400"/>
            </a:lvl1pPr>
            <a:lvl2pPr marL="669925" marR="0" indent="-325438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Courier New" pitchFamily="49" charset="0"/>
              <a:buChar char="o"/>
              <a:tabLst/>
              <a:defRPr sz="2400"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Df </a:t>
            </a:r>
            <a:r>
              <a:rPr lang="en-US" noProof="0" dirty="0" err="1" smtClean="0"/>
              <a:t>dsf</a:t>
            </a:r>
            <a:r>
              <a:rPr lang="en-US" noProof="0" dirty="0" smtClean="0"/>
              <a:t> </a:t>
            </a:r>
            <a:r>
              <a:rPr lang="en-US" noProof="0" dirty="0" err="1" smtClean="0"/>
              <a:t>dfdsf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</a:t>
            </a:r>
            <a:r>
              <a:rPr lang="en-US" noProof="0" dirty="0" smtClean="0"/>
              <a:t> </a:t>
            </a:r>
            <a:r>
              <a:rPr lang="en-US" noProof="0" dirty="0" err="1" smtClean="0"/>
              <a:t>sdfsdf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Fsdfsdfsdfs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Fsdfsdfsdfdsf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Fdsfsdf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fsdfsdfsd</a:t>
            </a:r>
            <a:endParaRPr lang="en-US" noProof="0" dirty="0" smtClean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323528" y="332656"/>
            <a:ext cx="8496944" cy="648072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0" fontAlgn="base" latinLnBrk="0" hangingPunct="0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GB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3710444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/picture - 1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9"/>
          <p:cNvSpPr>
            <a:spLocks noGrp="1"/>
          </p:cNvSpPr>
          <p:nvPr>
            <p:ph type="body" sz="quarter" idx="14"/>
          </p:nvPr>
        </p:nvSpPr>
        <p:spPr>
          <a:xfrm>
            <a:off x="323528" y="1052736"/>
            <a:ext cx="8496944" cy="36004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65000"/>
              <a:buFontTx/>
              <a:buNone/>
              <a:tabLst/>
              <a:defRPr sz="2500" b="1"/>
            </a:lvl1pPr>
            <a:lvl2pPr marL="669925" marR="0" indent="-325438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Courier New" pitchFamily="49" charset="0"/>
              <a:buChar char="o"/>
              <a:tabLst/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>
          <a:xfrm>
            <a:off x="323528" y="1484784"/>
            <a:ext cx="8496300" cy="504056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323528" y="332656"/>
            <a:ext cx="8496944" cy="648072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0" fontAlgn="base" latinLnBrk="0" hangingPunct="0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GB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49527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811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6600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21" Type="http://schemas.openxmlformats.org/officeDocument/2006/relationships/slideLayout" Target="../slideLayouts/slideLayout76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slideLayout" Target="../slideLayouts/slideLayout75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24" Type="http://schemas.openxmlformats.org/officeDocument/2006/relationships/theme" Target="../theme/theme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23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Relationship Id="rId22" Type="http://schemas.openxmlformats.org/officeDocument/2006/relationships/slideLayout" Target="../slideLayouts/slideLayout7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82.xml"/><Relationship Id="rId9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09321"/>
            <a:ext cx="9144000" cy="4327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600" baseline="0" dirty="0" smtClean="0">
                <a:latin typeface="Arial Rounded MT Bold" panose="020F0704030504030204" pitchFamily="34" charset="0"/>
              </a:rPr>
              <a:t>	@PookyH               </a:t>
            </a:r>
            <a:r>
              <a:rPr lang="en-GB" sz="2400" b="1" dirty="0" smtClean="0">
                <a:latin typeface="Arial Rounded MT Bold" panose="020F0704030504030204" pitchFamily="34" charset="0"/>
              </a:rPr>
              <a:t>www.inourhands.com</a:t>
            </a:r>
            <a:r>
              <a:rPr lang="en-GB" sz="1600" baseline="0" dirty="0" smtClean="0">
                <a:latin typeface="Arial Rounded MT Bold" panose="020F0704030504030204" pitchFamily="34" charset="0"/>
              </a:rPr>
              <a:t>            pooky@inourhands.com   </a:t>
            </a:r>
            <a:endParaRPr lang="en-GB" sz="1600" dirty="0">
              <a:latin typeface="Arial Rounded MT Bold" panose="020F0704030504030204" pitchFamily="34" charset="0"/>
            </a:endParaRPr>
          </a:p>
        </p:txBody>
      </p:sp>
      <p:sp>
        <p:nvSpPr>
          <p:cNvPr id="5" name="Action Button: Home 4">
            <a:hlinkClick r:id="rId13" action="ppaction://hlinksldjump" highlightClick="1"/>
          </p:cNvPr>
          <p:cNvSpPr/>
          <p:nvPr userDrawn="1"/>
        </p:nvSpPr>
        <p:spPr>
          <a:xfrm>
            <a:off x="81788" y="6381699"/>
            <a:ext cx="298376" cy="288033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 userDrawn="1"/>
        </p:nvSpPr>
        <p:spPr>
          <a:xfrm>
            <a:off x="461952" y="6381699"/>
            <a:ext cx="333396" cy="28803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3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09321"/>
            <a:ext cx="9144000" cy="4327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600" baseline="0" dirty="0" smtClean="0">
                <a:latin typeface="Arial Rounded MT Bold" panose="020F0704030504030204" pitchFamily="34" charset="0"/>
              </a:rPr>
              <a:t>                     @PookyH             </a:t>
            </a:r>
            <a:r>
              <a:rPr lang="en-GB" sz="2400" b="1" dirty="0" smtClean="0">
                <a:latin typeface="Arial Rounded MT Bold" panose="020F0704030504030204" pitchFamily="34" charset="0"/>
              </a:rPr>
              <a:t>www.inourhands.com</a:t>
            </a:r>
            <a:r>
              <a:rPr lang="en-GB" sz="1600" baseline="0" dirty="0" smtClean="0">
                <a:latin typeface="Arial Rounded MT Bold" panose="020F0704030504030204" pitchFamily="34" charset="0"/>
              </a:rPr>
              <a:t>             pooky@inourhands.com   </a:t>
            </a:r>
            <a:endParaRPr lang="en-GB" sz="1600" dirty="0">
              <a:latin typeface="Arial Rounded MT Bold" panose="020F0704030504030204" pitchFamily="34" charset="0"/>
            </a:endParaRPr>
          </a:p>
        </p:txBody>
      </p:sp>
      <p:sp>
        <p:nvSpPr>
          <p:cNvPr id="5" name="Action Button: Home 4">
            <a:hlinkClick r:id="rId13" action="ppaction://hlinksldjump" highlightClick="1"/>
          </p:cNvPr>
          <p:cNvSpPr/>
          <p:nvPr userDrawn="1"/>
        </p:nvSpPr>
        <p:spPr>
          <a:xfrm>
            <a:off x="107504" y="6381700"/>
            <a:ext cx="298376" cy="288033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 userDrawn="1"/>
        </p:nvSpPr>
        <p:spPr>
          <a:xfrm>
            <a:off x="461952" y="6381699"/>
            <a:ext cx="333396" cy="28803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38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09321"/>
            <a:ext cx="9144000" cy="4327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600" baseline="0" dirty="0" smtClean="0">
                <a:latin typeface="Arial Rounded MT Bold" panose="020F0704030504030204" pitchFamily="34" charset="0"/>
              </a:rPr>
              <a:t>                      @PookyH             </a:t>
            </a:r>
            <a:r>
              <a:rPr lang="en-GB" sz="2400" b="1" dirty="0" smtClean="0">
                <a:latin typeface="Arial Rounded MT Bold" panose="020F0704030504030204" pitchFamily="34" charset="0"/>
              </a:rPr>
              <a:t>www.inourhands.com</a:t>
            </a:r>
            <a:r>
              <a:rPr lang="en-GB" sz="1600" baseline="0" dirty="0" smtClean="0">
                <a:latin typeface="Arial Rounded MT Bold" panose="020F0704030504030204" pitchFamily="34" charset="0"/>
              </a:rPr>
              <a:t>            pooky@inourhands.com   </a:t>
            </a:r>
            <a:endParaRPr lang="en-GB" sz="1600" dirty="0">
              <a:latin typeface="Arial Rounded MT Bold" panose="020F0704030504030204" pitchFamily="34" charset="0"/>
            </a:endParaRPr>
          </a:p>
        </p:txBody>
      </p:sp>
      <p:sp>
        <p:nvSpPr>
          <p:cNvPr id="5" name="Action Button: Home 4">
            <a:hlinkClick r:id="rId13" action="ppaction://hlinksldjump" highlightClick="1"/>
          </p:cNvPr>
          <p:cNvSpPr/>
          <p:nvPr userDrawn="1"/>
        </p:nvSpPr>
        <p:spPr>
          <a:xfrm>
            <a:off x="107504" y="6381700"/>
            <a:ext cx="298376" cy="288033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 userDrawn="1"/>
        </p:nvSpPr>
        <p:spPr>
          <a:xfrm>
            <a:off x="513384" y="6392693"/>
            <a:ext cx="333396" cy="28803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34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09319"/>
            <a:ext cx="9144000" cy="4327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600" baseline="0" dirty="0" smtClean="0">
                <a:latin typeface="Arial Rounded MT Bold" panose="020F0704030504030204" pitchFamily="34" charset="0"/>
              </a:rPr>
              <a:t>                         @PookyH         </a:t>
            </a:r>
            <a:r>
              <a:rPr lang="en-GB" sz="2400" b="1" dirty="0" smtClean="0">
                <a:latin typeface="Arial Rounded MT Bold" panose="020F0704030504030204" pitchFamily="34" charset="0"/>
              </a:rPr>
              <a:t>www.inourhands.com</a:t>
            </a:r>
            <a:r>
              <a:rPr lang="en-GB" sz="1600" baseline="0" dirty="0" smtClean="0">
                <a:latin typeface="Arial Rounded MT Bold" panose="020F0704030504030204" pitchFamily="34" charset="0"/>
              </a:rPr>
              <a:t>            pooky@inourhands.com   </a:t>
            </a:r>
            <a:endParaRPr lang="en-GB" sz="1600" dirty="0">
              <a:latin typeface="Arial Rounded MT Bold" panose="020F0704030504030204" pitchFamily="34" charset="0"/>
            </a:endParaRPr>
          </a:p>
        </p:txBody>
      </p:sp>
      <p:sp>
        <p:nvSpPr>
          <p:cNvPr id="5" name="Action Button: Home 4">
            <a:hlinkClick r:id="rId13" action="ppaction://hlinksldjump" highlightClick="1"/>
          </p:cNvPr>
          <p:cNvSpPr/>
          <p:nvPr userDrawn="1"/>
        </p:nvSpPr>
        <p:spPr>
          <a:xfrm>
            <a:off x="107504" y="6381698"/>
            <a:ext cx="298376" cy="288033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 userDrawn="1"/>
        </p:nvSpPr>
        <p:spPr>
          <a:xfrm>
            <a:off x="513384" y="6381698"/>
            <a:ext cx="333396" cy="28803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361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267671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09321"/>
            <a:ext cx="9144000" cy="43279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600" baseline="0" dirty="0" smtClean="0">
                <a:latin typeface="Arial Rounded MT Bold" panose="020F0704030504030204" pitchFamily="34" charset="0"/>
              </a:rPr>
              <a:t>                      @PookyH            </a:t>
            </a:r>
            <a:r>
              <a:rPr lang="en-GB" sz="2400" b="1" dirty="0" smtClean="0">
                <a:latin typeface="Arial Rounded MT Bold" panose="020F0704030504030204" pitchFamily="34" charset="0"/>
              </a:rPr>
              <a:t>www.inourhands.com</a:t>
            </a:r>
            <a:r>
              <a:rPr lang="en-GB" sz="1600" baseline="0" dirty="0" smtClean="0">
                <a:latin typeface="Arial Rounded MT Bold" panose="020F0704030504030204" pitchFamily="34" charset="0"/>
              </a:rPr>
              <a:t>            pooky@inourhands.com   </a:t>
            </a:r>
            <a:endParaRPr lang="en-GB" sz="1600" dirty="0">
              <a:latin typeface="Arial Rounded MT Bold" panose="020F0704030504030204" pitchFamily="34" charset="0"/>
            </a:endParaRPr>
          </a:p>
        </p:txBody>
      </p:sp>
      <p:sp>
        <p:nvSpPr>
          <p:cNvPr id="5" name="Action Button: Home 4">
            <a:hlinkClick r:id="rId13" action="ppaction://hlinksldjump" highlightClick="1"/>
          </p:cNvPr>
          <p:cNvSpPr/>
          <p:nvPr userDrawn="1"/>
        </p:nvSpPr>
        <p:spPr>
          <a:xfrm>
            <a:off x="81788" y="6381699"/>
            <a:ext cx="298376" cy="288033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 userDrawn="1"/>
        </p:nvSpPr>
        <p:spPr>
          <a:xfrm>
            <a:off x="461952" y="6381699"/>
            <a:ext cx="333396" cy="288033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30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pic>
        <p:nvPicPr>
          <p:cNvPr id="8" name="Picture 4" descr="optimus_logo_right.png"/>
          <p:cNvPicPr>
            <a:picLocks noChangeAspect="1"/>
          </p:cNvPicPr>
          <p:nvPr userDrawn="1"/>
        </p:nvPicPr>
        <p:blipFill>
          <a:blip r:embed="rId25" cstate="print"/>
          <a:srcRect l="82336"/>
          <a:stretch>
            <a:fillRect/>
          </a:stretch>
        </p:blipFill>
        <p:spPr bwMode="auto">
          <a:xfrm>
            <a:off x="8027988" y="220663"/>
            <a:ext cx="898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25" r:id="rId2"/>
    <p:sldLayoutId id="2147483737" r:id="rId3"/>
    <p:sldLayoutId id="2147483738" r:id="rId4"/>
    <p:sldLayoutId id="2147483730" r:id="rId5"/>
    <p:sldLayoutId id="2147483727" r:id="rId6"/>
    <p:sldLayoutId id="2147483726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28" r:id="rId14"/>
    <p:sldLayoutId id="2147483729" r:id="rId15"/>
    <p:sldLayoutId id="2147483716" r:id="rId16"/>
    <p:sldLayoutId id="2147483718" r:id="rId17"/>
    <p:sldLayoutId id="2147483719" r:id="rId18"/>
    <p:sldLayoutId id="2147483720" r:id="rId19"/>
    <p:sldLayoutId id="2147483721" r:id="rId20"/>
    <p:sldLayoutId id="2147483722" r:id="rId21"/>
    <p:sldLayoutId id="2147483871" r:id="rId22"/>
    <p:sldLayoutId id="2147483883" r:id="rId2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 baseline="0">
          <a:solidFill>
            <a:schemeClr val="accent3"/>
          </a:solidFill>
          <a:latin typeface="Arial Rounded MT Bold" panose="020F070403050403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E569D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E569D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E569D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E569D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ctr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32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1pPr>
      <a:lvl2pPr marL="457200" indent="0" algn="ctr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800" kern="1200">
          <a:solidFill>
            <a:schemeClr val="accent3"/>
          </a:solidFill>
          <a:latin typeface="Arial Rounded MT Bold" panose="020F0704030504030204" pitchFamily="34" charset="0"/>
          <a:ea typeface="+mn-ea"/>
          <a:cs typeface="+mn-cs"/>
        </a:defRPr>
      </a:lvl2pPr>
      <a:lvl3pPr marL="914400" indent="0" algn="ctr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3pPr>
      <a:lvl4pPr marL="1371600" indent="0" algn="ctr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000" kern="1200">
          <a:solidFill>
            <a:schemeClr val="accent3"/>
          </a:solidFill>
          <a:latin typeface="Arial Rounded MT Bold" panose="020F0704030504030204" pitchFamily="34" charset="0"/>
          <a:ea typeface="+mn-ea"/>
          <a:cs typeface="+mn-cs"/>
        </a:defRPr>
      </a:lvl4pPr>
      <a:lvl5pPr marL="1828800" indent="0" algn="ctr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19397" y="1260713"/>
            <a:ext cx="8697987" cy="5401739"/>
          </a:xfrm>
          <a:prstGeom prst="rect">
            <a:avLst/>
          </a:prstGeom>
          <a:gradFill flip="none" rotWithShape="1">
            <a:gsLst>
              <a:gs pos="48000">
                <a:schemeClr val="bg1">
                  <a:alpha val="0"/>
                </a:schemeClr>
              </a:gs>
              <a:gs pos="100000">
                <a:srgbClr val="1C7FFF"/>
              </a:gs>
            </a:gsLst>
            <a:lin ang="7080000" scaled="0"/>
            <a:tileRect/>
          </a:gradFill>
          <a:ln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215313" y="6061075"/>
            <a:ext cx="45561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2734CADD-169F-472C-AA43-79F19FB631C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054" name="Picture 4" descr="optimus_logo_right.png"/>
          <p:cNvPicPr>
            <a:picLocks noChangeAspect="1"/>
          </p:cNvPicPr>
          <p:nvPr userDrawn="1"/>
        </p:nvPicPr>
        <p:blipFill>
          <a:blip r:embed="rId10" cstate="print"/>
          <a:srcRect l="82336"/>
          <a:stretch>
            <a:fillRect/>
          </a:stretch>
        </p:blipFill>
        <p:spPr bwMode="auto">
          <a:xfrm>
            <a:off x="8027988" y="220663"/>
            <a:ext cx="898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5158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7F7F7F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7F7F7F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7F7F7F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7F7F7F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7F7F7F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Courier New" pitchFamily="49" charset="0"/>
        <a:buChar char="o"/>
        <a:defRPr sz="3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Courier New" pitchFamily="49" charset="0"/>
        <a:buChar char="o"/>
        <a:defRPr sz="26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Courier New" pitchFamily="49" charset="0"/>
        <a:buChar char="o"/>
        <a:defRPr sz="2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Courier New" pitchFamily="49" charset="0"/>
        <a:buChar char="o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Courier New" pitchFamily="49" charset="0"/>
        <a:buChar char="o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oeconferences.com/mentalhealth14" TargetMode="External"/><Relationship Id="rId1" Type="http://schemas.openxmlformats.org/officeDocument/2006/relationships/slideLayout" Target="../slideLayouts/slideLayout75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5148064" y="1772816"/>
            <a:ext cx="3600400" cy="46085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A9FE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323528" y="1772816"/>
            <a:ext cx="468052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600" b="1" dirty="0" smtClean="0"/>
              <a:t>Understanding </a:t>
            </a:r>
            <a:r>
              <a:rPr lang="en-GB" sz="3600" b="1" dirty="0"/>
              <a:t>and Supporting </a:t>
            </a:r>
            <a:r>
              <a:rPr lang="en-GB" sz="3600" b="1" dirty="0" smtClean="0"/>
              <a:t>Self-Harm</a:t>
            </a:r>
          </a:p>
          <a:p>
            <a:pPr algn="ctr">
              <a:buNone/>
            </a:pPr>
            <a:endParaRPr lang="en-GB" sz="3600" b="1" dirty="0" smtClean="0"/>
          </a:p>
          <a:p>
            <a:pPr algn="ctr">
              <a:buNone/>
            </a:pPr>
            <a:r>
              <a:rPr lang="en-GB" sz="3600" dirty="0" smtClean="0"/>
              <a:t>Dr Pooky Knightsmith</a:t>
            </a:r>
          </a:p>
          <a:p>
            <a:pPr algn="ctr">
              <a:buNone/>
            </a:pPr>
            <a:r>
              <a:rPr lang="en-GB" sz="2400" dirty="0" smtClean="0"/>
              <a:t> </a:t>
            </a: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4647"/>
          <a:stretch>
            <a:fillRect/>
          </a:stretch>
        </p:blipFill>
        <p:spPr bwMode="auto">
          <a:xfrm>
            <a:off x="1907704" y="332656"/>
            <a:ext cx="5455171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772816"/>
            <a:ext cx="3615935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2780928"/>
            <a:ext cx="30384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813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 flipH="1">
            <a:off x="755576" y="1484784"/>
            <a:ext cx="7272808" cy="4320480"/>
          </a:xfrm>
          <a:prstGeom prst="round2DiagRect">
            <a:avLst/>
          </a:prstGeom>
          <a:solidFill>
            <a:srgbClr val="00AEE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latin typeface="Arial Rounded MT Bold" panose="020F0704030504030204" pitchFamily="34" charset="0"/>
              </a:rPr>
              <a:t>What signs might alert us?</a:t>
            </a:r>
          </a:p>
        </p:txBody>
      </p:sp>
    </p:spTree>
    <p:extLst>
      <p:ext uri="{BB962C8B-B14F-4D97-AF65-F5344CB8AC3E}">
        <p14:creationId xmlns:p14="http://schemas.microsoft.com/office/powerpoint/2010/main" xmlns="" val="25720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3355" y="1484784"/>
            <a:ext cx="4423286" cy="468052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 smtClean="0">
              <a:latin typeface="Arial Rounded MT Bold" panose="020F07040305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6746" y="296652"/>
            <a:ext cx="4536504" cy="1080120"/>
          </a:xfrm>
          <a:prstGeom prst="roundRect">
            <a:avLst/>
          </a:prstGeom>
          <a:solidFill>
            <a:srgbClr val="00AEE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rial Rounded MT Bold" panose="020F0704030504030204" pitchFamily="34" charset="0"/>
              </a:rPr>
              <a:t>Personality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137981" y="584684"/>
            <a:ext cx="3744416" cy="1800200"/>
          </a:xfrm>
          <a:prstGeom prst="rightArrow">
            <a:avLst/>
          </a:prstGeom>
          <a:solidFill>
            <a:srgbClr val="00AEE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Low or anxious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148064" y="2491931"/>
            <a:ext cx="3744416" cy="1800200"/>
          </a:xfrm>
          <a:prstGeom prst="rightArrow">
            <a:avLst/>
          </a:prstGeom>
          <a:solidFill>
            <a:srgbClr val="00AEE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Feels </a:t>
            </a:r>
            <a:r>
              <a:rPr lang="en-GB" sz="2400" dirty="0">
                <a:latin typeface="Arial Rounded MT Bold" panose="020F0704030504030204" pitchFamily="34" charset="0"/>
              </a:rPr>
              <a:t>h</a:t>
            </a:r>
            <a:r>
              <a:rPr lang="en-GB" sz="2400" dirty="0" smtClean="0">
                <a:latin typeface="Arial Rounded MT Bold" panose="020F0704030504030204" pitchFamily="34" charset="0"/>
              </a:rPr>
              <a:t>opeless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148064" y="4399178"/>
            <a:ext cx="3744416" cy="1800200"/>
          </a:xfrm>
          <a:prstGeom prst="rightArrow">
            <a:avLst/>
          </a:prstGeom>
          <a:solidFill>
            <a:srgbClr val="00AEE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Secretive / snappy</a:t>
            </a:r>
          </a:p>
        </p:txBody>
      </p:sp>
    </p:spTree>
    <p:extLst>
      <p:ext uri="{BB962C8B-B14F-4D97-AF65-F5344CB8AC3E}">
        <p14:creationId xmlns:p14="http://schemas.microsoft.com/office/powerpoint/2010/main" xmlns="" val="10589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3355" y="1484784"/>
            <a:ext cx="4423286" cy="468052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 smtClean="0">
              <a:latin typeface="Arial Rounded MT Bold" panose="020F07040305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6746" y="296652"/>
            <a:ext cx="4536504" cy="1080120"/>
          </a:xfrm>
          <a:prstGeom prst="roundRect">
            <a:avLst/>
          </a:prstGeom>
          <a:solidFill>
            <a:srgbClr val="00AEE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rial Rounded MT Bold" panose="020F0704030504030204" pitchFamily="34" charset="0"/>
              </a:rPr>
              <a:t>Physical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137981" y="584684"/>
            <a:ext cx="3744416" cy="1800200"/>
          </a:xfrm>
          <a:prstGeom prst="rightArrow">
            <a:avLst/>
          </a:prstGeom>
          <a:solidFill>
            <a:srgbClr val="00AEE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Injuries / scars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148064" y="2598978"/>
            <a:ext cx="3744416" cy="1800200"/>
          </a:xfrm>
          <a:prstGeom prst="rightArrow">
            <a:avLst/>
          </a:prstGeom>
          <a:solidFill>
            <a:srgbClr val="00AEE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Clothing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148064" y="4399178"/>
            <a:ext cx="3744416" cy="1800200"/>
          </a:xfrm>
          <a:prstGeom prst="rightArrow">
            <a:avLst/>
          </a:prstGeom>
          <a:solidFill>
            <a:srgbClr val="00AEE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Weight change</a:t>
            </a:r>
          </a:p>
        </p:txBody>
      </p:sp>
    </p:spTree>
    <p:extLst>
      <p:ext uri="{BB962C8B-B14F-4D97-AF65-F5344CB8AC3E}">
        <p14:creationId xmlns:p14="http://schemas.microsoft.com/office/powerpoint/2010/main" xmlns="" val="379089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3355" y="1484784"/>
            <a:ext cx="4423286" cy="468052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 smtClean="0">
              <a:latin typeface="Arial Rounded MT Bold" panose="020F07040305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6746" y="296652"/>
            <a:ext cx="4536504" cy="1080120"/>
          </a:xfrm>
          <a:prstGeom prst="roundRect">
            <a:avLst/>
          </a:prstGeom>
          <a:solidFill>
            <a:srgbClr val="00AEE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rial Rounded MT Bold" panose="020F0704030504030204" pitchFamily="34" charset="0"/>
              </a:rPr>
              <a:t>Behaviour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137981" y="584684"/>
            <a:ext cx="3744416" cy="1800200"/>
          </a:xfrm>
          <a:prstGeom prst="rightArrow">
            <a:avLst/>
          </a:prstGeom>
          <a:solidFill>
            <a:srgbClr val="00AEE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Withdrawn / isolated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148064" y="2598978"/>
            <a:ext cx="3744416" cy="1800200"/>
          </a:xfrm>
          <a:prstGeom prst="rightArrow">
            <a:avLst/>
          </a:prstGeom>
          <a:solidFill>
            <a:srgbClr val="00AEE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Avoids changing rooms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148064" y="4399178"/>
            <a:ext cx="3744416" cy="1800200"/>
          </a:xfrm>
          <a:prstGeom prst="rightArrow">
            <a:avLst/>
          </a:prstGeom>
          <a:solidFill>
            <a:srgbClr val="00AEE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00" dirty="0" smtClean="0">
                <a:latin typeface="Arial Rounded MT Bold" panose="020F0704030504030204" pitchFamily="34" charset="0"/>
              </a:rPr>
              <a:t>Eating / sleeping</a:t>
            </a:r>
          </a:p>
        </p:txBody>
      </p:sp>
    </p:spTree>
    <p:extLst>
      <p:ext uri="{BB962C8B-B14F-4D97-AF65-F5344CB8AC3E}">
        <p14:creationId xmlns:p14="http://schemas.microsoft.com/office/powerpoint/2010/main" xmlns="" val="170292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1340768"/>
            <a:ext cx="3743325" cy="4895850"/>
          </a:xfr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1600" y="188640"/>
            <a:ext cx="6551637" cy="9144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AEEF"/>
                </a:solidFill>
              </a:rPr>
              <a:t>How can we help?</a:t>
            </a:r>
            <a:endParaRPr lang="en-GB" dirty="0">
              <a:solidFill>
                <a:srgbClr val="00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6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536" y="1115395"/>
            <a:ext cx="3096344" cy="410445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Whole School Ideas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923928" y="399007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Address self-harm in relevant policies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923928" y="2710815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Teach resilience and stress management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923928" y="4037585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Signpost support</a:t>
            </a:r>
            <a:endParaRPr lang="en-GB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923928" y="5229200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Give staff access to training</a:t>
            </a:r>
            <a:endParaRPr lang="en-GB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923928" y="1590622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Teach self-harm safely in PSHE</a:t>
            </a:r>
            <a:endParaRPr lang="en-GB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48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 flipH="1">
            <a:off x="755576" y="1484784"/>
            <a:ext cx="7272808" cy="4320480"/>
          </a:xfrm>
          <a:prstGeom prst="round2DiagRect">
            <a:avLst/>
          </a:prstGeom>
          <a:solidFill>
            <a:srgbClr val="00AEE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Arial Rounded MT Bold" panose="020F0704030504030204" pitchFamily="34" charset="0"/>
              </a:rPr>
              <a:t>Supporting Individuals</a:t>
            </a:r>
            <a:endParaRPr lang="en-GB" sz="7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1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980728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Negative Emotions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909821" y="2708920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Inability to Cope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92080" y="4850004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Self-harm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04204" y="4850004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High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57293" y="2708920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Low</a:t>
            </a:r>
          </a:p>
        </p:txBody>
      </p:sp>
      <p:sp>
        <p:nvSpPr>
          <p:cNvPr id="9" name="Oval 8"/>
          <p:cNvSpPr/>
          <p:nvPr/>
        </p:nvSpPr>
        <p:spPr>
          <a:xfrm>
            <a:off x="3419872" y="2564904"/>
            <a:ext cx="1944216" cy="1872208"/>
          </a:xfrm>
          <a:prstGeom prst="ellipse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 smtClean="0">
                <a:latin typeface="Arial Rounded MT Bold" panose="020F0704030504030204" pitchFamily="34" charset="0"/>
              </a:rPr>
              <a:t>Self Harm Cycle</a:t>
            </a:r>
          </a:p>
        </p:txBody>
      </p:sp>
      <p:sp>
        <p:nvSpPr>
          <p:cNvPr id="16" name="Down Arrow 15"/>
          <p:cNvSpPr/>
          <p:nvPr/>
        </p:nvSpPr>
        <p:spPr>
          <a:xfrm rot="19420693">
            <a:off x="5670454" y="1700953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160090" y="3785094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 rot="5400000">
            <a:off x="4050274" y="5144531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2061575" y="3785094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2982273">
            <a:off x="2484867" y="1745279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807602"/>
            <a:ext cx="3744416" cy="459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7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x</a:t>
            </a:r>
            <a:endParaRPr lang="en-GB" sz="287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90681" y="755700"/>
            <a:ext cx="3130589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20440" y="4653136"/>
            <a:ext cx="3130589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986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23575798"/>
              </p:ext>
            </p:extLst>
          </p:nvPr>
        </p:nvGraphicFramePr>
        <p:xfrm>
          <a:off x="467544" y="188640"/>
          <a:ext cx="80716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402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90558C-ED9C-4EAD-ABD0-7B85242E2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890558C-ED9C-4EAD-ABD0-7B85242E2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890558C-ED9C-4EAD-ABD0-7B85242E2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6BC8BF-5898-4592-BCE3-DBE9C802A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06BC8BF-5898-4592-BCE3-DBE9C802A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06BC8BF-5898-4592-BCE3-DBE9C802A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A22734-CE51-4163-8A89-02010E36D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0AA22734-CE51-4163-8A89-02010E36D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0AA22734-CE51-4163-8A89-02010E36D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445F7-4F7C-49D1-8889-DB33C59BD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935445F7-4F7C-49D1-8889-DB33C59BD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935445F7-4F7C-49D1-8889-DB33C59BD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0DFCF1-A603-4050-830A-4F6513846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DB0DFCF1-A603-4050-830A-4F6513846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DB0DFCF1-A603-4050-830A-4F6513846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31840" y="2063404"/>
            <a:ext cx="2952328" cy="302433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600" b="1" dirty="0" smtClean="0">
                <a:latin typeface="Arial Rounded MT Bold" panose="020F0704030504030204" pitchFamily="34" charset="0"/>
              </a:rPr>
              <a:t>What to say</a:t>
            </a:r>
          </a:p>
          <a:p>
            <a:pPr algn="ctr"/>
            <a:endParaRPr lang="en-GB" sz="3600" b="1" dirty="0">
              <a:latin typeface="Arial Rounded MT Bold" panose="020F0704030504030204" pitchFamily="34" charset="0"/>
            </a:endParaRPr>
          </a:p>
          <a:p>
            <a:pPr algn="ctr"/>
            <a:endParaRPr lang="en-GB" sz="3600" b="1" dirty="0" smtClean="0">
              <a:latin typeface="Arial Rounded MT Bold" panose="020F0704030504030204" pitchFamily="34" charset="0"/>
            </a:endParaRPr>
          </a:p>
          <a:p>
            <a:pPr algn="ctr"/>
            <a:endParaRPr lang="en-GB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827584" y="1055292"/>
            <a:ext cx="2088232" cy="1224136"/>
          </a:xfrm>
          <a:prstGeom prst="wedgeRoundRectCallout">
            <a:avLst>
              <a:gd name="adj1" fmla="val -6976"/>
              <a:gd name="adj2" fmla="val 69119"/>
              <a:gd name="adj3" fmla="val 16667"/>
            </a:avLst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How can I help?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899592" y="4298208"/>
            <a:ext cx="2088232" cy="1224136"/>
          </a:xfrm>
          <a:prstGeom prst="wedgeRoundRectCallout">
            <a:avLst>
              <a:gd name="adj1" fmla="val -9193"/>
              <a:gd name="adj2" fmla="val 66282"/>
              <a:gd name="adj3" fmla="val 16667"/>
            </a:avLst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I care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79512" y="2675472"/>
            <a:ext cx="2088232" cy="1224136"/>
          </a:xfrm>
          <a:prstGeom prst="wedgeRoundRectCallout">
            <a:avLst>
              <a:gd name="adj1" fmla="val 3555"/>
              <a:gd name="adj2" fmla="val 66282"/>
              <a:gd name="adj3" fmla="val 16667"/>
            </a:avLst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8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Well done for trying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300192" y="4298208"/>
            <a:ext cx="2088232" cy="1224136"/>
          </a:xfrm>
          <a:prstGeom prst="wedgeRoundRectCallout">
            <a:avLst>
              <a:gd name="adj1" fmla="val 3555"/>
              <a:gd name="adj2" fmla="val 66282"/>
              <a:gd name="adj3" fmla="val 16667"/>
            </a:avLst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Stop…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300192" y="1055292"/>
            <a:ext cx="2088232" cy="1224136"/>
          </a:xfrm>
          <a:prstGeom prst="wedgeRoundRectCallout">
            <a:avLst>
              <a:gd name="adj1" fmla="val 3555"/>
              <a:gd name="adj2" fmla="val 66282"/>
              <a:gd name="adj3" fmla="val 16667"/>
            </a:avLst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OMG!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948264" y="2675472"/>
            <a:ext cx="2088232" cy="1224136"/>
          </a:xfrm>
          <a:prstGeom prst="wedgeRoundRectCallout">
            <a:avLst>
              <a:gd name="adj1" fmla="val -6976"/>
              <a:gd name="adj2" fmla="val 69119"/>
              <a:gd name="adj3" fmla="val 16667"/>
            </a:avLst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Why?</a:t>
            </a:r>
          </a:p>
        </p:txBody>
      </p:sp>
      <p:sp>
        <p:nvSpPr>
          <p:cNvPr id="4" name="Oval 3"/>
          <p:cNvSpPr/>
          <p:nvPr/>
        </p:nvSpPr>
        <p:spPr>
          <a:xfrm>
            <a:off x="3841570" y="3538673"/>
            <a:ext cx="1512168" cy="1368152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3200" b="1" dirty="0" smtClean="0">
              <a:solidFill>
                <a:schemeClr val="accent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41570" y="3559102"/>
            <a:ext cx="1512168" cy="1368152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3200" b="1" dirty="0" smtClean="0">
              <a:solidFill>
                <a:schemeClr val="accent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827584" y="1052736"/>
            <a:ext cx="2088232" cy="1224136"/>
          </a:xfrm>
          <a:prstGeom prst="wedgeRoundRectCallout">
            <a:avLst>
              <a:gd name="adj1" fmla="val -6976"/>
              <a:gd name="adj2" fmla="val 69119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How can I help?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79512" y="2645054"/>
            <a:ext cx="2088232" cy="1224136"/>
          </a:xfrm>
          <a:prstGeom prst="wedgeRoundRectCallout">
            <a:avLst>
              <a:gd name="adj1" fmla="val 3555"/>
              <a:gd name="adj2" fmla="val 66282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Well done for trying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914243" y="4298208"/>
            <a:ext cx="2088232" cy="1224136"/>
          </a:xfrm>
          <a:prstGeom prst="wedgeRoundRectCallout">
            <a:avLst>
              <a:gd name="adj1" fmla="val -9193"/>
              <a:gd name="adj2" fmla="val 66282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I care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3848" y="2279428"/>
            <a:ext cx="2664296" cy="117013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What NOT to Say</a:t>
            </a:r>
          </a:p>
        </p:txBody>
      </p:sp>
    </p:spTree>
    <p:extLst>
      <p:ext uri="{BB962C8B-B14F-4D97-AF65-F5344CB8AC3E}">
        <p14:creationId xmlns:p14="http://schemas.microsoft.com/office/powerpoint/2010/main" xmlns="" val="35449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2420888"/>
            <a:ext cx="8208912" cy="3672408"/>
          </a:xfrm>
          <a:solidFill>
            <a:srgbClr val="00AEEF"/>
          </a:solidFill>
        </p:spPr>
        <p:txBody>
          <a:bodyPr anchor="t"/>
          <a:lstStyle/>
          <a:p>
            <a:pPr algn="l"/>
            <a:r>
              <a:rPr lang="en-GB" dirty="0" smtClean="0"/>
              <a:t>I will help you understand: </a:t>
            </a:r>
            <a:endParaRPr lang="en-GB" dirty="0"/>
          </a:p>
        </p:txBody>
      </p:sp>
      <p:pic>
        <p:nvPicPr>
          <p:cNvPr id="1026" name="Picture 2" descr="http://thecharlestonlanguagecenter.com/wp-content/uploads/2014/01/hell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452"/>
          <a:stretch/>
        </p:blipFill>
        <p:spPr bwMode="auto">
          <a:xfrm>
            <a:off x="107504" y="0"/>
            <a:ext cx="8928992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75556" y="3159345"/>
            <a:ext cx="7992888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AEEF"/>
                </a:solidFill>
                <a:latin typeface="Arial Rounded MT Bold" panose="020F0704030504030204" pitchFamily="34" charset="0"/>
              </a:rPr>
              <a:t>W</a:t>
            </a:r>
            <a:r>
              <a:rPr lang="en-GB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hat </a:t>
            </a:r>
            <a:r>
              <a:rPr lang="en-GB" dirty="0">
                <a:solidFill>
                  <a:srgbClr val="00AEEF"/>
                </a:solidFill>
                <a:latin typeface="Arial Rounded MT Bold" panose="020F0704030504030204" pitchFamily="34" charset="0"/>
              </a:rPr>
              <a:t>self-harm is and the </a:t>
            </a:r>
            <a:r>
              <a:rPr lang="en-GB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types </a:t>
            </a:r>
            <a:r>
              <a:rPr lang="en-GB" dirty="0">
                <a:solidFill>
                  <a:srgbClr val="00AEEF"/>
                </a:solidFill>
                <a:latin typeface="Arial Rounded MT Bold" panose="020F0704030504030204" pitchFamily="34" charset="0"/>
              </a:rPr>
              <a:t>we might encounter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5556" y="4618604"/>
            <a:ext cx="7992888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AEEF"/>
                </a:solidFill>
                <a:latin typeface="Arial Rounded MT Bold" panose="020F0704030504030204" pitchFamily="34" charset="0"/>
              </a:rPr>
              <a:t>T</a:t>
            </a:r>
            <a:r>
              <a:rPr lang="en-GB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riggers and warning signs</a:t>
            </a:r>
            <a:endParaRPr lang="en-GB" dirty="0">
              <a:solidFill>
                <a:srgbClr val="00AEE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5556" y="5400628"/>
            <a:ext cx="7992888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How to respond and support</a:t>
            </a:r>
            <a:endParaRPr lang="en-GB" dirty="0">
              <a:solidFill>
                <a:srgbClr val="00AEE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5556" y="3852013"/>
            <a:ext cx="7992888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Why people turn to self-harm</a:t>
            </a:r>
            <a:endParaRPr lang="en-GB" dirty="0">
              <a:solidFill>
                <a:srgbClr val="00AEEF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1520" y="188640"/>
            <a:ext cx="7632848" cy="1370368"/>
            <a:chOff x="-89934" y="3430749"/>
            <a:chExt cx="11098165" cy="3131801"/>
          </a:xfrm>
          <a:solidFill>
            <a:srgbClr val="00AEEF"/>
          </a:solidFill>
        </p:grpSpPr>
        <p:sp>
          <p:nvSpPr>
            <p:cNvPr id="4" name="Rounded Rectangle 3"/>
            <p:cNvSpPr/>
            <p:nvPr/>
          </p:nvSpPr>
          <p:spPr>
            <a:xfrm>
              <a:off x="-89934" y="3430749"/>
              <a:ext cx="11098165" cy="313180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1794" y="4251400"/>
              <a:ext cx="10914711" cy="14905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0" tIns="228600" rIns="228600" bIns="228600" numCol="1" spcCol="1270" anchor="ctr" anchorCtr="0">
              <a:noAutofit/>
            </a:bodyPr>
            <a:lstStyle/>
            <a:p>
              <a:pPr algn="ctr" defTabSz="26670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4000" b="1" dirty="0">
                  <a:latin typeface="Arial Rounded MT Bold" panose="020F0704030504030204" pitchFamily="34" charset="0"/>
                </a:rPr>
                <a:t>What </a:t>
              </a:r>
              <a:r>
                <a:rPr lang="en-GB" sz="4000" b="1" dirty="0" smtClean="0">
                  <a:latin typeface="Arial Rounded MT Bold" panose="020F0704030504030204" pitchFamily="34" charset="0"/>
                </a:rPr>
                <a:t>if a student won’t talk?</a:t>
              </a:r>
              <a:endParaRPr lang="en-GB" sz="4000" b="1" dirty="0"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026" name="Picture 2" descr="http://www.briansolis.com/wp-content/uploads/2009/07/not-talk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12814"/>
            <a:ext cx="4286250" cy="317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4521401" y="1953728"/>
            <a:ext cx="4227063" cy="3707520"/>
          </a:xfrm>
          <a:prstGeom prst="roundRect">
            <a:avLst/>
          </a:prstGeom>
          <a:solidFill>
            <a:srgbClr val="00AEE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>
                <a:latin typeface="Arial Rounded MT Bold" panose="020F0704030504030204" pitchFamily="34" charset="0"/>
              </a:rPr>
              <a:t>Are you the best person?</a:t>
            </a:r>
          </a:p>
          <a:p>
            <a:pPr marL="214313" indent="-214313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>
                <a:latin typeface="Arial Rounded MT Bold" panose="020F0704030504030204" pitchFamily="34" charset="0"/>
              </a:rPr>
              <a:t>Start with small </a:t>
            </a:r>
            <a:r>
              <a:rPr lang="en-GB" sz="2100" dirty="0" smtClean="0">
                <a:latin typeface="Arial Rounded MT Bold" panose="020F0704030504030204" pitchFamily="34" charset="0"/>
              </a:rPr>
              <a:t>stuff</a:t>
            </a:r>
            <a:endParaRPr lang="en-GB" sz="2100" dirty="0">
              <a:latin typeface="Arial Rounded MT Bold" panose="020F0704030504030204" pitchFamily="34" charset="0"/>
            </a:endParaRPr>
          </a:p>
          <a:p>
            <a:pPr marL="214313" indent="-214313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 smtClean="0">
                <a:latin typeface="Arial Rounded MT Bold" panose="020F0704030504030204" pitchFamily="34" charset="0"/>
              </a:rPr>
              <a:t>Don’t get angry</a:t>
            </a:r>
            <a:endParaRPr lang="en-GB" sz="2100" dirty="0">
              <a:latin typeface="Arial Rounded MT Bold" panose="020F0704030504030204" pitchFamily="34" charset="0"/>
            </a:endParaRPr>
          </a:p>
          <a:p>
            <a:pPr marL="214313" indent="-214313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 smtClean="0">
                <a:latin typeface="Arial Rounded MT Bold" panose="020F0704030504030204" pitchFamily="34" charset="0"/>
              </a:rPr>
              <a:t>Go for a walk </a:t>
            </a:r>
          </a:p>
          <a:p>
            <a:pPr marL="214313" indent="-214313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 smtClean="0">
                <a:latin typeface="Arial Rounded MT Bold" panose="020F0704030504030204" pitchFamily="34" charset="0"/>
              </a:rPr>
              <a:t>Keep </a:t>
            </a:r>
            <a:r>
              <a:rPr lang="en-GB" sz="2100" dirty="0">
                <a:latin typeface="Arial Rounded MT Bold" panose="020F0704030504030204" pitchFamily="34" charset="0"/>
              </a:rPr>
              <a:t>offering support</a:t>
            </a:r>
          </a:p>
          <a:p>
            <a:pPr marL="214313" indent="-214313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 smtClean="0">
                <a:latin typeface="Arial Rounded MT Bold" panose="020F0704030504030204" pitchFamily="34" charset="0"/>
              </a:rPr>
              <a:t>Signpost support</a:t>
            </a:r>
            <a:endParaRPr lang="en-GB" sz="2100" dirty="0">
              <a:latin typeface="Arial Rounded MT Bold" panose="020F0704030504030204" pitchFamily="34" charset="0"/>
            </a:endParaRPr>
          </a:p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06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87892170"/>
              </p:ext>
            </p:extLst>
          </p:nvPr>
        </p:nvGraphicFramePr>
        <p:xfrm>
          <a:off x="467544" y="188640"/>
          <a:ext cx="80716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1756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90558C-ED9C-4EAD-ABD0-7B85242E2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6BC8BF-5898-4592-BCE3-DBE9C802A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A22734-CE51-4163-8A89-02010E36D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445F7-4F7C-49D1-8889-DB33C59BD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0DFCF1-A603-4050-830A-4F6513846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33A9F7-A566-4EC2-BE61-1084AE419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B12EDB-E40D-49E0-A905-E78F26B23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CF875E-2767-444A-97A9-7304D90A5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ACBD4-C878-450A-AA7A-16D57926D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 flipH="1">
            <a:off x="755576" y="1484784"/>
            <a:ext cx="7272808" cy="4320480"/>
          </a:xfrm>
          <a:prstGeom prst="round2DiagRect">
            <a:avLst/>
          </a:prstGeom>
          <a:solidFill>
            <a:srgbClr val="00AEE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Arial Rounded MT Bold" panose="020F0704030504030204" pitchFamily="34" charset="0"/>
              </a:rPr>
              <a:t>Self-Harm Alternatives</a:t>
            </a:r>
            <a:endParaRPr lang="en-GB" sz="7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8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32656840"/>
              </p:ext>
            </p:extLst>
          </p:nvPr>
        </p:nvGraphicFramePr>
        <p:xfrm>
          <a:off x="395536" y="1052736"/>
          <a:ext cx="84969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4198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2DBDF1-BD36-44F9-84DB-11A7F7E4E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0B898F-A375-4CC5-8057-9CF3F407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74793D-5308-41DF-8EDA-ECA2AB589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B17751-DC1D-46BD-802D-6F049ADB11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EE1B91-92EC-4641-9D9E-C45C48972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667AA9-171D-48CC-A0B5-DCEDC9C8D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EB4D18-BC06-4096-A218-70AA8AA92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97F25E-55C0-49C3-AAE0-BA16D75A6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CEC3CD-AE6E-44F9-A5A9-4AB6F5353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20697621">
            <a:off x="834606" y="835547"/>
            <a:ext cx="7042739" cy="45662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b="1" dirty="0" smtClean="0">
                <a:solidFill>
                  <a:schemeClr val="tx2">
                    <a:lumMod val="75000"/>
                  </a:schemeClr>
                </a:solidFill>
                <a:latin typeface="Freestyle Script" panose="030804020302050B0404" pitchFamily="66" charset="0"/>
              </a:rPr>
              <a:t>When I feel the urge to self-harm I will…</a:t>
            </a:r>
          </a:p>
          <a:p>
            <a:endParaRPr lang="en-GB" sz="3200" dirty="0">
              <a:solidFill>
                <a:schemeClr val="tx2">
                  <a:lumMod val="75000"/>
                </a:schemeClr>
              </a:solidFill>
              <a:latin typeface="Freestyle Script" panose="030804020302050B0404" pitchFamily="66" charset="0"/>
            </a:endParaRPr>
          </a:p>
          <a:p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  <a:latin typeface="Freestyle Script" panose="030804020302050B0404" pitchFamily="66" charset="0"/>
              </a:rPr>
              <a:t>1. </a:t>
            </a:r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  <a:latin typeface="Freestyle Script" panose="030804020302050B0404" pitchFamily="66" charset="0"/>
              </a:rPr>
              <a:t>Start with the least invasive</a:t>
            </a:r>
          </a:p>
          <a:p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  <a:latin typeface="Freestyle Script" panose="030804020302050B0404" pitchFamily="66" charset="0"/>
              </a:rPr>
              <a:t>2. The sort of thing you could do in maths</a:t>
            </a:r>
          </a:p>
          <a:p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  <a:latin typeface="Freestyle Script" panose="030804020302050B0404" pitchFamily="66" charset="0"/>
              </a:rPr>
              <a:t>3. Work your way up..</a:t>
            </a:r>
          </a:p>
          <a:p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  <a:latin typeface="Freestyle Script" panose="030804020302050B0404" pitchFamily="66" charset="0"/>
              </a:rPr>
              <a:t>4. Always include a 24 hour helpline</a:t>
            </a:r>
          </a:p>
          <a:p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  <a:latin typeface="Freestyle Script" panose="030804020302050B0404" pitchFamily="66" charset="0"/>
              </a:rPr>
              <a:t>5. The final strategy is your ‘nuclear option’</a:t>
            </a:r>
            <a:endParaRPr lang="en-GB" sz="4000" dirty="0">
              <a:solidFill>
                <a:schemeClr val="tx2">
                  <a:lumMod val="75000"/>
                </a:schemeClr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69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51608185"/>
              </p:ext>
            </p:extLst>
          </p:nvPr>
        </p:nvGraphicFramePr>
        <p:xfrm>
          <a:off x="467544" y="188640"/>
          <a:ext cx="80716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4987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90558C-ED9C-4EAD-ABD0-7B85242E2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6BC8BF-5898-4592-BCE3-DBE9C802A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A22734-CE51-4163-8A89-02010E36D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445F7-4F7C-49D1-8889-DB33C59BD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0DFCF1-A603-4050-830A-4F6513846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33A9F7-A566-4EC2-BE61-1084AE419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B12EDB-E40D-49E0-A905-E78F26B23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CF875E-2767-444A-97A9-7304D90A5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ACBD4-C878-450A-AA7A-16D57926D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F6368D-E431-4192-B73B-D0137BB0E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CF24D0-ADB7-4901-9F7C-64480C7BD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Support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dirty="0"/>
              <a:t>“The most helpful thing for me during my recovery was having a friend who cared.  She was brilliant. She listened when I needed to talk and she answered all sorts of difficult questions from my friends. She made me feel safer</a:t>
            </a:r>
            <a:r>
              <a:rPr lang="en-GB" sz="2400" dirty="0" smtClean="0"/>
              <a:t>.”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716016" y="1628802"/>
            <a:ext cx="3816424" cy="388776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65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 Peer Support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979717620"/>
              </p:ext>
            </p:extLst>
          </p:nvPr>
        </p:nvGraphicFramePr>
        <p:xfrm>
          <a:off x="251520" y="836712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5229200"/>
            <a:ext cx="2676525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76525" y="5229200"/>
            <a:ext cx="2676525" cy="1009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58342" y="5244689"/>
            <a:ext cx="2676525" cy="1009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 cstate="print"/>
          <a:srcRect r="56999"/>
          <a:stretch/>
        </p:blipFill>
        <p:spPr>
          <a:xfrm>
            <a:off x="8029575" y="5275667"/>
            <a:ext cx="1150937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802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E3C66B-9FDD-4D3D-A73B-A1FBEEA63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61C308-C8AB-42D2-A517-39C83D232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2C5C11-27EF-4317-BE3B-04C77AFDD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FD6791-4491-4BE5-9798-A447F69A7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6BCAEB-717D-4BB4-BC36-F9D2DD54E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720454-1723-44A7-895A-00C49A35A9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188700768"/>
              </p:ext>
            </p:extLst>
          </p:nvPr>
        </p:nvGraphicFramePr>
        <p:xfrm>
          <a:off x="467544" y="188640"/>
          <a:ext cx="80716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3153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90558C-ED9C-4EAD-ABD0-7B85242E2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6BC8BF-5898-4592-BCE3-DBE9C802A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A22734-CE51-4163-8A89-02010E36D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445F7-4F7C-49D1-8889-DB33C59BD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0DFCF1-A603-4050-830A-4F6513846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33A9F7-A566-4EC2-BE61-1084AE419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B12EDB-E40D-49E0-A905-E78F26B23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CF875E-2767-444A-97A9-7304D90A5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ACBD4-C878-450A-AA7A-16D57926D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F6368D-E431-4192-B73B-D0137BB0E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CF24D0-ADB7-4901-9F7C-64480C7BD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0DD44E-9DD6-474A-9ADE-7899AB688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44A35-977B-4368-BA27-E138E5EE6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uJCHGvIp3BA/TSC0_BrMVsI/AAAAAAAAF_4/AtON2PItg-k/s1600/Asian%2525252Bhairstyles%2525252Bfor%2525252Bmen%2525252B-pixie%2525252Bhairstyles-burogume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950" b="19212"/>
          <a:stretch/>
        </p:blipFill>
        <p:spPr bwMode="auto">
          <a:xfrm>
            <a:off x="1799692" y="188640"/>
            <a:ext cx="554461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 rot="20459185">
            <a:off x="2497889" y="1886566"/>
            <a:ext cx="4608512" cy="22322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Cutter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1520" y="5013175"/>
            <a:ext cx="8640960" cy="121109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4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</a:t>
            </a:r>
            <a:r>
              <a:rPr lang="en-GB" sz="4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great musician. Really funny. Very untidy.</a:t>
            </a:r>
          </a:p>
        </p:txBody>
      </p:sp>
    </p:spTree>
    <p:extLst>
      <p:ext uri="{BB962C8B-B14F-4D97-AF65-F5344CB8AC3E}">
        <p14:creationId xmlns:p14="http://schemas.microsoft.com/office/powerpoint/2010/main" xmlns="" val="195099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 flipH="1">
            <a:off x="755576" y="1340768"/>
            <a:ext cx="7488832" cy="4608512"/>
          </a:xfrm>
          <a:prstGeom prst="round2DiagRect">
            <a:avLst/>
          </a:prstGeom>
          <a:solidFill>
            <a:srgbClr val="00AEE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>
                <a:latin typeface="Arial Rounded MT Bold" panose="020F0704030504030204" pitchFamily="34" charset="0"/>
              </a:rPr>
              <a:t>What do we mean by self-harm?</a:t>
            </a:r>
          </a:p>
        </p:txBody>
      </p:sp>
    </p:spTree>
    <p:extLst>
      <p:ext uri="{BB962C8B-B14F-4D97-AF65-F5344CB8AC3E}">
        <p14:creationId xmlns:p14="http://schemas.microsoft.com/office/powerpoint/2010/main" xmlns="" val="29397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51520" y="1124744"/>
            <a:ext cx="8568952" cy="4680520"/>
          </a:xfrm>
          <a:prstGeom prst="wedgeRoundRectCallout">
            <a:avLst>
              <a:gd name="adj1" fmla="val 2566"/>
              <a:gd name="adj2" fmla="val 6567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4000" b="1" i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“I think I’m better able to cope with life’s ups and downs than many of my friends now because I’ve had to think carefully about my response to difficult times.”</a:t>
            </a:r>
          </a:p>
        </p:txBody>
      </p:sp>
    </p:spTree>
    <p:extLst>
      <p:ext uri="{BB962C8B-B14F-4D97-AF65-F5344CB8AC3E}">
        <p14:creationId xmlns:p14="http://schemas.microsoft.com/office/powerpoint/2010/main" xmlns="" val="20953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7272808" cy="504056"/>
          </a:xfrm>
        </p:spPr>
        <p:txBody>
          <a:bodyPr anchor="ctr">
            <a:noAutofit/>
          </a:bodyPr>
          <a:lstStyle/>
          <a:p>
            <a:pPr algn="ctr"/>
            <a:r>
              <a:rPr lang="en-GB" sz="2200" dirty="0" smtClean="0"/>
              <a:t>Hear more from </a:t>
            </a:r>
            <a:r>
              <a:rPr lang="en-GB" sz="2200" dirty="0" err="1" smtClean="0"/>
              <a:t>Pooky</a:t>
            </a:r>
            <a:r>
              <a:rPr lang="en-GB" sz="2200" dirty="0" smtClean="0"/>
              <a:t> </a:t>
            </a:r>
            <a:r>
              <a:rPr lang="en-GB" sz="2200" dirty="0" err="1" smtClean="0"/>
              <a:t>Knightsmith</a:t>
            </a:r>
            <a:r>
              <a:rPr lang="en-GB" sz="2200" dirty="0" smtClean="0"/>
              <a:t> at our</a:t>
            </a:r>
            <a:endParaRPr lang="en-GB" sz="2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411760" y="1916832"/>
            <a:ext cx="6408712" cy="396044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5600" b="1" u="sng" dirty="0" smtClean="0"/>
              <a:t>Benefits of attending</a:t>
            </a:r>
            <a:br>
              <a:rPr lang="en-GB" sz="5600" b="1" u="sng" dirty="0" smtClean="0"/>
            </a:br>
            <a:endParaRPr lang="en-GB" sz="56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GB" sz="5600" b="1" dirty="0" smtClean="0"/>
              <a:t> Take away a clear understanding of CAMHS processes</a:t>
            </a:r>
            <a:endParaRPr lang="en-GB" sz="56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GB" sz="56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GB" sz="5600" b="1" dirty="0" smtClean="0"/>
              <a:t> Identify and support your pupils who self-harm</a:t>
            </a:r>
            <a:endParaRPr lang="en-GB" sz="5600" dirty="0" smtClean="0"/>
          </a:p>
          <a:p>
            <a:pPr>
              <a:lnSpc>
                <a:spcPct val="120000"/>
              </a:lnSpc>
            </a:pPr>
            <a:endParaRPr lang="en-GB" sz="56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GB" sz="5600" b="1" dirty="0" smtClean="0"/>
              <a:t> Support pupils to successfully develop emotional resilience</a:t>
            </a:r>
            <a:r>
              <a:rPr lang="en-GB" sz="5600" dirty="0" smtClean="0"/>
              <a:t/>
            </a:r>
            <a:br>
              <a:rPr lang="en-GB" sz="5600" dirty="0" smtClean="0"/>
            </a:br>
            <a:endParaRPr lang="en-GB" sz="5600" dirty="0" smtClean="0"/>
          </a:p>
          <a:p>
            <a:pPr lvl="0"/>
            <a:r>
              <a:rPr lang="en-GB" sz="5600" b="1" u="sng" dirty="0" smtClean="0"/>
              <a:t>Other speakers presenting on the day include:</a:t>
            </a:r>
            <a:br>
              <a:rPr lang="en-GB" sz="5600" b="1" u="sng" dirty="0" smtClean="0"/>
            </a:br>
            <a:endParaRPr lang="en-GB" sz="5600" b="1" u="sng" dirty="0" smtClean="0"/>
          </a:p>
          <a:p>
            <a:r>
              <a:rPr lang="en-GB" sz="5600" b="1" dirty="0" smtClean="0"/>
              <a:t>Dr Nick Barnes, </a:t>
            </a:r>
            <a:r>
              <a:rPr lang="en-GB" sz="5600" dirty="0" smtClean="0"/>
              <a:t>Young People’s Psychiatrist, Haringey Adolescent Outreach Team, NHS</a:t>
            </a:r>
          </a:p>
          <a:p>
            <a:endParaRPr lang="en-GB" sz="5600" b="1" dirty="0" smtClean="0"/>
          </a:p>
          <a:p>
            <a:r>
              <a:rPr lang="en-GB" sz="5600" b="1" dirty="0" smtClean="0"/>
              <a:t>Roger Catchpole, </a:t>
            </a:r>
            <a:r>
              <a:rPr lang="en-GB" sz="5600" dirty="0" smtClean="0"/>
              <a:t>Training &amp; Development Manager, Young Minds</a:t>
            </a:r>
          </a:p>
          <a:p>
            <a:endParaRPr lang="en-GB" sz="5600" b="1" dirty="0" smtClean="0"/>
          </a:p>
          <a:p>
            <a:r>
              <a:rPr lang="en-GB" sz="5600" b="1" dirty="0" smtClean="0"/>
              <a:t>Peter Connor, </a:t>
            </a:r>
            <a:r>
              <a:rPr lang="en-GB" sz="5600" dirty="0" smtClean="0"/>
              <a:t>Deputy </a:t>
            </a:r>
            <a:r>
              <a:rPr lang="en-GB" sz="5600" dirty="0" err="1" smtClean="0"/>
              <a:t>Headteacher</a:t>
            </a:r>
            <a:r>
              <a:rPr lang="en-GB" sz="5600" dirty="0" smtClean="0"/>
              <a:t>, </a:t>
            </a:r>
            <a:r>
              <a:rPr lang="en-GB" sz="5600" dirty="0" err="1" smtClean="0"/>
              <a:t>Framwellgate</a:t>
            </a:r>
            <a:r>
              <a:rPr lang="en-GB" sz="5600" dirty="0" smtClean="0"/>
              <a:t> School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251520" y="5877272"/>
            <a:ext cx="8651304" cy="7076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 out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more at: 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www.oeconferences.com/mentalhealth14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Mental-Health-2014-email-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060848"/>
            <a:ext cx="1842318" cy="3456384"/>
          </a:xfrm>
          <a:prstGeom prst="rect">
            <a:avLst/>
          </a:prstGeom>
        </p:spPr>
      </p:pic>
      <p:pic>
        <p:nvPicPr>
          <p:cNvPr id="12" name="Picture 11" descr="MH header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692696"/>
            <a:ext cx="7670555" cy="975576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13285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3600" dirty="0" smtClean="0"/>
              <a:t>Webinar </a:t>
            </a:r>
          </a:p>
          <a:p>
            <a:pPr algn="ctr">
              <a:buNone/>
            </a:pPr>
            <a:r>
              <a:rPr lang="en-GB" sz="3600" b="1" dirty="0" smtClean="0"/>
              <a:t>Questions &amp; Answers</a:t>
            </a:r>
            <a:endParaRPr lang="en-GB" sz="3600" dirty="0" smtClean="0"/>
          </a:p>
          <a:p>
            <a:pPr algn="ctr">
              <a:buNone/>
            </a:pPr>
            <a:r>
              <a:rPr lang="en-GB" sz="2400" dirty="0" smtClean="0"/>
              <a:t> </a:t>
            </a:r>
          </a:p>
          <a:p>
            <a:pPr algn="ctr">
              <a:buNone/>
            </a:pPr>
            <a:r>
              <a:rPr lang="en-GB" sz="2400" dirty="0" smtClean="0"/>
              <a:t>--------------------------------------------------</a:t>
            </a:r>
          </a:p>
          <a:p>
            <a:pPr algn="ctr">
              <a:buNone/>
            </a:pPr>
            <a:r>
              <a:rPr lang="en-GB" sz="24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106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536" y="1196752"/>
            <a:ext cx="3096344" cy="410445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Harm to oneself in order to cope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923928" y="399007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Cutting, burning, embedding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923928" y="2710815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Scratching, banging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923928" y="4037585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Punching, hitting, biting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3923928" y="5229200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Eating disorders, drugs, alcohol</a:t>
            </a:r>
            <a:endParaRPr lang="en-GB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923928" y="1590622"/>
            <a:ext cx="3960440" cy="913616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Overdosing, consuming poison</a:t>
            </a:r>
            <a:endParaRPr lang="en-GB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00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0992" y="1052736"/>
            <a:ext cx="3816424" cy="2520280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Self-harm can be direct or indirect</a:t>
            </a:r>
          </a:p>
          <a:p>
            <a:pPr algn="ctr"/>
            <a:endParaRPr lang="en-GB" sz="3200" dirty="0">
              <a:solidFill>
                <a:srgbClr val="00AEEF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e.g. cutting vs risk taking</a:t>
            </a:r>
            <a:endParaRPr lang="en-GB" sz="2400" dirty="0">
              <a:solidFill>
                <a:srgbClr val="00AEE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70543" y="1052736"/>
            <a:ext cx="3816424" cy="2520280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Self-harm can be transient or    longer term</a:t>
            </a:r>
            <a:endParaRPr lang="en-GB" sz="2400" dirty="0">
              <a:solidFill>
                <a:srgbClr val="00AEE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992" y="3861048"/>
            <a:ext cx="3816424" cy="2520280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Self-harm is usually conducted at times of anger, distress, fear or worry…</a:t>
            </a:r>
            <a:endParaRPr lang="en-GB" sz="2000" dirty="0">
              <a:solidFill>
                <a:srgbClr val="00AEE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88024" y="3861048"/>
            <a:ext cx="3816424" cy="2520280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…and is a way of coping with these feelings</a:t>
            </a:r>
            <a:endParaRPr lang="en-GB" sz="2400" dirty="0">
              <a:solidFill>
                <a:srgbClr val="00AEEF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65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980728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Negative Emotions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909821" y="2708920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Inability to Cope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92080" y="4850004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Self-harm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04204" y="4850004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High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57293" y="2708920"/>
            <a:ext cx="1872208" cy="792088"/>
          </a:xfrm>
          <a:prstGeom prst="round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dirty="0" smtClean="0">
                <a:latin typeface="Arial Rounded MT Bold" panose="020F0704030504030204" pitchFamily="34" charset="0"/>
              </a:rPr>
              <a:t>Low</a:t>
            </a:r>
          </a:p>
        </p:txBody>
      </p:sp>
      <p:sp>
        <p:nvSpPr>
          <p:cNvPr id="9" name="Oval 8"/>
          <p:cNvSpPr/>
          <p:nvPr/>
        </p:nvSpPr>
        <p:spPr>
          <a:xfrm>
            <a:off x="3419872" y="2564904"/>
            <a:ext cx="1944216" cy="1872208"/>
          </a:xfrm>
          <a:prstGeom prst="ellipse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 smtClean="0">
                <a:latin typeface="Arial Rounded MT Bold" panose="020F0704030504030204" pitchFamily="34" charset="0"/>
              </a:rPr>
              <a:t>Self Harm Cycle</a:t>
            </a:r>
          </a:p>
        </p:txBody>
      </p:sp>
      <p:sp>
        <p:nvSpPr>
          <p:cNvPr id="16" name="Down Arrow 15"/>
          <p:cNvSpPr/>
          <p:nvPr/>
        </p:nvSpPr>
        <p:spPr>
          <a:xfrm rot="19420693">
            <a:off x="5670454" y="1700953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160090" y="3785094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 rot="5400000">
            <a:off x="4050274" y="5144531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2061575" y="3785094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2982273">
            <a:off x="2484867" y="1745279"/>
            <a:ext cx="478733" cy="79208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000" b="1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28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 flipH="1">
            <a:off x="755576" y="1484784"/>
            <a:ext cx="7272808" cy="4320480"/>
          </a:xfrm>
          <a:prstGeom prst="round2DiagRect">
            <a:avLst/>
          </a:prstGeom>
          <a:solidFill>
            <a:srgbClr val="00AEE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latin typeface="Arial Rounded MT Bold" panose="020F0704030504030204" pitchFamily="34" charset="0"/>
              </a:rPr>
              <a:t>Why do people self-harm?</a:t>
            </a:r>
          </a:p>
        </p:txBody>
      </p:sp>
    </p:spTree>
    <p:extLst>
      <p:ext uri="{BB962C8B-B14F-4D97-AF65-F5344CB8AC3E}">
        <p14:creationId xmlns:p14="http://schemas.microsoft.com/office/powerpoint/2010/main" xmlns="" val="1572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59832" y="2204864"/>
            <a:ext cx="3024336" cy="2952328"/>
          </a:xfrm>
          <a:prstGeom prst="ellipse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Arial Rounded MT Bold" panose="020F0704030504030204" pitchFamily="34" charset="0"/>
              </a:rPr>
              <a:t>Why?</a:t>
            </a:r>
            <a:endParaRPr lang="en-GB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0903" y="2036447"/>
            <a:ext cx="273630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Control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03848" y="926961"/>
            <a:ext cx="273630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Punishment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0718" y="3284984"/>
            <a:ext cx="273630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00AEEF"/>
                </a:solidFill>
                <a:latin typeface="Arial Rounded MT Bold" panose="020F0704030504030204" pitchFamily="34" charset="0"/>
              </a:rPr>
              <a:t>A</a:t>
            </a:r>
            <a:r>
              <a:rPr lang="en-GB" sz="28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ppear ugly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3528" y="4566918"/>
            <a:ext cx="273630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Manage feelings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43919" y="5433136"/>
            <a:ext cx="273630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Feel real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43773" y="2025322"/>
            <a:ext cx="273630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Feel cared </a:t>
            </a:r>
            <a:r>
              <a:rPr lang="en-GB" sz="2800" b="1" dirty="0">
                <a:solidFill>
                  <a:srgbClr val="00AEEF"/>
                </a:solidFill>
                <a:latin typeface="Arial Rounded MT Bold" panose="020F0704030504030204" pitchFamily="34" charset="0"/>
              </a:rPr>
              <a:t>f</a:t>
            </a:r>
            <a:r>
              <a:rPr lang="en-GB" sz="28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or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232857" y="3284984"/>
            <a:ext cx="273630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Fit </a:t>
            </a:r>
            <a:r>
              <a:rPr lang="en-GB" sz="3200" b="1" dirty="0">
                <a:solidFill>
                  <a:srgbClr val="00AEEF"/>
                </a:solidFill>
                <a:latin typeface="Arial Rounded MT Bold" panose="020F0704030504030204" pitchFamily="34" charset="0"/>
              </a:rPr>
              <a:t>i</a:t>
            </a:r>
            <a:r>
              <a:rPr lang="en-GB" sz="32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76438" y="4557082"/>
            <a:ext cx="273630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No better </a:t>
            </a:r>
            <a:r>
              <a:rPr lang="en-GB" sz="2400" b="1" dirty="0">
                <a:solidFill>
                  <a:srgbClr val="00AEEF"/>
                </a:solidFill>
                <a:latin typeface="Arial Rounded MT Bold" panose="020F0704030504030204" pitchFamily="34" charset="0"/>
              </a:rPr>
              <a:t>w</a:t>
            </a:r>
            <a:r>
              <a:rPr lang="en-GB" sz="2400" b="1" dirty="0" smtClean="0">
                <a:solidFill>
                  <a:srgbClr val="00AEEF"/>
                </a:solidFill>
                <a:latin typeface="Arial Rounded MT Bold" panose="020F0704030504030204" pitchFamily="34" charset="0"/>
              </a:rPr>
              <a:t>ays</a:t>
            </a:r>
          </a:p>
        </p:txBody>
      </p:sp>
    </p:spTree>
    <p:extLst>
      <p:ext uri="{BB962C8B-B14F-4D97-AF65-F5344CB8AC3E}">
        <p14:creationId xmlns:p14="http://schemas.microsoft.com/office/powerpoint/2010/main" xmlns="" val="344847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5" y="143647"/>
            <a:ext cx="2952329" cy="65706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>
                <a:solidFill>
                  <a:srgbClr val="00AEEF"/>
                </a:solidFill>
              </a:rPr>
              <a:t>Triggers</a:t>
            </a:r>
            <a:endParaRPr lang="en-GB" dirty="0">
              <a:solidFill>
                <a:srgbClr val="00AEEF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806180177"/>
              </p:ext>
            </p:extLst>
          </p:nvPr>
        </p:nvGraphicFramePr>
        <p:xfrm>
          <a:off x="517713" y="980728"/>
          <a:ext cx="817832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own Arrow 3"/>
          <p:cNvSpPr/>
          <p:nvPr/>
        </p:nvSpPr>
        <p:spPr>
          <a:xfrm rot="2719328">
            <a:off x="3642034" y="592270"/>
            <a:ext cx="1441938" cy="2644630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 rot="2719328">
            <a:off x="3885907" y="3718513"/>
            <a:ext cx="1441938" cy="2473486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62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4" grpId="1" animBg="1"/>
      <p:bldP spid="5" grpId="0" animBg="1"/>
    </p:bldLst>
  </p:timing>
</p:sld>
</file>

<file path=ppt/theme/theme1.xml><?xml version="1.0" encoding="utf-8"?>
<a:theme xmlns:a="http://schemas.openxmlformats.org/drawingml/2006/main" name="5_Custom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H PPT template" id="{ACEEF32B-AFEE-407B-B05E-5414025DEC14}" vid="{3FDB7BFC-BDDF-404E-B66D-98E354371930}"/>
    </a:ext>
  </a:extLst>
</a:theme>
</file>

<file path=ppt/theme/theme2.xml><?xml version="1.0" encoding="utf-8"?>
<a:theme xmlns:a="http://schemas.openxmlformats.org/drawingml/2006/main" name="4_Custom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H PPT template" id="{ACEEF32B-AFEE-407B-B05E-5414025DEC14}" vid="{D1112264-2FAD-4AF4-8891-0673A29A6D39}"/>
    </a:ext>
  </a:extLst>
</a:theme>
</file>

<file path=ppt/theme/theme3.xml><?xml version="1.0" encoding="utf-8"?>
<a:theme xmlns:a="http://schemas.openxmlformats.org/drawingml/2006/main" name="6_Custom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H PPT template" id="{ACEEF32B-AFEE-407B-B05E-5414025DEC14}" vid="{6739C2EA-946F-4805-B102-DC1F4F449249}"/>
    </a:ext>
  </a:extLst>
</a:theme>
</file>

<file path=ppt/theme/theme4.xml><?xml version="1.0" encoding="utf-8"?>
<a:theme xmlns:a="http://schemas.openxmlformats.org/drawingml/2006/main" name="7_Custom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H PPT template" id="{ACEEF32B-AFEE-407B-B05E-5414025DEC14}" vid="{9248B156-E061-45D5-A3F5-7ECC8E943A30}"/>
    </a:ext>
  </a:extLst>
</a:theme>
</file>

<file path=ppt/theme/theme5.xml><?xml version="1.0" encoding="utf-8"?>
<a:theme xmlns:a="http://schemas.openxmlformats.org/drawingml/2006/main" name="1_Custom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H PPT template" id="{ACEEF32B-AFEE-407B-B05E-5414025DEC14}" vid="{B047C74E-EAFE-4429-82E1-AC9BB7C1C459}"/>
    </a:ext>
  </a:extLst>
</a:theme>
</file>

<file path=ppt/theme/theme6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7030A0"/>
        </a:solidFill>
        <a:ln w="28575">
          <a:solidFill>
            <a:srgbClr val="7030A0"/>
          </a:solidFill>
        </a:ln>
      </a:spPr>
      <a:bodyPr rtlCol="0" anchor="ctr"/>
      <a:lstStyle>
        <a:defPPr algn="ctr">
          <a:defRPr sz="3600" dirty="0">
            <a:solidFill>
              <a:schemeClr val="bg1"/>
            </a:solidFill>
            <a:latin typeface="Arial Rounded MT Bold" panose="020F0704030504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IOH PPT template" id="{ACEEF32B-AFEE-407B-B05E-5414025DEC14}" vid="{B40E2558-2532-4DB1-B526-8AE6708D3F44}"/>
    </a:ext>
  </a:extLst>
</a:theme>
</file>

<file path=ppt/theme/theme7.xml><?xml version="1.0" encoding="utf-8"?>
<a:theme xmlns:a="http://schemas.openxmlformats.org/drawingml/2006/main" name="Blue background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IOH PPT template</Template>
  <TotalTime>5055</TotalTime>
  <Words>646</Words>
  <Application>Microsoft Office PowerPoint</Application>
  <PresentationFormat>On-screen Show (4:3)</PresentationFormat>
  <Paragraphs>168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5_Custom Design</vt:lpstr>
      <vt:lpstr>4_Custom Design</vt:lpstr>
      <vt:lpstr>6_Custom Design</vt:lpstr>
      <vt:lpstr>7_Custom Design</vt:lpstr>
      <vt:lpstr>1_Custom Design</vt:lpstr>
      <vt:lpstr>Office Theme</vt:lpstr>
      <vt:lpstr>Blue background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Triggers</vt:lpstr>
      <vt:lpstr>Slide 10</vt:lpstr>
      <vt:lpstr>Slide 11</vt:lpstr>
      <vt:lpstr>Slide 12</vt:lpstr>
      <vt:lpstr>Slide 13</vt:lpstr>
      <vt:lpstr>How can we help?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Peer Support</vt:lpstr>
      <vt:lpstr>Safe Peer Support</vt:lpstr>
      <vt:lpstr>Slide 28</vt:lpstr>
      <vt:lpstr>Slide 29</vt:lpstr>
      <vt:lpstr>Slide 30</vt:lpstr>
      <vt:lpstr>Hear more from Pooky Knightsmith at our</vt:lpstr>
      <vt:lpstr>Slide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   Dr Pooky Knightsmith</dc:title>
  <dc:creator>Pooky</dc:creator>
  <cp:lastModifiedBy>jaskeran.dosanjh</cp:lastModifiedBy>
  <cp:revision>75</cp:revision>
  <dcterms:created xsi:type="dcterms:W3CDTF">2014-09-15T18:49:25Z</dcterms:created>
  <dcterms:modified xsi:type="dcterms:W3CDTF">2014-10-21T08:36:37Z</dcterms:modified>
</cp:coreProperties>
</file>