
<file path=[Content_Types].xml><?xml version="1.0" encoding="utf-8"?>
<Types xmlns="http://schemas.openxmlformats.org/package/2006/content-types">
  <Override PartName="/ppt/diagrams/drawing2.xml" ContentType="application/vnd.ms-office.drawingml.diagramDrawing+xml"/>
  <Override PartName="/ppt/slides/slide4.xml" ContentType="application/vnd.openxmlformats-officedocument.presentationml.slide+xml"/>
  <Override PartName="/ppt/slideLayouts/slideLayout6.xml" ContentType="application/vnd.openxmlformats-officedocument.presentationml.slideLayout+xml"/>
  <Override PartName="/ppt/diagrams/quickStyle2.xml" ContentType="application/vnd.openxmlformats-officedocument.drawingml.diagramStyle+xml"/>
  <Override PartName="/ppt/diagrams/colors11.xml" ContentType="application/vnd.openxmlformats-officedocument.drawingml.diagramColors+xml"/>
  <Override PartName="/ppt/theme/theme1.xml" ContentType="application/vnd.openxmlformats-officedocument.theme+xml"/>
  <Override PartName="/ppt/slideLayouts/slideLayout2.xml" ContentType="application/vnd.openxmlformats-officedocument.presentationml.slideLayout+xml"/>
  <Override PartName="/ppt/diagrams/layout9.xml" ContentType="application/vnd.openxmlformats-officedocument.drawingml.diagramLayout+xml"/>
  <Override PartName="/ppt/diagrams/data13.xml" ContentType="application/vnd.openxmlformats-officedocument.drawingml.diagramData+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diagrams/layout7.xml" ContentType="application/vnd.openxmlformats-officedocument.drawingml.diagramLayout+xml"/>
  <Override PartName="/ppt/diagrams/data8.xml" ContentType="application/vnd.openxmlformats-officedocument.drawingml.diagramData+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5.xml" ContentType="application/vnd.openxmlformats-officedocument.drawingml.diagramLayout+xml"/>
  <Override PartName="/ppt/diagrams/data6.xml" ContentType="application/vnd.openxmlformats-officedocument.drawingml.diagramData+xml"/>
  <Override PartName="/ppt/diagrams/layout3.xml" ContentType="application/vnd.openxmlformats-officedocument.drawingml.diagramLayout+xml"/>
  <Override PartName="/ppt/diagrams/data4.xml" ContentType="application/vnd.openxmlformats-officedocument.drawingml.diagramData+xml"/>
  <Override PartName="/ppt/diagrams/colors8.xml" ContentType="application/vnd.openxmlformats-officedocument.drawingml.diagramColors+xml"/>
  <Override PartName="/ppt/diagrams/drawing9.xml" ContentType="application/vnd.ms-office.drawingml.diagramDrawing+xml"/>
  <Override PartName="/ppt/diagrams/quickStyle13.xml" ContentType="application/vnd.openxmlformats-officedocument.drawingml.diagramStyle+xml"/>
  <Override PartName="/ppt/diagrams/drawing14.xml" ContentType="application/vnd.ms-office.drawingml.diagramDrawing+xml"/>
  <Override PartName="/ppt/diagrams/layout1.xml" ContentType="application/vnd.openxmlformats-officedocument.drawingml.diagramLayout+xml"/>
  <Override PartName="/ppt/diagrams/data2.xml" ContentType="application/vnd.openxmlformats-officedocument.drawingml.diagramData+xml"/>
  <Override PartName="/ppt/diagrams/colors6.xml" ContentType="application/vnd.openxmlformats-officedocument.drawingml.diagramColors+xml"/>
  <Override PartName="/ppt/diagrams/drawing7.xml" ContentType="application/vnd.ms-office.drawingml.diagramDrawing+xml"/>
  <Override PartName="/ppt/diagrams/quickStyle9.xml" ContentType="application/vnd.openxmlformats-officedocument.drawingml.diagramStyle+xml"/>
  <Override PartName="/ppt/diagrams/quickStyle11.xml" ContentType="application/vnd.openxmlformats-officedocument.drawingml.diagramStyle+xml"/>
  <Override PartName="/ppt/diagrams/drawing12.xml" ContentType="application/vnd.ms-office.drawingml.diagramDrawing+xml"/>
  <Override PartName="/ppt/diagrams/layout13.xml" ContentType="application/vnd.openxmlformats-officedocument.drawingml.diagramLayout+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colors4.xml" ContentType="application/vnd.openxmlformats-officedocument.drawingml.diagramColors+xml"/>
  <Override PartName="/ppt/diagrams/drawing5.xml" ContentType="application/vnd.ms-office.drawingml.diagramDrawing+xml"/>
  <Override PartName="/ppt/diagrams/quickStyle7.xml" ContentType="application/vnd.openxmlformats-officedocument.drawingml.diagramStyle+xml"/>
  <Override PartName="/ppt/diagrams/drawing10.xml" ContentType="application/vnd.ms-office.drawingml.diagramDrawing+xml"/>
  <Override PartName="/ppt/diagrams/layout11.xml" ContentType="application/vnd.openxmlformats-officedocument.drawingml.diagramLayout+xml"/>
  <Override PartName="/ppt/diagrams/colors14.xml" ContentType="application/vnd.openxmlformats-officedocument.drawingml.diagramColor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diagrams/colors2.xml" ContentType="application/vnd.openxmlformats-officedocument.drawingml.diagramColors+xml"/>
  <Override PartName="/ppt/diagrams/drawing3.xml" ContentType="application/vnd.ms-office.drawingml.diagramDrawing+xml"/>
  <Override PartName="/ppt/diagrams/quickStyle5.xml" ContentType="application/vnd.openxmlformats-officedocument.drawingml.diagramStyle+xml"/>
  <Override PartName="/ppt/diagrams/colors12.xml" ContentType="application/vnd.openxmlformats-officedocument.drawingml.diagramColors+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diagrams/quickStyle3.xml" ContentType="application/vnd.openxmlformats-officedocument.drawingml.diagramStyle+xml"/>
  <Override PartName="/ppt/diagrams/colors10.xml" ContentType="application/vnd.openxmlformats-officedocument.drawingml.diagramColors+xml"/>
  <Override PartName="/ppt/diagrams/data14.xml" ContentType="application/vnd.openxmlformats-officedocument.drawingml.diagramData+xml"/>
  <Override PartName="/ppt/slides/slide1.xml" ContentType="application/vnd.openxmlformats-officedocument.presentationml.slide+xml"/>
  <Override PartName="/ppt/slides/slide15.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Override PartName="/ppt/diagrams/layout8.xml" ContentType="application/vnd.openxmlformats-officedocument.drawingml.diagramLayout+xml"/>
  <Override PartName="/ppt/diagrams/data12.xml" ContentType="application/vnd.openxmlformats-officedocument.drawingml.diagramData+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diagrams/layout6.xml" ContentType="application/vnd.openxmlformats-officedocument.drawingml.diagramLayout+xml"/>
  <Override PartName="/ppt/diagrams/data9.xml" ContentType="application/vnd.openxmlformats-officedocument.drawingml.diagramData+xml"/>
  <Override PartName="/ppt/diagrams/data10.xml" ContentType="application/vnd.openxmlformats-officedocument.drawingml.diagramData+xml"/>
  <Override PartName="/docProps/app.xml" ContentType="application/vnd.openxmlformats-officedocument.extended-properties+xml"/>
  <Override PartName="/ppt/slides/slide11.xml" ContentType="application/vnd.openxmlformats-officedocument.presentationml.slide+xml"/>
  <Override PartName="/ppt/diagrams/layout4.xml" ContentType="application/vnd.openxmlformats-officedocument.drawingml.diagramLayout+xml"/>
  <Override PartName="/ppt/diagrams/data7.xml" ContentType="application/vnd.openxmlformats-officedocument.drawingml.diagramData+xml"/>
  <Override PartName="/ppt/diagrams/colors9.xml" ContentType="application/vnd.openxmlformats-officedocument.drawingml.diagramColors+xml"/>
  <Override PartName="/ppt/diagrams/quickStyle14.xml" ContentType="application/vnd.openxmlformats-officedocument.drawingml.diagramStyle+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data5.xml" ContentType="application/vnd.openxmlformats-officedocument.drawingml.diagramData+xml"/>
  <Override PartName="/ppt/diagrams/colors7.xml" ContentType="application/vnd.openxmlformats-officedocument.drawingml.diagramColors+xml"/>
  <Override PartName="/ppt/diagrams/drawing8.xml" ContentType="application/vnd.ms-office.drawingml.diagramDrawing+xml"/>
  <Override PartName="/ppt/diagrams/quickStyle12.xml" ContentType="application/vnd.openxmlformats-officedocument.drawingml.diagramStyle+xml"/>
  <Override PartName="/ppt/diagrams/drawing13.xml" ContentType="application/vnd.ms-office.drawingml.diagramDrawing+xml"/>
  <Override PartName="/ppt/diagrams/data3.xml" ContentType="application/vnd.openxmlformats-officedocument.drawingml.diagramData+xml"/>
  <Override PartName="/ppt/diagrams/colors5.xml" ContentType="application/vnd.openxmlformats-officedocument.drawingml.diagramColors+xml"/>
  <Override PartName="/ppt/diagrams/drawing6.xml" ContentType="application/vnd.ms-office.drawingml.diagramDrawing+xml"/>
  <Override PartName="/ppt/diagrams/quickStyle8.xml" ContentType="application/vnd.openxmlformats-officedocument.drawingml.diagramStyle+xml"/>
  <Override PartName="/ppt/diagrams/quickStyle10.xml" ContentType="application/vnd.openxmlformats-officedocument.drawingml.diagramStyle+xml"/>
  <Override PartName="/ppt/diagrams/drawing11.xml" ContentType="application/vnd.ms-office.drawingml.diagramDrawing+xml"/>
  <Override PartName="/ppt/diagrams/layout14.xml" ContentType="application/vnd.openxmlformats-officedocument.drawingml.diagramLayout+xml"/>
  <Override PartName="/ppt/slides/slide8.xml" ContentType="application/vnd.openxmlformats-officedocument.presentationml.slide+xml"/>
  <Override PartName="/ppt/diagrams/data1.xml" ContentType="application/vnd.openxmlformats-officedocument.drawingml.diagramData+xml"/>
  <Override PartName="/ppt/diagrams/colors3.xml" ContentType="application/vnd.openxmlformats-officedocument.drawingml.diagramColors+xml"/>
  <Override PartName="/ppt/diagrams/drawing4.xml" ContentType="application/vnd.ms-office.drawingml.diagramDrawing+xml"/>
  <Override PartName="/ppt/diagrams/quickStyle6.xml" ContentType="application/vnd.openxmlformats-officedocument.drawingml.diagramStyle+xml"/>
  <Override PartName="/ppt/diagrams/layout12.xml" ContentType="application/vnd.openxmlformats-officedocument.drawingml.diagramLayout+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diagrams/layout10.xml" ContentType="application/vnd.openxmlformats-officedocument.drawingml.diagramLayout+xml"/>
  <Override PartName="/ppt/diagrams/colors13.xml" ContentType="application/vnd.openxmlformats-officedocument.drawingml.diagramColors+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diagrams/data11.xml" ContentType="application/vnd.openxmlformats-officedocument.drawingml.diagramData+xml"/>
  <Default Extension="rels" ContentType="application/vnd.openxmlformats-package.relationshi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9"/>
  </p:notesMasterIdLst>
  <p:sldIdLst>
    <p:sldId id="279" r:id="rId2"/>
    <p:sldId id="267" r:id="rId3"/>
    <p:sldId id="280" r:id="rId4"/>
    <p:sldId id="266" r:id="rId5"/>
    <p:sldId id="268" r:id="rId6"/>
    <p:sldId id="274" r:id="rId7"/>
    <p:sldId id="272" r:id="rId8"/>
    <p:sldId id="271" r:id="rId9"/>
    <p:sldId id="273" r:id="rId10"/>
    <p:sldId id="270" r:id="rId11"/>
    <p:sldId id="269" r:id="rId12"/>
    <p:sldId id="278" r:id="rId13"/>
    <p:sldId id="277" r:id="rId14"/>
    <p:sldId id="276" r:id="rId15"/>
    <p:sldId id="282" r:id="rId16"/>
    <p:sldId id="281" r:id="rId17"/>
    <p:sldId id="265"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3" d="100"/>
          <a:sy n="103" d="100"/>
        </p:scale>
        <p:origin x="-204" y="-84"/>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iagrams/_rels/data1.xml.rels><?xml version="1.0" encoding="UTF-8" standalone="yes"?>
<Relationships xmlns="http://schemas.openxmlformats.org/package/2006/relationships"><Relationship Id="rId8" Type="http://schemas.openxmlformats.org/officeDocument/2006/relationships/slide" Target="../slides/slide13.xml"/><Relationship Id="rId3" Type="http://schemas.openxmlformats.org/officeDocument/2006/relationships/slide" Target="../slides/slide7.xml"/><Relationship Id="rId7" Type="http://schemas.openxmlformats.org/officeDocument/2006/relationships/slide" Target="../slides/slide12.xml"/><Relationship Id="rId2" Type="http://schemas.openxmlformats.org/officeDocument/2006/relationships/slide" Target="../slides/slide5.xml"/><Relationship Id="rId1" Type="http://schemas.openxmlformats.org/officeDocument/2006/relationships/slide" Target="../slides/slide4.xml"/><Relationship Id="rId6" Type="http://schemas.openxmlformats.org/officeDocument/2006/relationships/slide" Target="../slides/slide11.xml"/><Relationship Id="rId11" Type="http://schemas.openxmlformats.org/officeDocument/2006/relationships/slide" Target="../slides/slide16.xml"/><Relationship Id="rId5" Type="http://schemas.openxmlformats.org/officeDocument/2006/relationships/slide" Target="../slides/slide10.xml"/><Relationship Id="rId10" Type="http://schemas.openxmlformats.org/officeDocument/2006/relationships/slide" Target="../slides/slide15.xml"/><Relationship Id="rId4" Type="http://schemas.openxmlformats.org/officeDocument/2006/relationships/slide" Target="../slides/slide8.xml"/><Relationship Id="rId9" Type="http://schemas.openxmlformats.org/officeDocument/2006/relationships/slide" Target="../slides/slide14.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64DBD74-C83C-4116-B30F-6CE9595E7FEA}" type="doc">
      <dgm:prSet loTypeId="urn:microsoft.com/office/officeart/2008/layout/LinedList" loCatId="list" qsTypeId="urn:microsoft.com/office/officeart/2005/8/quickstyle/simple3" qsCatId="simple" csTypeId="urn:microsoft.com/office/officeart/2005/8/colors/colorful2" csCatId="colorful" phldr="1"/>
      <dgm:spPr/>
      <dgm:t>
        <a:bodyPr/>
        <a:lstStyle/>
        <a:p>
          <a:endParaRPr lang="en-GB"/>
        </a:p>
      </dgm:t>
    </dgm:pt>
    <dgm:pt modelId="{AA2D64D2-8BB5-4B95-B11E-51E959CADF6A}">
      <dgm:prSet phldrT="[Text]"/>
      <dgm:spPr/>
      <dgm:t>
        <a:bodyPr/>
        <a:lstStyle/>
        <a:p>
          <a:r>
            <a:rPr lang="en-GB" b="1" dirty="0" smtClean="0">
              <a:solidFill>
                <a:schemeClr val="tx1"/>
              </a:solidFill>
              <a:latin typeface="Arial Rounded MT Bold" panose="020F0704030504030204" pitchFamily="34" charset="0"/>
              <a:hlinkClick xmlns:r="http://schemas.openxmlformats.org/officeDocument/2006/relationships" r:id="rId1" action="ppaction://hlinksldjump"/>
            </a:rPr>
            <a:t>Ideas that simulate self-harm </a:t>
          </a:r>
          <a:endParaRPr lang="en-GB" dirty="0">
            <a:solidFill>
              <a:schemeClr val="tx1"/>
            </a:solidFill>
            <a:latin typeface="Arial Rounded MT Bold" panose="020F0704030504030204" pitchFamily="34" charset="0"/>
          </a:endParaRPr>
        </a:p>
      </dgm:t>
    </dgm:pt>
    <dgm:pt modelId="{A127FB86-BAB8-43D0-B63C-8BE57C154E33}" type="parTrans" cxnId="{845E2A93-ED73-4CEE-8DCB-3285F7A94752}">
      <dgm:prSet/>
      <dgm:spPr/>
      <dgm:t>
        <a:bodyPr/>
        <a:lstStyle/>
        <a:p>
          <a:endParaRPr lang="en-GB">
            <a:solidFill>
              <a:schemeClr val="tx1"/>
            </a:solidFill>
            <a:latin typeface="Arial Rounded MT Bold" panose="020F0704030504030204" pitchFamily="34" charset="0"/>
          </a:endParaRPr>
        </a:p>
      </dgm:t>
    </dgm:pt>
    <dgm:pt modelId="{63E30E86-176F-46F2-AEA8-CFF77915AFEA}" type="sibTrans" cxnId="{845E2A93-ED73-4CEE-8DCB-3285F7A94752}">
      <dgm:prSet/>
      <dgm:spPr/>
      <dgm:t>
        <a:bodyPr/>
        <a:lstStyle/>
        <a:p>
          <a:endParaRPr lang="en-GB">
            <a:solidFill>
              <a:schemeClr val="tx1"/>
            </a:solidFill>
            <a:latin typeface="Arial Rounded MT Bold" panose="020F0704030504030204" pitchFamily="34" charset="0"/>
          </a:endParaRPr>
        </a:p>
      </dgm:t>
    </dgm:pt>
    <dgm:pt modelId="{63AB23F4-B6F7-4DC3-B5AB-EAC846DD0A81}">
      <dgm:prSet/>
      <dgm:spPr/>
      <dgm:t>
        <a:bodyPr/>
        <a:lstStyle/>
        <a:p>
          <a:r>
            <a:rPr lang="en-GB" b="1" dirty="0" smtClean="0">
              <a:solidFill>
                <a:schemeClr val="tx1"/>
              </a:solidFill>
              <a:latin typeface="Arial Rounded MT Bold" panose="020F0704030504030204" pitchFamily="34" charset="0"/>
              <a:hlinkClick xmlns:r="http://schemas.openxmlformats.org/officeDocument/2006/relationships" r:id="rId2" action="ppaction://hlinksldjump"/>
            </a:rPr>
            <a:t>Ideas for when you need to vent your feelings</a:t>
          </a:r>
          <a:endParaRPr lang="en-GB" dirty="0">
            <a:solidFill>
              <a:schemeClr val="tx1"/>
            </a:solidFill>
            <a:latin typeface="Arial Rounded MT Bold" panose="020F0704030504030204" pitchFamily="34" charset="0"/>
          </a:endParaRPr>
        </a:p>
      </dgm:t>
    </dgm:pt>
    <dgm:pt modelId="{6EEA6907-9F85-487B-894E-054CE3D4E88B}" type="parTrans" cxnId="{67E80069-6B5E-450F-A2BE-2F618211038A}">
      <dgm:prSet/>
      <dgm:spPr/>
      <dgm:t>
        <a:bodyPr/>
        <a:lstStyle/>
        <a:p>
          <a:endParaRPr lang="en-GB">
            <a:solidFill>
              <a:schemeClr val="tx1"/>
            </a:solidFill>
            <a:latin typeface="Arial Rounded MT Bold" panose="020F0704030504030204" pitchFamily="34" charset="0"/>
          </a:endParaRPr>
        </a:p>
      </dgm:t>
    </dgm:pt>
    <dgm:pt modelId="{979E98CF-0434-4E9C-A370-400062DEFC52}" type="sibTrans" cxnId="{67E80069-6B5E-450F-A2BE-2F618211038A}">
      <dgm:prSet/>
      <dgm:spPr/>
      <dgm:t>
        <a:bodyPr/>
        <a:lstStyle/>
        <a:p>
          <a:endParaRPr lang="en-GB">
            <a:solidFill>
              <a:schemeClr val="tx1"/>
            </a:solidFill>
            <a:latin typeface="Arial Rounded MT Bold" panose="020F0704030504030204" pitchFamily="34" charset="0"/>
          </a:endParaRPr>
        </a:p>
      </dgm:t>
    </dgm:pt>
    <dgm:pt modelId="{3FFFE1B2-994B-43E1-99C4-F457B94A981E}">
      <dgm:prSet/>
      <dgm:spPr/>
      <dgm:t>
        <a:bodyPr/>
        <a:lstStyle/>
        <a:p>
          <a:r>
            <a:rPr lang="en-GB" b="1" dirty="0" smtClean="0">
              <a:solidFill>
                <a:schemeClr val="tx1"/>
              </a:solidFill>
              <a:latin typeface="Arial Rounded MT Bold" panose="020F0704030504030204" pitchFamily="34" charset="0"/>
              <a:hlinkClick xmlns:r="http://schemas.openxmlformats.org/officeDocument/2006/relationships" r:id="rId3" action="ppaction://hlinksldjump"/>
            </a:rPr>
            <a:t>Ideas for when you feel alone or down</a:t>
          </a:r>
          <a:endParaRPr lang="en-GB" dirty="0">
            <a:solidFill>
              <a:schemeClr val="tx1"/>
            </a:solidFill>
            <a:latin typeface="Arial Rounded MT Bold" panose="020F0704030504030204" pitchFamily="34" charset="0"/>
          </a:endParaRPr>
        </a:p>
      </dgm:t>
    </dgm:pt>
    <dgm:pt modelId="{B207C8F6-F265-4FEA-B311-D7069D0E683C}" type="parTrans" cxnId="{7FEAF101-71A2-495F-AF56-566F66602CAE}">
      <dgm:prSet/>
      <dgm:spPr/>
      <dgm:t>
        <a:bodyPr/>
        <a:lstStyle/>
        <a:p>
          <a:endParaRPr lang="en-GB">
            <a:solidFill>
              <a:schemeClr val="tx1"/>
            </a:solidFill>
            <a:latin typeface="Arial Rounded MT Bold" panose="020F0704030504030204" pitchFamily="34" charset="0"/>
          </a:endParaRPr>
        </a:p>
      </dgm:t>
    </dgm:pt>
    <dgm:pt modelId="{2F85DB35-B31B-4021-AC1F-437B77BEBD36}" type="sibTrans" cxnId="{7FEAF101-71A2-495F-AF56-566F66602CAE}">
      <dgm:prSet/>
      <dgm:spPr/>
      <dgm:t>
        <a:bodyPr/>
        <a:lstStyle/>
        <a:p>
          <a:endParaRPr lang="en-GB">
            <a:solidFill>
              <a:schemeClr val="tx1"/>
            </a:solidFill>
            <a:latin typeface="Arial Rounded MT Bold" panose="020F0704030504030204" pitchFamily="34" charset="0"/>
          </a:endParaRPr>
        </a:p>
      </dgm:t>
    </dgm:pt>
    <dgm:pt modelId="{54F242B0-EBB1-4717-BE75-824D24A10948}">
      <dgm:prSet/>
      <dgm:spPr/>
      <dgm:t>
        <a:bodyPr/>
        <a:lstStyle/>
        <a:p>
          <a:r>
            <a:rPr lang="en-GB" b="1" dirty="0" smtClean="0">
              <a:solidFill>
                <a:schemeClr val="tx1"/>
              </a:solidFill>
              <a:latin typeface="Arial Rounded MT Bold" panose="020F0704030504030204" pitchFamily="34" charset="0"/>
              <a:hlinkClick xmlns:r="http://schemas.openxmlformats.org/officeDocument/2006/relationships" r:id="rId4" action="ppaction://hlinksldjump"/>
            </a:rPr>
            <a:t>Ideas for when you need a distraction</a:t>
          </a:r>
          <a:endParaRPr lang="en-GB" dirty="0">
            <a:solidFill>
              <a:schemeClr val="tx1"/>
            </a:solidFill>
            <a:latin typeface="Arial Rounded MT Bold" panose="020F0704030504030204" pitchFamily="34" charset="0"/>
          </a:endParaRPr>
        </a:p>
      </dgm:t>
    </dgm:pt>
    <dgm:pt modelId="{BC122796-9105-4C4E-9C97-F4F34E13C6E9}" type="parTrans" cxnId="{5089F317-4B28-4474-8978-68C454F2905D}">
      <dgm:prSet/>
      <dgm:spPr/>
      <dgm:t>
        <a:bodyPr/>
        <a:lstStyle/>
        <a:p>
          <a:endParaRPr lang="en-GB">
            <a:solidFill>
              <a:schemeClr val="tx1"/>
            </a:solidFill>
            <a:latin typeface="Arial Rounded MT Bold" panose="020F0704030504030204" pitchFamily="34" charset="0"/>
          </a:endParaRPr>
        </a:p>
      </dgm:t>
    </dgm:pt>
    <dgm:pt modelId="{381B109A-8BCF-4BC3-AF54-F9B8479603D2}" type="sibTrans" cxnId="{5089F317-4B28-4474-8978-68C454F2905D}">
      <dgm:prSet/>
      <dgm:spPr/>
      <dgm:t>
        <a:bodyPr/>
        <a:lstStyle/>
        <a:p>
          <a:endParaRPr lang="en-GB">
            <a:solidFill>
              <a:schemeClr val="tx1"/>
            </a:solidFill>
            <a:latin typeface="Arial Rounded MT Bold" panose="020F0704030504030204" pitchFamily="34" charset="0"/>
          </a:endParaRPr>
        </a:p>
      </dgm:t>
    </dgm:pt>
    <dgm:pt modelId="{1A43A3AA-0B98-4E64-B4CB-5C0A9BE11036}">
      <dgm:prSet/>
      <dgm:spPr/>
      <dgm:t>
        <a:bodyPr/>
        <a:lstStyle/>
        <a:p>
          <a:r>
            <a:rPr lang="en-GB" b="1" dirty="0" smtClean="0">
              <a:solidFill>
                <a:schemeClr val="tx1"/>
              </a:solidFill>
              <a:latin typeface="Arial Rounded MT Bold" panose="020F0704030504030204" pitchFamily="34" charset="0"/>
              <a:hlinkClick xmlns:r="http://schemas.openxmlformats.org/officeDocument/2006/relationships" r:id="rId5" action="ppaction://hlinksldjump"/>
            </a:rPr>
            <a:t>Delaying tactics to give you a short time to think</a:t>
          </a:r>
          <a:endParaRPr lang="en-GB" dirty="0">
            <a:solidFill>
              <a:schemeClr val="tx1"/>
            </a:solidFill>
            <a:latin typeface="Arial Rounded MT Bold" panose="020F0704030504030204" pitchFamily="34" charset="0"/>
          </a:endParaRPr>
        </a:p>
      </dgm:t>
    </dgm:pt>
    <dgm:pt modelId="{1F1C7B66-D99D-4510-9ED4-88E373409F73}" type="parTrans" cxnId="{3766E83A-CC70-4D15-BB05-D584750AA1C8}">
      <dgm:prSet/>
      <dgm:spPr/>
      <dgm:t>
        <a:bodyPr/>
        <a:lstStyle/>
        <a:p>
          <a:endParaRPr lang="en-GB">
            <a:solidFill>
              <a:schemeClr val="tx1"/>
            </a:solidFill>
            <a:latin typeface="Arial Rounded MT Bold" panose="020F0704030504030204" pitchFamily="34" charset="0"/>
          </a:endParaRPr>
        </a:p>
      </dgm:t>
    </dgm:pt>
    <dgm:pt modelId="{03A395D5-1810-4FAD-A89B-F2F52AED5776}" type="sibTrans" cxnId="{3766E83A-CC70-4D15-BB05-D584750AA1C8}">
      <dgm:prSet/>
      <dgm:spPr/>
      <dgm:t>
        <a:bodyPr/>
        <a:lstStyle/>
        <a:p>
          <a:endParaRPr lang="en-GB">
            <a:solidFill>
              <a:schemeClr val="tx1"/>
            </a:solidFill>
            <a:latin typeface="Arial Rounded MT Bold" panose="020F0704030504030204" pitchFamily="34" charset="0"/>
          </a:endParaRPr>
        </a:p>
      </dgm:t>
    </dgm:pt>
    <dgm:pt modelId="{635440C0-DE2A-430B-AEB0-89B07FA530A6}">
      <dgm:prSet/>
      <dgm:spPr/>
      <dgm:t>
        <a:bodyPr/>
        <a:lstStyle/>
        <a:p>
          <a:r>
            <a:rPr lang="en-GB" b="1" dirty="0" smtClean="0">
              <a:solidFill>
                <a:schemeClr val="tx1"/>
              </a:solidFill>
              <a:latin typeface="Arial Rounded MT Bold" panose="020F0704030504030204" pitchFamily="34" charset="0"/>
              <a:hlinkClick xmlns:r="http://schemas.openxmlformats.org/officeDocument/2006/relationships" r:id="rId6" action="ppaction://hlinksldjump"/>
            </a:rPr>
            <a:t>Ideas to help you feel more in control</a:t>
          </a:r>
          <a:endParaRPr lang="en-GB" dirty="0">
            <a:solidFill>
              <a:schemeClr val="tx1"/>
            </a:solidFill>
            <a:latin typeface="Arial Rounded MT Bold" panose="020F0704030504030204" pitchFamily="34" charset="0"/>
          </a:endParaRPr>
        </a:p>
      </dgm:t>
    </dgm:pt>
    <dgm:pt modelId="{10373D26-27AD-4B0A-87AD-E863477DA3E0}" type="parTrans" cxnId="{C1236AEF-410E-4313-AF0F-82CF42B6F505}">
      <dgm:prSet/>
      <dgm:spPr/>
      <dgm:t>
        <a:bodyPr/>
        <a:lstStyle/>
        <a:p>
          <a:endParaRPr lang="en-GB">
            <a:solidFill>
              <a:schemeClr val="tx1"/>
            </a:solidFill>
            <a:latin typeface="Arial Rounded MT Bold" panose="020F0704030504030204" pitchFamily="34" charset="0"/>
          </a:endParaRPr>
        </a:p>
      </dgm:t>
    </dgm:pt>
    <dgm:pt modelId="{A5CD6B3B-F6DC-46ED-82BC-633686F2BAD2}" type="sibTrans" cxnId="{C1236AEF-410E-4313-AF0F-82CF42B6F505}">
      <dgm:prSet/>
      <dgm:spPr/>
      <dgm:t>
        <a:bodyPr/>
        <a:lstStyle/>
        <a:p>
          <a:endParaRPr lang="en-GB">
            <a:solidFill>
              <a:schemeClr val="tx1"/>
            </a:solidFill>
            <a:latin typeface="Arial Rounded MT Bold" panose="020F0704030504030204" pitchFamily="34" charset="0"/>
          </a:endParaRPr>
        </a:p>
      </dgm:t>
    </dgm:pt>
    <dgm:pt modelId="{013BC119-A620-46AC-8A46-45969E76E20B}">
      <dgm:prSet/>
      <dgm:spPr/>
      <dgm:t>
        <a:bodyPr/>
        <a:lstStyle/>
        <a:p>
          <a:r>
            <a:rPr lang="en-GB" b="1" dirty="0" smtClean="0">
              <a:solidFill>
                <a:schemeClr val="tx1"/>
              </a:solidFill>
              <a:latin typeface="Arial Rounded MT Bold" panose="020F0704030504030204" pitchFamily="34" charset="0"/>
              <a:hlinkClick xmlns:r="http://schemas.openxmlformats.org/officeDocument/2006/relationships" r:id="rId7" action="ppaction://hlinksldjump"/>
            </a:rPr>
            <a:t>Ideas that remind you that you have a future</a:t>
          </a:r>
          <a:endParaRPr lang="en-GB" dirty="0">
            <a:solidFill>
              <a:schemeClr val="tx1"/>
            </a:solidFill>
            <a:latin typeface="Arial Rounded MT Bold" panose="020F0704030504030204" pitchFamily="34" charset="0"/>
          </a:endParaRPr>
        </a:p>
      </dgm:t>
    </dgm:pt>
    <dgm:pt modelId="{72B02535-F58C-4FEB-B0CB-7AC5A2879B8D}" type="parTrans" cxnId="{A7801038-01BC-427C-B901-16F6D9DC52AC}">
      <dgm:prSet/>
      <dgm:spPr/>
      <dgm:t>
        <a:bodyPr/>
        <a:lstStyle/>
        <a:p>
          <a:endParaRPr lang="en-GB">
            <a:solidFill>
              <a:schemeClr val="tx1"/>
            </a:solidFill>
            <a:latin typeface="Arial Rounded MT Bold" panose="020F0704030504030204" pitchFamily="34" charset="0"/>
          </a:endParaRPr>
        </a:p>
      </dgm:t>
    </dgm:pt>
    <dgm:pt modelId="{A0098E54-E248-4FDA-B3FA-F14A75D0095B}" type="sibTrans" cxnId="{A7801038-01BC-427C-B901-16F6D9DC52AC}">
      <dgm:prSet/>
      <dgm:spPr/>
      <dgm:t>
        <a:bodyPr/>
        <a:lstStyle/>
        <a:p>
          <a:endParaRPr lang="en-GB">
            <a:solidFill>
              <a:schemeClr val="tx1"/>
            </a:solidFill>
            <a:latin typeface="Arial Rounded MT Bold" panose="020F0704030504030204" pitchFamily="34" charset="0"/>
          </a:endParaRPr>
        </a:p>
      </dgm:t>
    </dgm:pt>
    <dgm:pt modelId="{B8777DD1-C960-48E3-BD63-3524B5064C37}">
      <dgm:prSet/>
      <dgm:spPr/>
      <dgm:t>
        <a:bodyPr/>
        <a:lstStyle/>
        <a:p>
          <a:r>
            <a:rPr lang="en-GB" b="1" dirty="0" smtClean="0">
              <a:solidFill>
                <a:schemeClr val="tx1"/>
              </a:solidFill>
              <a:latin typeface="Arial Rounded MT Bold" panose="020F0704030504030204" pitchFamily="34" charset="0"/>
              <a:hlinkClick xmlns:r="http://schemas.openxmlformats.org/officeDocument/2006/relationships" r:id="rId8" action="ppaction://hlinksldjump"/>
            </a:rPr>
            <a:t>Ideas for when you’re confused</a:t>
          </a:r>
          <a:endParaRPr lang="en-GB" dirty="0">
            <a:solidFill>
              <a:schemeClr val="tx1"/>
            </a:solidFill>
            <a:latin typeface="Arial Rounded MT Bold" panose="020F0704030504030204" pitchFamily="34" charset="0"/>
          </a:endParaRPr>
        </a:p>
      </dgm:t>
    </dgm:pt>
    <dgm:pt modelId="{FA15C13C-1C5C-4183-BB22-2AA03952E4F3}" type="parTrans" cxnId="{9EF1802F-6C64-4B81-AD4F-6E40EAC87BED}">
      <dgm:prSet/>
      <dgm:spPr/>
      <dgm:t>
        <a:bodyPr/>
        <a:lstStyle/>
        <a:p>
          <a:endParaRPr lang="en-GB">
            <a:solidFill>
              <a:schemeClr val="tx1"/>
            </a:solidFill>
            <a:latin typeface="Arial Rounded MT Bold" panose="020F0704030504030204" pitchFamily="34" charset="0"/>
          </a:endParaRPr>
        </a:p>
      </dgm:t>
    </dgm:pt>
    <dgm:pt modelId="{A97E78AA-6C40-48FC-8118-7582A5132DFF}" type="sibTrans" cxnId="{9EF1802F-6C64-4B81-AD4F-6E40EAC87BED}">
      <dgm:prSet/>
      <dgm:spPr/>
      <dgm:t>
        <a:bodyPr/>
        <a:lstStyle/>
        <a:p>
          <a:endParaRPr lang="en-GB">
            <a:solidFill>
              <a:schemeClr val="tx1"/>
            </a:solidFill>
            <a:latin typeface="Arial Rounded MT Bold" panose="020F0704030504030204" pitchFamily="34" charset="0"/>
          </a:endParaRPr>
        </a:p>
      </dgm:t>
    </dgm:pt>
    <dgm:pt modelId="{792BE05A-6053-445B-BA9D-61A65E729815}">
      <dgm:prSet/>
      <dgm:spPr/>
      <dgm:t>
        <a:bodyPr/>
        <a:lstStyle/>
        <a:p>
          <a:r>
            <a:rPr lang="en-GB" b="1" dirty="0" smtClean="0">
              <a:solidFill>
                <a:schemeClr val="tx1"/>
              </a:solidFill>
              <a:latin typeface="Arial Rounded MT Bold" panose="020F0704030504030204" pitchFamily="34" charset="0"/>
              <a:hlinkClick xmlns:r="http://schemas.openxmlformats.org/officeDocument/2006/relationships" r:id="rId9" action="ppaction://hlinksldjump"/>
            </a:rPr>
            <a:t>Ideas that nurture rather than harm</a:t>
          </a:r>
          <a:endParaRPr lang="en-GB" dirty="0">
            <a:solidFill>
              <a:schemeClr val="tx1"/>
            </a:solidFill>
            <a:latin typeface="Arial Rounded MT Bold" panose="020F0704030504030204" pitchFamily="34" charset="0"/>
          </a:endParaRPr>
        </a:p>
      </dgm:t>
    </dgm:pt>
    <dgm:pt modelId="{60F4B857-8A86-4D5C-9631-6D4FF3F86B65}" type="parTrans" cxnId="{EF702CE5-2661-4447-AC64-4EA82C3E2072}">
      <dgm:prSet/>
      <dgm:spPr/>
      <dgm:t>
        <a:bodyPr/>
        <a:lstStyle/>
        <a:p>
          <a:endParaRPr lang="en-GB">
            <a:solidFill>
              <a:schemeClr val="tx1"/>
            </a:solidFill>
            <a:latin typeface="Arial Rounded MT Bold" panose="020F0704030504030204" pitchFamily="34" charset="0"/>
          </a:endParaRPr>
        </a:p>
      </dgm:t>
    </dgm:pt>
    <dgm:pt modelId="{F9606EC1-9CBB-4087-9E8F-CC2A4D5932FC}" type="sibTrans" cxnId="{EF702CE5-2661-4447-AC64-4EA82C3E2072}">
      <dgm:prSet/>
      <dgm:spPr/>
      <dgm:t>
        <a:bodyPr/>
        <a:lstStyle/>
        <a:p>
          <a:endParaRPr lang="en-GB">
            <a:solidFill>
              <a:schemeClr val="tx1"/>
            </a:solidFill>
            <a:latin typeface="Arial Rounded MT Bold" panose="020F0704030504030204" pitchFamily="34" charset="0"/>
          </a:endParaRPr>
        </a:p>
      </dgm:t>
    </dgm:pt>
    <dgm:pt modelId="{4F7ED797-996B-433F-B1AE-159F445BD80C}">
      <dgm:prSet/>
      <dgm:spPr/>
      <dgm:t>
        <a:bodyPr/>
        <a:lstStyle/>
        <a:p>
          <a:r>
            <a:rPr lang="en-GB" b="1" dirty="0" smtClean="0">
              <a:solidFill>
                <a:schemeClr val="tx1"/>
              </a:solidFill>
              <a:latin typeface="Arial Rounded MT Bold" panose="020F0704030504030204" pitchFamily="34" charset="0"/>
              <a:hlinkClick xmlns:r="http://schemas.openxmlformats.org/officeDocument/2006/relationships" r:id="rId10" action="ppaction://hlinksldjump"/>
            </a:rPr>
            <a:t>Ideas that remind you that you’re real</a:t>
          </a:r>
          <a:endParaRPr lang="en-GB" dirty="0">
            <a:solidFill>
              <a:schemeClr val="tx1"/>
            </a:solidFill>
            <a:latin typeface="Arial Rounded MT Bold" panose="020F0704030504030204" pitchFamily="34" charset="0"/>
          </a:endParaRPr>
        </a:p>
      </dgm:t>
    </dgm:pt>
    <dgm:pt modelId="{F7408914-7A3E-4ECF-BD5C-CBB6F408ABA4}" type="parTrans" cxnId="{A43B2E55-1F0D-437B-B7FA-572BFDCC0155}">
      <dgm:prSet/>
      <dgm:spPr/>
      <dgm:t>
        <a:bodyPr/>
        <a:lstStyle/>
        <a:p>
          <a:endParaRPr lang="en-GB">
            <a:solidFill>
              <a:schemeClr val="tx1"/>
            </a:solidFill>
            <a:latin typeface="Arial Rounded MT Bold" panose="020F0704030504030204" pitchFamily="34" charset="0"/>
          </a:endParaRPr>
        </a:p>
      </dgm:t>
    </dgm:pt>
    <dgm:pt modelId="{14AA0EC1-873F-469A-B01A-E6763BCD1267}" type="sibTrans" cxnId="{A43B2E55-1F0D-437B-B7FA-572BFDCC0155}">
      <dgm:prSet/>
      <dgm:spPr/>
      <dgm:t>
        <a:bodyPr/>
        <a:lstStyle/>
        <a:p>
          <a:endParaRPr lang="en-GB">
            <a:solidFill>
              <a:schemeClr val="tx1"/>
            </a:solidFill>
            <a:latin typeface="Arial Rounded MT Bold" panose="020F0704030504030204" pitchFamily="34" charset="0"/>
          </a:endParaRPr>
        </a:p>
      </dgm:t>
    </dgm:pt>
    <dgm:pt modelId="{A3110EDC-9F0F-4A91-B0C9-5DC3A6D72F04}">
      <dgm:prSet/>
      <dgm:spPr/>
      <dgm:t>
        <a:bodyPr/>
        <a:lstStyle/>
        <a:p>
          <a:r>
            <a:rPr lang="en-GB" b="1" dirty="0" smtClean="0">
              <a:solidFill>
                <a:schemeClr val="tx1"/>
              </a:solidFill>
              <a:latin typeface="Arial Rounded MT Bold" panose="020F0704030504030204" pitchFamily="34" charset="0"/>
              <a:hlinkClick xmlns:r="http://schemas.openxmlformats.org/officeDocument/2006/relationships" r:id="rId11" action="ppaction://hlinksldjump"/>
            </a:rPr>
            <a:t>Ideas that won’t be noticed in busy situations</a:t>
          </a:r>
          <a:endParaRPr lang="en-GB" dirty="0">
            <a:solidFill>
              <a:schemeClr val="tx1"/>
            </a:solidFill>
            <a:latin typeface="Arial Rounded MT Bold" panose="020F0704030504030204" pitchFamily="34" charset="0"/>
          </a:endParaRPr>
        </a:p>
      </dgm:t>
    </dgm:pt>
    <dgm:pt modelId="{AB33049D-AB78-4BC4-A124-8463BD0AF24D}" type="parTrans" cxnId="{42549997-22E1-411F-90EE-CA5797EDD4A3}">
      <dgm:prSet/>
      <dgm:spPr/>
      <dgm:t>
        <a:bodyPr/>
        <a:lstStyle/>
        <a:p>
          <a:endParaRPr lang="en-GB">
            <a:solidFill>
              <a:schemeClr val="tx1"/>
            </a:solidFill>
            <a:latin typeface="Arial Rounded MT Bold" panose="020F0704030504030204" pitchFamily="34" charset="0"/>
          </a:endParaRPr>
        </a:p>
      </dgm:t>
    </dgm:pt>
    <dgm:pt modelId="{1D8F46B4-7D11-4C68-8E12-8386BB058B1A}" type="sibTrans" cxnId="{42549997-22E1-411F-90EE-CA5797EDD4A3}">
      <dgm:prSet/>
      <dgm:spPr/>
      <dgm:t>
        <a:bodyPr/>
        <a:lstStyle/>
        <a:p>
          <a:endParaRPr lang="en-GB">
            <a:solidFill>
              <a:schemeClr val="tx1"/>
            </a:solidFill>
            <a:latin typeface="Arial Rounded MT Bold" panose="020F0704030504030204" pitchFamily="34" charset="0"/>
          </a:endParaRPr>
        </a:p>
      </dgm:t>
    </dgm:pt>
    <dgm:pt modelId="{77912F43-B466-4D48-8304-71C5FCFA5BC0}" type="pres">
      <dgm:prSet presAssocID="{D64DBD74-C83C-4116-B30F-6CE9595E7FEA}" presName="vert0" presStyleCnt="0">
        <dgm:presLayoutVars>
          <dgm:dir/>
          <dgm:animOne val="branch"/>
          <dgm:animLvl val="lvl"/>
        </dgm:presLayoutVars>
      </dgm:prSet>
      <dgm:spPr/>
      <dgm:t>
        <a:bodyPr/>
        <a:lstStyle/>
        <a:p>
          <a:endParaRPr lang="en-GB"/>
        </a:p>
      </dgm:t>
    </dgm:pt>
    <dgm:pt modelId="{0E2E13EB-6CEE-48ED-A33D-DEBEAB3E1364}" type="pres">
      <dgm:prSet presAssocID="{AA2D64D2-8BB5-4B95-B11E-51E959CADF6A}" presName="thickLine" presStyleLbl="alignNode1" presStyleIdx="0" presStyleCnt="11"/>
      <dgm:spPr/>
    </dgm:pt>
    <dgm:pt modelId="{5D680F7E-A57C-4EE0-8F8E-B989718E6E3C}" type="pres">
      <dgm:prSet presAssocID="{AA2D64D2-8BB5-4B95-B11E-51E959CADF6A}" presName="horz1" presStyleCnt="0"/>
      <dgm:spPr/>
    </dgm:pt>
    <dgm:pt modelId="{09EB21B9-5C0D-432A-B491-B39F140F99AB}" type="pres">
      <dgm:prSet presAssocID="{AA2D64D2-8BB5-4B95-B11E-51E959CADF6A}" presName="tx1" presStyleLbl="revTx" presStyleIdx="0" presStyleCnt="11"/>
      <dgm:spPr/>
      <dgm:t>
        <a:bodyPr/>
        <a:lstStyle/>
        <a:p>
          <a:endParaRPr lang="en-GB"/>
        </a:p>
      </dgm:t>
    </dgm:pt>
    <dgm:pt modelId="{7B1E17B0-D1AC-4D6F-90E5-66F2F607AC1C}" type="pres">
      <dgm:prSet presAssocID="{AA2D64D2-8BB5-4B95-B11E-51E959CADF6A}" presName="vert1" presStyleCnt="0"/>
      <dgm:spPr/>
    </dgm:pt>
    <dgm:pt modelId="{7A2727E0-33E9-46E4-AC2B-FA67D707BD9A}" type="pres">
      <dgm:prSet presAssocID="{63AB23F4-B6F7-4DC3-B5AB-EAC846DD0A81}" presName="thickLine" presStyleLbl="alignNode1" presStyleIdx="1" presStyleCnt="11"/>
      <dgm:spPr/>
    </dgm:pt>
    <dgm:pt modelId="{0CB7E26F-E0F9-4F28-8D88-A4AC9D166A66}" type="pres">
      <dgm:prSet presAssocID="{63AB23F4-B6F7-4DC3-B5AB-EAC846DD0A81}" presName="horz1" presStyleCnt="0"/>
      <dgm:spPr/>
    </dgm:pt>
    <dgm:pt modelId="{B7F1ADE7-B2E1-4675-991A-6B0E638F855B}" type="pres">
      <dgm:prSet presAssocID="{63AB23F4-B6F7-4DC3-B5AB-EAC846DD0A81}" presName="tx1" presStyleLbl="revTx" presStyleIdx="1" presStyleCnt="11"/>
      <dgm:spPr/>
      <dgm:t>
        <a:bodyPr/>
        <a:lstStyle/>
        <a:p>
          <a:endParaRPr lang="en-GB"/>
        </a:p>
      </dgm:t>
    </dgm:pt>
    <dgm:pt modelId="{1E9BEA68-AA2C-4EA1-9D82-89966272AA55}" type="pres">
      <dgm:prSet presAssocID="{63AB23F4-B6F7-4DC3-B5AB-EAC846DD0A81}" presName="vert1" presStyleCnt="0"/>
      <dgm:spPr/>
    </dgm:pt>
    <dgm:pt modelId="{285947AA-4207-4F2B-9A08-34147FCF4D6C}" type="pres">
      <dgm:prSet presAssocID="{3FFFE1B2-994B-43E1-99C4-F457B94A981E}" presName="thickLine" presStyleLbl="alignNode1" presStyleIdx="2" presStyleCnt="11"/>
      <dgm:spPr/>
    </dgm:pt>
    <dgm:pt modelId="{F72D57B1-B4DD-453F-8E69-8D8EBE7F898D}" type="pres">
      <dgm:prSet presAssocID="{3FFFE1B2-994B-43E1-99C4-F457B94A981E}" presName="horz1" presStyleCnt="0"/>
      <dgm:spPr/>
    </dgm:pt>
    <dgm:pt modelId="{A72638AE-AB78-49FB-8950-C2BEA88E0814}" type="pres">
      <dgm:prSet presAssocID="{3FFFE1B2-994B-43E1-99C4-F457B94A981E}" presName="tx1" presStyleLbl="revTx" presStyleIdx="2" presStyleCnt="11"/>
      <dgm:spPr/>
      <dgm:t>
        <a:bodyPr/>
        <a:lstStyle/>
        <a:p>
          <a:endParaRPr lang="en-GB"/>
        </a:p>
      </dgm:t>
    </dgm:pt>
    <dgm:pt modelId="{83F050CC-A65A-44B2-8CB6-9B7A9618D03F}" type="pres">
      <dgm:prSet presAssocID="{3FFFE1B2-994B-43E1-99C4-F457B94A981E}" presName="vert1" presStyleCnt="0"/>
      <dgm:spPr/>
    </dgm:pt>
    <dgm:pt modelId="{9168742D-AA25-4D81-B943-12EDC224DAA3}" type="pres">
      <dgm:prSet presAssocID="{54F242B0-EBB1-4717-BE75-824D24A10948}" presName="thickLine" presStyleLbl="alignNode1" presStyleIdx="3" presStyleCnt="11"/>
      <dgm:spPr/>
    </dgm:pt>
    <dgm:pt modelId="{AEEF417B-73A0-4230-88E4-95E05DD9DB04}" type="pres">
      <dgm:prSet presAssocID="{54F242B0-EBB1-4717-BE75-824D24A10948}" presName="horz1" presStyleCnt="0"/>
      <dgm:spPr/>
    </dgm:pt>
    <dgm:pt modelId="{F80A748E-D95A-4D8F-9E25-92DBD37A7EB3}" type="pres">
      <dgm:prSet presAssocID="{54F242B0-EBB1-4717-BE75-824D24A10948}" presName="tx1" presStyleLbl="revTx" presStyleIdx="3" presStyleCnt="11"/>
      <dgm:spPr/>
      <dgm:t>
        <a:bodyPr/>
        <a:lstStyle/>
        <a:p>
          <a:endParaRPr lang="en-GB"/>
        </a:p>
      </dgm:t>
    </dgm:pt>
    <dgm:pt modelId="{D74C2C59-3255-427A-B618-1C2AD454D257}" type="pres">
      <dgm:prSet presAssocID="{54F242B0-EBB1-4717-BE75-824D24A10948}" presName="vert1" presStyleCnt="0"/>
      <dgm:spPr/>
    </dgm:pt>
    <dgm:pt modelId="{317A95D2-C814-4C8B-A4A9-24D103714F25}" type="pres">
      <dgm:prSet presAssocID="{1A43A3AA-0B98-4E64-B4CB-5C0A9BE11036}" presName="thickLine" presStyleLbl="alignNode1" presStyleIdx="4" presStyleCnt="11"/>
      <dgm:spPr/>
    </dgm:pt>
    <dgm:pt modelId="{73299417-7D94-42D1-B3CF-D37B48612F03}" type="pres">
      <dgm:prSet presAssocID="{1A43A3AA-0B98-4E64-B4CB-5C0A9BE11036}" presName="horz1" presStyleCnt="0"/>
      <dgm:spPr/>
    </dgm:pt>
    <dgm:pt modelId="{31C84476-C379-4E46-A65F-13F430196AA4}" type="pres">
      <dgm:prSet presAssocID="{1A43A3AA-0B98-4E64-B4CB-5C0A9BE11036}" presName="tx1" presStyleLbl="revTx" presStyleIdx="4" presStyleCnt="11"/>
      <dgm:spPr/>
      <dgm:t>
        <a:bodyPr/>
        <a:lstStyle/>
        <a:p>
          <a:endParaRPr lang="en-GB"/>
        </a:p>
      </dgm:t>
    </dgm:pt>
    <dgm:pt modelId="{23BE90AE-2989-4BCD-9E6C-803263FA6095}" type="pres">
      <dgm:prSet presAssocID="{1A43A3AA-0B98-4E64-B4CB-5C0A9BE11036}" presName="vert1" presStyleCnt="0"/>
      <dgm:spPr/>
    </dgm:pt>
    <dgm:pt modelId="{7F1D76D7-1DE6-4E5F-937D-EBB4C7655B10}" type="pres">
      <dgm:prSet presAssocID="{635440C0-DE2A-430B-AEB0-89B07FA530A6}" presName="thickLine" presStyleLbl="alignNode1" presStyleIdx="5" presStyleCnt="11"/>
      <dgm:spPr/>
    </dgm:pt>
    <dgm:pt modelId="{72069009-B6AD-40EB-8679-94E96EA7E299}" type="pres">
      <dgm:prSet presAssocID="{635440C0-DE2A-430B-AEB0-89B07FA530A6}" presName="horz1" presStyleCnt="0"/>
      <dgm:spPr/>
    </dgm:pt>
    <dgm:pt modelId="{5FB9DC0E-F7D2-4656-B938-8B1BFDADDC59}" type="pres">
      <dgm:prSet presAssocID="{635440C0-DE2A-430B-AEB0-89B07FA530A6}" presName="tx1" presStyleLbl="revTx" presStyleIdx="5" presStyleCnt="11"/>
      <dgm:spPr/>
      <dgm:t>
        <a:bodyPr/>
        <a:lstStyle/>
        <a:p>
          <a:endParaRPr lang="en-GB"/>
        </a:p>
      </dgm:t>
    </dgm:pt>
    <dgm:pt modelId="{EE200772-4A80-4BA9-BBBC-60612B9A3C5D}" type="pres">
      <dgm:prSet presAssocID="{635440C0-DE2A-430B-AEB0-89B07FA530A6}" presName="vert1" presStyleCnt="0"/>
      <dgm:spPr/>
    </dgm:pt>
    <dgm:pt modelId="{D4BC0D92-201B-408B-989B-D7AFC4C4A070}" type="pres">
      <dgm:prSet presAssocID="{013BC119-A620-46AC-8A46-45969E76E20B}" presName="thickLine" presStyleLbl="alignNode1" presStyleIdx="6" presStyleCnt="11"/>
      <dgm:spPr/>
    </dgm:pt>
    <dgm:pt modelId="{589D43F9-52A6-4B9F-991C-5ECDCBAFB965}" type="pres">
      <dgm:prSet presAssocID="{013BC119-A620-46AC-8A46-45969E76E20B}" presName="horz1" presStyleCnt="0"/>
      <dgm:spPr/>
    </dgm:pt>
    <dgm:pt modelId="{2F028980-AFCA-4024-BF61-A7A458554FC4}" type="pres">
      <dgm:prSet presAssocID="{013BC119-A620-46AC-8A46-45969E76E20B}" presName="tx1" presStyleLbl="revTx" presStyleIdx="6" presStyleCnt="11"/>
      <dgm:spPr/>
      <dgm:t>
        <a:bodyPr/>
        <a:lstStyle/>
        <a:p>
          <a:endParaRPr lang="en-GB"/>
        </a:p>
      </dgm:t>
    </dgm:pt>
    <dgm:pt modelId="{3CD554AD-C159-4062-A677-FF454A2188F6}" type="pres">
      <dgm:prSet presAssocID="{013BC119-A620-46AC-8A46-45969E76E20B}" presName="vert1" presStyleCnt="0"/>
      <dgm:spPr/>
    </dgm:pt>
    <dgm:pt modelId="{B89D510A-1BDB-4780-8D49-CAEE134AF84B}" type="pres">
      <dgm:prSet presAssocID="{B8777DD1-C960-48E3-BD63-3524B5064C37}" presName="thickLine" presStyleLbl="alignNode1" presStyleIdx="7" presStyleCnt="11"/>
      <dgm:spPr/>
    </dgm:pt>
    <dgm:pt modelId="{81D9E19B-6A6B-4683-B13C-4677011C58CB}" type="pres">
      <dgm:prSet presAssocID="{B8777DD1-C960-48E3-BD63-3524B5064C37}" presName="horz1" presStyleCnt="0"/>
      <dgm:spPr/>
    </dgm:pt>
    <dgm:pt modelId="{6F1F0862-0057-4D14-92EA-EA5F0BC8493F}" type="pres">
      <dgm:prSet presAssocID="{B8777DD1-C960-48E3-BD63-3524B5064C37}" presName="tx1" presStyleLbl="revTx" presStyleIdx="7" presStyleCnt="11"/>
      <dgm:spPr/>
      <dgm:t>
        <a:bodyPr/>
        <a:lstStyle/>
        <a:p>
          <a:endParaRPr lang="en-GB"/>
        </a:p>
      </dgm:t>
    </dgm:pt>
    <dgm:pt modelId="{6615FF40-3CBC-417A-AB45-F5C72320D3D3}" type="pres">
      <dgm:prSet presAssocID="{B8777DD1-C960-48E3-BD63-3524B5064C37}" presName="vert1" presStyleCnt="0"/>
      <dgm:spPr/>
    </dgm:pt>
    <dgm:pt modelId="{875FA0E1-155F-4CAC-84BA-09C338FBDA65}" type="pres">
      <dgm:prSet presAssocID="{792BE05A-6053-445B-BA9D-61A65E729815}" presName="thickLine" presStyleLbl="alignNode1" presStyleIdx="8" presStyleCnt="11"/>
      <dgm:spPr/>
    </dgm:pt>
    <dgm:pt modelId="{8E57D70E-5C96-4997-83DE-F65AF13C1FCB}" type="pres">
      <dgm:prSet presAssocID="{792BE05A-6053-445B-BA9D-61A65E729815}" presName="horz1" presStyleCnt="0"/>
      <dgm:spPr/>
    </dgm:pt>
    <dgm:pt modelId="{D69DD261-03EC-467D-AA1F-0D17BA62E24A}" type="pres">
      <dgm:prSet presAssocID="{792BE05A-6053-445B-BA9D-61A65E729815}" presName="tx1" presStyleLbl="revTx" presStyleIdx="8" presStyleCnt="11"/>
      <dgm:spPr/>
      <dgm:t>
        <a:bodyPr/>
        <a:lstStyle/>
        <a:p>
          <a:endParaRPr lang="en-GB"/>
        </a:p>
      </dgm:t>
    </dgm:pt>
    <dgm:pt modelId="{AB5BB4E7-1644-4521-B0F3-A94E2448B1DC}" type="pres">
      <dgm:prSet presAssocID="{792BE05A-6053-445B-BA9D-61A65E729815}" presName="vert1" presStyleCnt="0"/>
      <dgm:spPr/>
    </dgm:pt>
    <dgm:pt modelId="{00A325AB-1747-4002-8472-4AC5BD9D7D78}" type="pres">
      <dgm:prSet presAssocID="{4F7ED797-996B-433F-B1AE-159F445BD80C}" presName="thickLine" presStyleLbl="alignNode1" presStyleIdx="9" presStyleCnt="11"/>
      <dgm:spPr/>
    </dgm:pt>
    <dgm:pt modelId="{3E3B1E04-9246-4A48-B78B-E4A5B2B13E0D}" type="pres">
      <dgm:prSet presAssocID="{4F7ED797-996B-433F-B1AE-159F445BD80C}" presName="horz1" presStyleCnt="0"/>
      <dgm:spPr/>
    </dgm:pt>
    <dgm:pt modelId="{F2E8467D-20D7-44B6-A810-376E5DF50354}" type="pres">
      <dgm:prSet presAssocID="{4F7ED797-996B-433F-B1AE-159F445BD80C}" presName="tx1" presStyleLbl="revTx" presStyleIdx="9" presStyleCnt="11"/>
      <dgm:spPr/>
      <dgm:t>
        <a:bodyPr/>
        <a:lstStyle/>
        <a:p>
          <a:endParaRPr lang="en-GB"/>
        </a:p>
      </dgm:t>
    </dgm:pt>
    <dgm:pt modelId="{4CB52EBF-D596-4DB3-A688-513BBF86A63B}" type="pres">
      <dgm:prSet presAssocID="{4F7ED797-996B-433F-B1AE-159F445BD80C}" presName="vert1" presStyleCnt="0"/>
      <dgm:spPr/>
    </dgm:pt>
    <dgm:pt modelId="{503CA26C-139D-4FBE-ADE8-CBE4B08BEE3E}" type="pres">
      <dgm:prSet presAssocID="{A3110EDC-9F0F-4A91-B0C9-5DC3A6D72F04}" presName="thickLine" presStyleLbl="alignNode1" presStyleIdx="10" presStyleCnt="11"/>
      <dgm:spPr/>
    </dgm:pt>
    <dgm:pt modelId="{92252E3E-09D2-4DF5-B0F0-D07278104B36}" type="pres">
      <dgm:prSet presAssocID="{A3110EDC-9F0F-4A91-B0C9-5DC3A6D72F04}" presName="horz1" presStyleCnt="0"/>
      <dgm:spPr/>
    </dgm:pt>
    <dgm:pt modelId="{C551C822-DF77-4435-ABFB-F3D28B08001C}" type="pres">
      <dgm:prSet presAssocID="{A3110EDC-9F0F-4A91-B0C9-5DC3A6D72F04}" presName="tx1" presStyleLbl="revTx" presStyleIdx="10" presStyleCnt="11"/>
      <dgm:spPr/>
      <dgm:t>
        <a:bodyPr/>
        <a:lstStyle/>
        <a:p>
          <a:endParaRPr lang="en-GB"/>
        </a:p>
      </dgm:t>
    </dgm:pt>
    <dgm:pt modelId="{35AD7251-D791-44E3-A944-A9E68D1894C1}" type="pres">
      <dgm:prSet presAssocID="{A3110EDC-9F0F-4A91-B0C9-5DC3A6D72F04}" presName="vert1" presStyleCnt="0"/>
      <dgm:spPr/>
    </dgm:pt>
  </dgm:ptLst>
  <dgm:cxnLst>
    <dgm:cxn modelId="{72ABBD6B-0EA5-4399-AC81-D25596DD1719}" type="presOf" srcId="{54F242B0-EBB1-4717-BE75-824D24A10948}" destId="{F80A748E-D95A-4D8F-9E25-92DBD37A7EB3}" srcOrd="0" destOrd="0" presId="urn:microsoft.com/office/officeart/2008/layout/LinedList"/>
    <dgm:cxn modelId="{DB098587-EE1E-4443-AF0E-B40C7232C859}" type="presOf" srcId="{4F7ED797-996B-433F-B1AE-159F445BD80C}" destId="{F2E8467D-20D7-44B6-A810-376E5DF50354}" srcOrd="0" destOrd="0" presId="urn:microsoft.com/office/officeart/2008/layout/LinedList"/>
    <dgm:cxn modelId="{845E2A93-ED73-4CEE-8DCB-3285F7A94752}" srcId="{D64DBD74-C83C-4116-B30F-6CE9595E7FEA}" destId="{AA2D64D2-8BB5-4B95-B11E-51E959CADF6A}" srcOrd="0" destOrd="0" parTransId="{A127FB86-BAB8-43D0-B63C-8BE57C154E33}" sibTransId="{63E30E86-176F-46F2-AEA8-CFF77915AFEA}"/>
    <dgm:cxn modelId="{67E80069-6B5E-450F-A2BE-2F618211038A}" srcId="{D64DBD74-C83C-4116-B30F-6CE9595E7FEA}" destId="{63AB23F4-B6F7-4DC3-B5AB-EAC846DD0A81}" srcOrd="1" destOrd="0" parTransId="{6EEA6907-9F85-487B-894E-054CE3D4E88B}" sibTransId="{979E98CF-0434-4E9C-A370-400062DEFC52}"/>
    <dgm:cxn modelId="{C1236AEF-410E-4313-AF0F-82CF42B6F505}" srcId="{D64DBD74-C83C-4116-B30F-6CE9595E7FEA}" destId="{635440C0-DE2A-430B-AEB0-89B07FA530A6}" srcOrd="5" destOrd="0" parTransId="{10373D26-27AD-4B0A-87AD-E863477DA3E0}" sibTransId="{A5CD6B3B-F6DC-46ED-82BC-633686F2BAD2}"/>
    <dgm:cxn modelId="{BD02C8C8-A394-4D82-8BDC-17D9756063A9}" type="presOf" srcId="{1A43A3AA-0B98-4E64-B4CB-5C0A9BE11036}" destId="{31C84476-C379-4E46-A65F-13F430196AA4}" srcOrd="0" destOrd="0" presId="urn:microsoft.com/office/officeart/2008/layout/LinedList"/>
    <dgm:cxn modelId="{360D14D5-35DD-4AB9-8A0A-674751CFA9D4}" type="presOf" srcId="{63AB23F4-B6F7-4DC3-B5AB-EAC846DD0A81}" destId="{B7F1ADE7-B2E1-4675-991A-6B0E638F855B}" srcOrd="0" destOrd="0" presId="urn:microsoft.com/office/officeart/2008/layout/LinedList"/>
    <dgm:cxn modelId="{2A9406A8-9CAB-455C-A271-6DCC74907E92}" type="presOf" srcId="{792BE05A-6053-445B-BA9D-61A65E729815}" destId="{D69DD261-03EC-467D-AA1F-0D17BA62E24A}" srcOrd="0" destOrd="0" presId="urn:microsoft.com/office/officeart/2008/layout/LinedList"/>
    <dgm:cxn modelId="{9F31E4E9-ABB3-41FD-BD50-B93F6FFFD124}" type="presOf" srcId="{3FFFE1B2-994B-43E1-99C4-F457B94A981E}" destId="{A72638AE-AB78-49FB-8950-C2BEA88E0814}" srcOrd="0" destOrd="0" presId="urn:microsoft.com/office/officeart/2008/layout/LinedList"/>
    <dgm:cxn modelId="{5089F317-4B28-4474-8978-68C454F2905D}" srcId="{D64DBD74-C83C-4116-B30F-6CE9595E7FEA}" destId="{54F242B0-EBB1-4717-BE75-824D24A10948}" srcOrd="3" destOrd="0" parTransId="{BC122796-9105-4C4E-9C97-F4F34E13C6E9}" sibTransId="{381B109A-8BCF-4BC3-AF54-F9B8479603D2}"/>
    <dgm:cxn modelId="{9EF1802F-6C64-4B81-AD4F-6E40EAC87BED}" srcId="{D64DBD74-C83C-4116-B30F-6CE9595E7FEA}" destId="{B8777DD1-C960-48E3-BD63-3524B5064C37}" srcOrd="7" destOrd="0" parTransId="{FA15C13C-1C5C-4183-BB22-2AA03952E4F3}" sibTransId="{A97E78AA-6C40-48FC-8118-7582A5132DFF}"/>
    <dgm:cxn modelId="{B6DA0C93-1F60-42B3-AB73-3A9926B45B56}" type="presOf" srcId="{D64DBD74-C83C-4116-B30F-6CE9595E7FEA}" destId="{77912F43-B466-4D48-8304-71C5FCFA5BC0}" srcOrd="0" destOrd="0" presId="urn:microsoft.com/office/officeart/2008/layout/LinedList"/>
    <dgm:cxn modelId="{A43B2E55-1F0D-437B-B7FA-572BFDCC0155}" srcId="{D64DBD74-C83C-4116-B30F-6CE9595E7FEA}" destId="{4F7ED797-996B-433F-B1AE-159F445BD80C}" srcOrd="9" destOrd="0" parTransId="{F7408914-7A3E-4ECF-BD5C-CBB6F408ABA4}" sibTransId="{14AA0EC1-873F-469A-B01A-E6763BCD1267}"/>
    <dgm:cxn modelId="{0F7BF02D-1BFC-4863-8828-D4F70953226D}" type="presOf" srcId="{AA2D64D2-8BB5-4B95-B11E-51E959CADF6A}" destId="{09EB21B9-5C0D-432A-B491-B39F140F99AB}" srcOrd="0" destOrd="0" presId="urn:microsoft.com/office/officeart/2008/layout/LinedList"/>
    <dgm:cxn modelId="{7FEAF101-71A2-495F-AF56-566F66602CAE}" srcId="{D64DBD74-C83C-4116-B30F-6CE9595E7FEA}" destId="{3FFFE1B2-994B-43E1-99C4-F457B94A981E}" srcOrd="2" destOrd="0" parTransId="{B207C8F6-F265-4FEA-B311-D7069D0E683C}" sibTransId="{2F85DB35-B31B-4021-AC1F-437B77BEBD36}"/>
    <dgm:cxn modelId="{905BD82A-F902-4B2D-88E7-5BA128425865}" type="presOf" srcId="{635440C0-DE2A-430B-AEB0-89B07FA530A6}" destId="{5FB9DC0E-F7D2-4656-B938-8B1BFDADDC59}" srcOrd="0" destOrd="0" presId="urn:microsoft.com/office/officeart/2008/layout/LinedList"/>
    <dgm:cxn modelId="{5DE21D7E-5567-4E5C-9BF0-449E5D928755}" type="presOf" srcId="{B8777DD1-C960-48E3-BD63-3524B5064C37}" destId="{6F1F0862-0057-4D14-92EA-EA5F0BC8493F}" srcOrd="0" destOrd="0" presId="urn:microsoft.com/office/officeart/2008/layout/LinedList"/>
    <dgm:cxn modelId="{42549997-22E1-411F-90EE-CA5797EDD4A3}" srcId="{D64DBD74-C83C-4116-B30F-6CE9595E7FEA}" destId="{A3110EDC-9F0F-4A91-B0C9-5DC3A6D72F04}" srcOrd="10" destOrd="0" parTransId="{AB33049D-AB78-4BC4-A124-8463BD0AF24D}" sibTransId="{1D8F46B4-7D11-4C68-8E12-8386BB058B1A}"/>
    <dgm:cxn modelId="{A7801038-01BC-427C-B901-16F6D9DC52AC}" srcId="{D64DBD74-C83C-4116-B30F-6CE9595E7FEA}" destId="{013BC119-A620-46AC-8A46-45969E76E20B}" srcOrd="6" destOrd="0" parTransId="{72B02535-F58C-4FEB-B0CB-7AC5A2879B8D}" sibTransId="{A0098E54-E248-4FDA-B3FA-F14A75D0095B}"/>
    <dgm:cxn modelId="{3766E83A-CC70-4D15-BB05-D584750AA1C8}" srcId="{D64DBD74-C83C-4116-B30F-6CE9595E7FEA}" destId="{1A43A3AA-0B98-4E64-B4CB-5C0A9BE11036}" srcOrd="4" destOrd="0" parTransId="{1F1C7B66-D99D-4510-9ED4-88E373409F73}" sibTransId="{03A395D5-1810-4FAD-A89B-F2F52AED5776}"/>
    <dgm:cxn modelId="{E16AD10C-07DB-4B10-9201-614FFCA0518C}" type="presOf" srcId="{A3110EDC-9F0F-4A91-B0C9-5DC3A6D72F04}" destId="{C551C822-DF77-4435-ABFB-F3D28B08001C}" srcOrd="0" destOrd="0" presId="urn:microsoft.com/office/officeart/2008/layout/LinedList"/>
    <dgm:cxn modelId="{EF702CE5-2661-4447-AC64-4EA82C3E2072}" srcId="{D64DBD74-C83C-4116-B30F-6CE9595E7FEA}" destId="{792BE05A-6053-445B-BA9D-61A65E729815}" srcOrd="8" destOrd="0" parTransId="{60F4B857-8A86-4D5C-9631-6D4FF3F86B65}" sibTransId="{F9606EC1-9CBB-4087-9E8F-CC2A4D5932FC}"/>
    <dgm:cxn modelId="{D0C9FB4B-3FCE-4CED-9CB2-BB40FCEA9DA1}" type="presOf" srcId="{013BC119-A620-46AC-8A46-45969E76E20B}" destId="{2F028980-AFCA-4024-BF61-A7A458554FC4}" srcOrd="0" destOrd="0" presId="urn:microsoft.com/office/officeart/2008/layout/LinedList"/>
    <dgm:cxn modelId="{9DB280E3-1C77-4A25-8F4C-FC96824A44C4}" type="presParOf" srcId="{77912F43-B466-4D48-8304-71C5FCFA5BC0}" destId="{0E2E13EB-6CEE-48ED-A33D-DEBEAB3E1364}" srcOrd="0" destOrd="0" presId="urn:microsoft.com/office/officeart/2008/layout/LinedList"/>
    <dgm:cxn modelId="{1C8010A5-AFC6-42A9-A646-374870F74C50}" type="presParOf" srcId="{77912F43-B466-4D48-8304-71C5FCFA5BC0}" destId="{5D680F7E-A57C-4EE0-8F8E-B989718E6E3C}" srcOrd="1" destOrd="0" presId="urn:microsoft.com/office/officeart/2008/layout/LinedList"/>
    <dgm:cxn modelId="{49B45181-7BBE-45FF-9EB0-6F6BB4629CAC}" type="presParOf" srcId="{5D680F7E-A57C-4EE0-8F8E-B989718E6E3C}" destId="{09EB21B9-5C0D-432A-B491-B39F140F99AB}" srcOrd="0" destOrd="0" presId="urn:microsoft.com/office/officeart/2008/layout/LinedList"/>
    <dgm:cxn modelId="{0CE55C9C-17C0-4690-8046-FF5467526FF2}" type="presParOf" srcId="{5D680F7E-A57C-4EE0-8F8E-B989718E6E3C}" destId="{7B1E17B0-D1AC-4D6F-90E5-66F2F607AC1C}" srcOrd="1" destOrd="0" presId="urn:microsoft.com/office/officeart/2008/layout/LinedList"/>
    <dgm:cxn modelId="{38826858-E433-4E06-B6B3-BF705E4C8695}" type="presParOf" srcId="{77912F43-B466-4D48-8304-71C5FCFA5BC0}" destId="{7A2727E0-33E9-46E4-AC2B-FA67D707BD9A}" srcOrd="2" destOrd="0" presId="urn:microsoft.com/office/officeart/2008/layout/LinedList"/>
    <dgm:cxn modelId="{6F16630F-F32D-42AE-93F1-F07534E77CAB}" type="presParOf" srcId="{77912F43-B466-4D48-8304-71C5FCFA5BC0}" destId="{0CB7E26F-E0F9-4F28-8D88-A4AC9D166A66}" srcOrd="3" destOrd="0" presId="urn:microsoft.com/office/officeart/2008/layout/LinedList"/>
    <dgm:cxn modelId="{586FB735-4398-4039-950E-2CFA13A504C8}" type="presParOf" srcId="{0CB7E26F-E0F9-4F28-8D88-A4AC9D166A66}" destId="{B7F1ADE7-B2E1-4675-991A-6B0E638F855B}" srcOrd="0" destOrd="0" presId="urn:microsoft.com/office/officeart/2008/layout/LinedList"/>
    <dgm:cxn modelId="{7B1F56DF-0047-487D-9F96-441F4CD081BB}" type="presParOf" srcId="{0CB7E26F-E0F9-4F28-8D88-A4AC9D166A66}" destId="{1E9BEA68-AA2C-4EA1-9D82-89966272AA55}" srcOrd="1" destOrd="0" presId="urn:microsoft.com/office/officeart/2008/layout/LinedList"/>
    <dgm:cxn modelId="{AB0737B7-DB22-4221-A4DE-1A9F1055116C}" type="presParOf" srcId="{77912F43-B466-4D48-8304-71C5FCFA5BC0}" destId="{285947AA-4207-4F2B-9A08-34147FCF4D6C}" srcOrd="4" destOrd="0" presId="urn:microsoft.com/office/officeart/2008/layout/LinedList"/>
    <dgm:cxn modelId="{80909AB9-AA76-46AF-BED3-4E44794D856E}" type="presParOf" srcId="{77912F43-B466-4D48-8304-71C5FCFA5BC0}" destId="{F72D57B1-B4DD-453F-8E69-8D8EBE7F898D}" srcOrd="5" destOrd="0" presId="urn:microsoft.com/office/officeart/2008/layout/LinedList"/>
    <dgm:cxn modelId="{1A515F91-8F87-40D1-8470-7E14108E4B69}" type="presParOf" srcId="{F72D57B1-B4DD-453F-8E69-8D8EBE7F898D}" destId="{A72638AE-AB78-49FB-8950-C2BEA88E0814}" srcOrd="0" destOrd="0" presId="urn:microsoft.com/office/officeart/2008/layout/LinedList"/>
    <dgm:cxn modelId="{078EB4F3-BBE6-405E-8DAA-C6BF5D2B7B0C}" type="presParOf" srcId="{F72D57B1-B4DD-453F-8E69-8D8EBE7F898D}" destId="{83F050CC-A65A-44B2-8CB6-9B7A9618D03F}" srcOrd="1" destOrd="0" presId="urn:microsoft.com/office/officeart/2008/layout/LinedList"/>
    <dgm:cxn modelId="{6F50821E-E247-4045-91E0-6535F9E8DEC1}" type="presParOf" srcId="{77912F43-B466-4D48-8304-71C5FCFA5BC0}" destId="{9168742D-AA25-4D81-B943-12EDC224DAA3}" srcOrd="6" destOrd="0" presId="urn:microsoft.com/office/officeart/2008/layout/LinedList"/>
    <dgm:cxn modelId="{93C683B4-1F62-42EE-ACCC-DA737D3DDD4A}" type="presParOf" srcId="{77912F43-B466-4D48-8304-71C5FCFA5BC0}" destId="{AEEF417B-73A0-4230-88E4-95E05DD9DB04}" srcOrd="7" destOrd="0" presId="urn:microsoft.com/office/officeart/2008/layout/LinedList"/>
    <dgm:cxn modelId="{4E2DBA66-7329-4593-BB24-B42E712E2E4F}" type="presParOf" srcId="{AEEF417B-73A0-4230-88E4-95E05DD9DB04}" destId="{F80A748E-D95A-4D8F-9E25-92DBD37A7EB3}" srcOrd="0" destOrd="0" presId="urn:microsoft.com/office/officeart/2008/layout/LinedList"/>
    <dgm:cxn modelId="{5970333E-A162-4416-A7CA-6BFE9F363D56}" type="presParOf" srcId="{AEEF417B-73A0-4230-88E4-95E05DD9DB04}" destId="{D74C2C59-3255-427A-B618-1C2AD454D257}" srcOrd="1" destOrd="0" presId="urn:microsoft.com/office/officeart/2008/layout/LinedList"/>
    <dgm:cxn modelId="{5237A9F5-E7BF-429E-BD3E-1FF3CFF46024}" type="presParOf" srcId="{77912F43-B466-4D48-8304-71C5FCFA5BC0}" destId="{317A95D2-C814-4C8B-A4A9-24D103714F25}" srcOrd="8" destOrd="0" presId="urn:microsoft.com/office/officeart/2008/layout/LinedList"/>
    <dgm:cxn modelId="{1C1D5050-C755-4905-9611-AD3439D24139}" type="presParOf" srcId="{77912F43-B466-4D48-8304-71C5FCFA5BC0}" destId="{73299417-7D94-42D1-B3CF-D37B48612F03}" srcOrd="9" destOrd="0" presId="urn:microsoft.com/office/officeart/2008/layout/LinedList"/>
    <dgm:cxn modelId="{3A1C9644-1419-43FF-9D04-134AB36CC4C7}" type="presParOf" srcId="{73299417-7D94-42D1-B3CF-D37B48612F03}" destId="{31C84476-C379-4E46-A65F-13F430196AA4}" srcOrd="0" destOrd="0" presId="urn:microsoft.com/office/officeart/2008/layout/LinedList"/>
    <dgm:cxn modelId="{97C9BF12-B498-4C65-A100-FDC3B5982E4F}" type="presParOf" srcId="{73299417-7D94-42D1-B3CF-D37B48612F03}" destId="{23BE90AE-2989-4BCD-9E6C-803263FA6095}" srcOrd="1" destOrd="0" presId="urn:microsoft.com/office/officeart/2008/layout/LinedList"/>
    <dgm:cxn modelId="{7A16DACD-3EAE-43FD-A179-CB41AEE7C1BC}" type="presParOf" srcId="{77912F43-B466-4D48-8304-71C5FCFA5BC0}" destId="{7F1D76D7-1DE6-4E5F-937D-EBB4C7655B10}" srcOrd="10" destOrd="0" presId="urn:microsoft.com/office/officeart/2008/layout/LinedList"/>
    <dgm:cxn modelId="{B51FB156-9F8C-49C1-804F-2154DA41E6DE}" type="presParOf" srcId="{77912F43-B466-4D48-8304-71C5FCFA5BC0}" destId="{72069009-B6AD-40EB-8679-94E96EA7E299}" srcOrd="11" destOrd="0" presId="urn:microsoft.com/office/officeart/2008/layout/LinedList"/>
    <dgm:cxn modelId="{0FB5F8F2-098F-4BFD-9EEC-79D668037489}" type="presParOf" srcId="{72069009-B6AD-40EB-8679-94E96EA7E299}" destId="{5FB9DC0E-F7D2-4656-B938-8B1BFDADDC59}" srcOrd="0" destOrd="0" presId="urn:microsoft.com/office/officeart/2008/layout/LinedList"/>
    <dgm:cxn modelId="{C4B57631-D486-431E-B3AA-52A015690409}" type="presParOf" srcId="{72069009-B6AD-40EB-8679-94E96EA7E299}" destId="{EE200772-4A80-4BA9-BBBC-60612B9A3C5D}" srcOrd="1" destOrd="0" presId="urn:microsoft.com/office/officeart/2008/layout/LinedList"/>
    <dgm:cxn modelId="{7A84EE6E-4D7E-4FB3-8E50-371A8BB3E1C7}" type="presParOf" srcId="{77912F43-B466-4D48-8304-71C5FCFA5BC0}" destId="{D4BC0D92-201B-408B-989B-D7AFC4C4A070}" srcOrd="12" destOrd="0" presId="urn:microsoft.com/office/officeart/2008/layout/LinedList"/>
    <dgm:cxn modelId="{FDE825C2-A8C3-4B13-8CBD-6413B6928016}" type="presParOf" srcId="{77912F43-B466-4D48-8304-71C5FCFA5BC0}" destId="{589D43F9-52A6-4B9F-991C-5ECDCBAFB965}" srcOrd="13" destOrd="0" presId="urn:microsoft.com/office/officeart/2008/layout/LinedList"/>
    <dgm:cxn modelId="{56956AF3-8BC7-4674-8FAE-90346367A4DD}" type="presParOf" srcId="{589D43F9-52A6-4B9F-991C-5ECDCBAFB965}" destId="{2F028980-AFCA-4024-BF61-A7A458554FC4}" srcOrd="0" destOrd="0" presId="urn:microsoft.com/office/officeart/2008/layout/LinedList"/>
    <dgm:cxn modelId="{33D724D6-277A-40EA-8544-97D3580BAF18}" type="presParOf" srcId="{589D43F9-52A6-4B9F-991C-5ECDCBAFB965}" destId="{3CD554AD-C159-4062-A677-FF454A2188F6}" srcOrd="1" destOrd="0" presId="urn:microsoft.com/office/officeart/2008/layout/LinedList"/>
    <dgm:cxn modelId="{5B69EB47-CE0E-4E6A-9E9D-1222F158012C}" type="presParOf" srcId="{77912F43-B466-4D48-8304-71C5FCFA5BC0}" destId="{B89D510A-1BDB-4780-8D49-CAEE134AF84B}" srcOrd="14" destOrd="0" presId="urn:microsoft.com/office/officeart/2008/layout/LinedList"/>
    <dgm:cxn modelId="{E9561E29-7F97-4454-B68C-05DB217B4F49}" type="presParOf" srcId="{77912F43-B466-4D48-8304-71C5FCFA5BC0}" destId="{81D9E19B-6A6B-4683-B13C-4677011C58CB}" srcOrd="15" destOrd="0" presId="urn:microsoft.com/office/officeart/2008/layout/LinedList"/>
    <dgm:cxn modelId="{FB96CF69-5A92-4AA3-A2AC-F0ED71950F3E}" type="presParOf" srcId="{81D9E19B-6A6B-4683-B13C-4677011C58CB}" destId="{6F1F0862-0057-4D14-92EA-EA5F0BC8493F}" srcOrd="0" destOrd="0" presId="urn:microsoft.com/office/officeart/2008/layout/LinedList"/>
    <dgm:cxn modelId="{CFB46172-1FDC-4B1F-BB8E-9DDA10B4C0AA}" type="presParOf" srcId="{81D9E19B-6A6B-4683-B13C-4677011C58CB}" destId="{6615FF40-3CBC-417A-AB45-F5C72320D3D3}" srcOrd="1" destOrd="0" presId="urn:microsoft.com/office/officeart/2008/layout/LinedList"/>
    <dgm:cxn modelId="{FC965169-A94B-48B6-9BAF-B9D94FD05B10}" type="presParOf" srcId="{77912F43-B466-4D48-8304-71C5FCFA5BC0}" destId="{875FA0E1-155F-4CAC-84BA-09C338FBDA65}" srcOrd="16" destOrd="0" presId="urn:microsoft.com/office/officeart/2008/layout/LinedList"/>
    <dgm:cxn modelId="{93AC5B80-B34E-4E0F-B086-F662192D567F}" type="presParOf" srcId="{77912F43-B466-4D48-8304-71C5FCFA5BC0}" destId="{8E57D70E-5C96-4997-83DE-F65AF13C1FCB}" srcOrd="17" destOrd="0" presId="urn:microsoft.com/office/officeart/2008/layout/LinedList"/>
    <dgm:cxn modelId="{B8AFB332-BCB3-46F8-8182-4774BFFBDB43}" type="presParOf" srcId="{8E57D70E-5C96-4997-83DE-F65AF13C1FCB}" destId="{D69DD261-03EC-467D-AA1F-0D17BA62E24A}" srcOrd="0" destOrd="0" presId="urn:microsoft.com/office/officeart/2008/layout/LinedList"/>
    <dgm:cxn modelId="{AA62EF81-8EE3-48C0-AB38-077E6375DEAA}" type="presParOf" srcId="{8E57D70E-5C96-4997-83DE-F65AF13C1FCB}" destId="{AB5BB4E7-1644-4521-B0F3-A94E2448B1DC}" srcOrd="1" destOrd="0" presId="urn:microsoft.com/office/officeart/2008/layout/LinedList"/>
    <dgm:cxn modelId="{6604B3FD-F8A2-4B26-854D-59233FA156F7}" type="presParOf" srcId="{77912F43-B466-4D48-8304-71C5FCFA5BC0}" destId="{00A325AB-1747-4002-8472-4AC5BD9D7D78}" srcOrd="18" destOrd="0" presId="urn:microsoft.com/office/officeart/2008/layout/LinedList"/>
    <dgm:cxn modelId="{59C020DA-297E-481E-88FF-84AF5360288D}" type="presParOf" srcId="{77912F43-B466-4D48-8304-71C5FCFA5BC0}" destId="{3E3B1E04-9246-4A48-B78B-E4A5B2B13E0D}" srcOrd="19" destOrd="0" presId="urn:microsoft.com/office/officeart/2008/layout/LinedList"/>
    <dgm:cxn modelId="{8EF361C0-3691-48CB-9329-993712C98ABE}" type="presParOf" srcId="{3E3B1E04-9246-4A48-B78B-E4A5B2B13E0D}" destId="{F2E8467D-20D7-44B6-A810-376E5DF50354}" srcOrd="0" destOrd="0" presId="urn:microsoft.com/office/officeart/2008/layout/LinedList"/>
    <dgm:cxn modelId="{4A13A09F-402A-4C2F-B7BA-044370CA212E}" type="presParOf" srcId="{3E3B1E04-9246-4A48-B78B-E4A5B2B13E0D}" destId="{4CB52EBF-D596-4DB3-A688-513BBF86A63B}" srcOrd="1" destOrd="0" presId="urn:microsoft.com/office/officeart/2008/layout/LinedList"/>
    <dgm:cxn modelId="{12146056-D8DF-4365-8DF5-22A955F80A15}" type="presParOf" srcId="{77912F43-B466-4D48-8304-71C5FCFA5BC0}" destId="{503CA26C-139D-4FBE-ADE8-CBE4B08BEE3E}" srcOrd="20" destOrd="0" presId="urn:microsoft.com/office/officeart/2008/layout/LinedList"/>
    <dgm:cxn modelId="{CEE11BE7-80F8-4240-8E26-7F44778D18C7}" type="presParOf" srcId="{77912F43-B466-4D48-8304-71C5FCFA5BC0}" destId="{92252E3E-09D2-4DF5-B0F0-D07278104B36}" srcOrd="21" destOrd="0" presId="urn:microsoft.com/office/officeart/2008/layout/LinedList"/>
    <dgm:cxn modelId="{CD294B30-7440-4B11-B53F-F5AA944C5329}" type="presParOf" srcId="{92252E3E-09D2-4DF5-B0F0-D07278104B36}" destId="{C551C822-DF77-4435-ABFB-F3D28B08001C}" srcOrd="0" destOrd="0" presId="urn:microsoft.com/office/officeart/2008/layout/LinedList"/>
    <dgm:cxn modelId="{0F436E53-365D-4DB8-B38F-9AB0D861A58B}" type="presParOf" srcId="{92252E3E-09D2-4DF5-B0F0-D07278104B36}" destId="{35AD7251-D791-44E3-A944-A9E68D1894C1}" srcOrd="1" destOrd="0" presId="urn:microsoft.com/office/officeart/2008/layout/LinedList"/>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0C39C2E0-1FC2-45F3-B714-3C5AE0E29196}" type="doc">
      <dgm:prSet loTypeId="urn:microsoft.com/office/officeart/2005/8/layout/default#9" loCatId="list" qsTypeId="urn:microsoft.com/office/officeart/2005/8/quickstyle/simple3" qsCatId="simple" csTypeId="urn:microsoft.com/office/officeart/2005/8/colors/colorful2" csCatId="colorful" phldr="1"/>
      <dgm:spPr/>
      <dgm:t>
        <a:bodyPr/>
        <a:lstStyle/>
        <a:p>
          <a:endParaRPr lang="en-GB"/>
        </a:p>
      </dgm:t>
    </dgm:pt>
    <dgm:pt modelId="{3CFAA69F-B8C5-4A59-BBAA-4021B02E8145}">
      <dgm:prSet phldrT="[Text]"/>
      <dgm:spPr/>
      <dgm:t>
        <a:bodyPr/>
        <a:lstStyle/>
        <a:p>
          <a:r>
            <a:rPr lang="en-GB" dirty="0" smtClean="0">
              <a:latin typeface="Arial Rounded MT Bold" panose="020F0704030504030204" pitchFamily="34" charset="0"/>
            </a:rPr>
            <a:t>Plan your ultimate 21</a:t>
          </a:r>
          <a:r>
            <a:rPr lang="en-GB" baseline="30000" dirty="0" smtClean="0">
              <a:latin typeface="Arial Rounded MT Bold" panose="020F0704030504030204" pitchFamily="34" charset="0"/>
            </a:rPr>
            <a:t>st</a:t>
          </a:r>
          <a:r>
            <a:rPr lang="en-GB" dirty="0" smtClean="0">
              <a:latin typeface="Arial Rounded MT Bold" panose="020F0704030504030204" pitchFamily="34" charset="0"/>
            </a:rPr>
            <a:t> birthday party</a:t>
          </a:r>
          <a:endParaRPr lang="en-GB" dirty="0">
            <a:latin typeface="Arial Rounded MT Bold" panose="020F0704030504030204" pitchFamily="34" charset="0"/>
          </a:endParaRPr>
        </a:p>
      </dgm:t>
    </dgm:pt>
    <dgm:pt modelId="{831F27FC-D686-4419-8760-E5F73D48E08F}" type="parTrans" cxnId="{DB6ECCAB-4CA3-49B6-932F-9B100C82BC86}">
      <dgm:prSet/>
      <dgm:spPr/>
      <dgm:t>
        <a:bodyPr/>
        <a:lstStyle/>
        <a:p>
          <a:endParaRPr lang="en-GB">
            <a:latin typeface="Calibri" panose="020F0502020204030204" pitchFamily="34" charset="0"/>
          </a:endParaRPr>
        </a:p>
      </dgm:t>
    </dgm:pt>
    <dgm:pt modelId="{E89120BA-538D-4E9C-9A24-3C5F1200B97A}" type="sibTrans" cxnId="{DB6ECCAB-4CA3-49B6-932F-9B100C82BC86}">
      <dgm:prSet/>
      <dgm:spPr/>
      <dgm:t>
        <a:bodyPr/>
        <a:lstStyle/>
        <a:p>
          <a:endParaRPr lang="en-GB">
            <a:latin typeface="Calibri" panose="020F0502020204030204" pitchFamily="34" charset="0"/>
          </a:endParaRPr>
        </a:p>
      </dgm:t>
    </dgm:pt>
    <dgm:pt modelId="{F8E070B1-D027-45BC-B331-BFC586B3DAA0}">
      <dgm:prSet/>
      <dgm:spPr/>
      <dgm:t>
        <a:bodyPr/>
        <a:lstStyle/>
        <a:p>
          <a:r>
            <a:rPr lang="en-GB" dirty="0" smtClean="0">
              <a:latin typeface="Arial Rounded MT Bold" panose="020F0704030504030204" pitchFamily="34" charset="0"/>
            </a:rPr>
            <a:t>If you have exams coming up, think about how you’ll feel on your last day of exams</a:t>
          </a:r>
          <a:endParaRPr lang="en-GB" dirty="0">
            <a:latin typeface="Arial Rounded MT Bold" panose="020F0704030504030204" pitchFamily="34" charset="0"/>
          </a:endParaRPr>
        </a:p>
      </dgm:t>
    </dgm:pt>
    <dgm:pt modelId="{730486C5-728C-4B49-B1BF-CC021C4AFBB6}" type="parTrans" cxnId="{DBCF83EF-C00F-4FFA-A1C8-C8F49C3E2C8F}">
      <dgm:prSet/>
      <dgm:spPr/>
      <dgm:t>
        <a:bodyPr/>
        <a:lstStyle/>
        <a:p>
          <a:endParaRPr lang="en-GB">
            <a:latin typeface="Calibri" panose="020F0502020204030204" pitchFamily="34" charset="0"/>
          </a:endParaRPr>
        </a:p>
      </dgm:t>
    </dgm:pt>
    <dgm:pt modelId="{44B71F80-ABE4-499B-B154-3AC0CF41D920}" type="sibTrans" cxnId="{DBCF83EF-C00F-4FFA-A1C8-C8F49C3E2C8F}">
      <dgm:prSet/>
      <dgm:spPr/>
      <dgm:t>
        <a:bodyPr/>
        <a:lstStyle/>
        <a:p>
          <a:endParaRPr lang="en-GB">
            <a:latin typeface="Calibri" panose="020F0502020204030204" pitchFamily="34" charset="0"/>
          </a:endParaRPr>
        </a:p>
      </dgm:t>
    </dgm:pt>
    <dgm:pt modelId="{473EB040-6712-4DB6-A6AA-A36D24705AF9}">
      <dgm:prSet/>
      <dgm:spPr/>
      <dgm:t>
        <a:bodyPr/>
        <a:lstStyle/>
        <a:p>
          <a:r>
            <a:rPr lang="en-GB" dirty="0" smtClean="0">
              <a:latin typeface="Arial Rounded MT Bold" panose="020F0704030504030204" pitchFamily="34" charset="0"/>
            </a:rPr>
            <a:t>Imagine who you’ll be friends with when you’re thirty</a:t>
          </a:r>
          <a:endParaRPr lang="en-GB" dirty="0">
            <a:latin typeface="Arial Rounded MT Bold" panose="020F0704030504030204" pitchFamily="34" charset="0"/>
          </a:endParaRPr>
        </a:p>
      </dgm:t>
    </dgm:pt>
    <dgm:pt modelId="{8F974BF2-A991-43A7-AB3D-C67EB0E7E199}" type="parTrans" cxnId="{551CD84F-1D28-4229-BF63-DEF015A2B4AA}">
      <dgm:prSet/>
      <dgm:spPr/>
      <dgm:t>
        <a:bodyPr/>
        <a:lstStyle/>
        <a:p>
          <a:endParaRPr lang="en-GB">
            <a:latin typeface="Calibri" panose="020F0502020204030204" pitchFamily="34" charset="0"/>
          </a:endParaRPr>
        </a:p>
      </dgm:t>
    </dgm:pt>
    <dgm:pt modelId="{FC63786C-D118-4D42-99A8-9F8E24B3FFFE}" type="sibTrans" cxnId="{551CD84F-1D28-4229-BF63-DEF015A2B4AA}">
      <dgm:prSet/>
      <dgm:spPr/>
      <dgm:t>
        <a:bodyPr/>
        <a:lstStyle/>
        <a:p>
          <a:endParaRPr lang="en-GB">
            <a:latin typeface="Calibri" panose="020F0502020204030204" pitchFamily="34" charset="0"/>
          </a:endParaRPr>
        </a:p>
      </dgm:t>
    </dgm:pt>
    <dgm:pt modelId="{1DFBE31F-68C8-4F46-B898-898EAA09F295}">
      <dgm:prSet/>
      <dgm:spPr/>
      <dgm:t>
        <a:bodyPr/>
        <a:lstStyle/>
        <a:p>
          <a:r>
            <a:rPr lang="en-GB" dirty="0" smtClean="0">
              <a:latin typeface="Arial Rounded MT Bold" panose="020F0704030504030204" pitchFamily="34" charset="0"/>
            </a:rPr>
            <a:t>Plan the speech you’ll give at your 100</a:t>
          </a:r>
          <a:r>
            <a:rPr lang="en-GB" baseline="30000" dirty="0" smtClean="0">
              <a:latin typeface="Arial Rounded MT Bold" panose="020F0704030504030204" pitchFamily="34" charset="0"/>
            </a:rPr>
            <a:t>th</a:t>
          </a:r>
          <a:r>
            <a:rPr lang="en-GB" dirty="0" smtClean="0">
              <a:latin typeface="Arial Rounded MT Bold" panose="020F0704030504030204" pitchFamily="34" charset="0"/>
            </a:rPr>
            <a:t> birthday</a:t>
          </a:r>
          <a:endParaRPr lang="en-GB" dirty="0">
            <a:latin typeface="Arial Rounded MT Bold" panose="020F0704030504030204" pitchFamily="34" charset="0"/>
          </a:endParaRPr>
        </a:p>
      </dgm:t>
    </dgm:pt>
    <dgm:pt modelId="{9EA6B4A1-F122-49DB-9EDD-839B654B0BC5}" type="parTrans" cxnId="{508D77D8-0B36-4F8F-A60E-466889A02776}">
      <dgm:prSet/>
      <dgm:spPr/>
      <dgm:t>
        <a:bodyPr/>
        <a:lstStyle/>
        <a:p>
          <a:endParaRPr lang="en-GB">
            <a:latin typeface="Calibri" panose="020F0502020204030204" pitchFamily="34" charset="0"/>
          </a:endParaRPr>
        </a:p>
      </dgm:t>
    </dgm:pt>
    <dgm:pt modelId="{E9929C32-3082-453C-A2EA-BCB27FF3CCA4}" type="sibTrans" cxnId="{508D77D8-0B36-4F8F-A60E-466889A02776}">
      <dgm:prSet/>
      <dgm:spPr/>
      <dgm:t>
        <a:bodyPr/>
        <a:lstStyle/>
        <a:p>
          <a:endParaRPr lang="en-GB">
            <a:latin typeface="Calibri" panose="020F0502020204030204" pitchFamily="34" charset="0"/>
          </a:endParaRPr>
        </a:p>
      </dgm:t>
    </dgm:pt>
    <dgm:pt modelId="{F42B1E41-F258-4754-84FF-A235480E615A}">
      <dgm:prSet/>
      <dgm:spPr/>
      <dgm:t>
        <a:bodyPr/>
        <a:lstStyle/>
        <a:p>
          <a:r>
            <a:rPr lang="en-GB" dirty="0" smtClean="0">
              <a:latin typeface="Arial Rounded MT Bold" panose="020F0704030504030204" pitchFamily="34" charset="0"/>
            </a:rPr>
            <a:t>Think about the 3 things you most hope to achieve in life</a:t>
          </a:r>
          <a:endParaRPr lang="en-GB" dirty="0">
            <a:latin typeface="Arial Rounded MT Bold" panose="020F0704030504030204" pitchFamily="34" charset="0"/>
          </a:endParaRPr>
        </a:p>
      </dgm:t>
    </dgm:pt>
    <dgm:pt modelId="{7793139E-64C5-4BA1-9939-C5607FF0FF92}" type="parTrans" cxnId="{AB501991-8A53-482C-9BC2-52B6D265943B}">
      <dgm:prSet/>
      <dgm:spPr/>
      <dgm:t>
        <a:bodyPr/>
        <a:lstStyle/>
        <a:p>
          <a:endParaRPr lang="en-GB">
            <a:latin typeface="Calibri" panose="020F0502020204030204" pitchFamily="34" charset="0"/>
          </a:endParaRPr>
        </a:p>
      </dgm:t>
    </dgm:pt>
    <dgm:pt modelId="{CF9814AD-8277-4A2D-A9FA-7CF9126D60EE}" type="sibTrans" cxnId="{AB501991-8A53-482C-9BC2-52B6D265943B}">
      <dgm:prSet/>
      <dgm:spPr/>
      <dgm:t>
        <a:bodyPr/>
        <a:lstStyle/>
        <a:p>
          <a:endParaRPr lang="en-GB">
            <a:latin typeface="Calibri" panose="020F0502020204030204" pitchFamily="34" charset="0"/>
          </a:endParaRPr>
        </a:p>
      </dgm:t>
    </dgm:pt>
    <dgm:pt modelId="{A95B8608-8E36-4FCF-807E-6ED57AC59789}">
      <dgm:prSet/>
      <dgm:spPr/>
      <dgm:t>
        <a:bodyPr/>
        <a:lstStyle/>
        <a:p>
          <a:r>
            <a:rPr lang="en-GB" dirty="0" smtClean="0">
              <a:latin typeface="Arial Rounded MT Bold" panose="020F0704030504030204" pitchFamily="34" charset="0"/>
            </a:rPr>
            <a:t>Write your bucket list </a:t>
          </a:r>
          <a:endParaRPr lang="en-GB" dirty="0">
            <a:latin typeface="Arial Rounded MT Bold" panose="020F0704030504030204" pitchFamily="34" charset="0"/>
          </a:endParaRPr>
        </a:p>
      </dgm:t>
    </dgm:pt>
    <dgm:pt modelId="{BC491234-A25B-4279-9E48-7DEC540C815F}" type="parTrans" cxnId="{8ADBEF09-E117-4958-93E7-C502D4574B57}">
      <dgm:prSet/>
      <dgm:spPr/>
      <dgm:t>
        <a:bodyPr/>
        <a:lstStyle/>
        <a:p>
          <a:endParaRPr lang="en-GB">
            <a:latin typeface="Calibri" panose="020F0502020204030204" pitchFamily="34" charset="0"/>
          </a:endParaRPr>
        </a:p>
      </dgm:t>
    </dgm:pt>
    <dgm:pt modelId="{56F757E3-291D-43E5-AA54-D68CB8824884}" type="sibTrans" cxnId="{8ADBEF09-E117-4958-93E7-C502D4574B57}">
      <dgm:prSet/>
      <dgm:spPr/>
      <dgm:t>
        <a:bodyPr/>
        <a:lstStyle/>
        <a:p>
          <a:endParaRPr lang="en-GB">
            <a:latin typeface="Calibri" panose="020F0502020204030204" pitchFamily="34" charset="0"/>
          </a:endParaRPr>
        </a:p>
      </dgm:t>
    </dgm:pt>
    <dgm:pt modelId="{0DB8385F-A3E5-4E38-B15E-240FC15ABBB3}" type="pres">
      <dgm:prSet presAssocID="{0C39C2E0-1FC2-45F3-B714-3C5AE0E29196}" presName="diagram" presStyleCnt="0">
        <dgm:presLayoutVars>
          <dgm:dir/>
          <dgm:resizeHandles val="exact"/>
        </dgm:presLayoutVars>
      </dgm:prSet>
      <dgm:spPr/>
      <dgm:t>
        <a:bodyPr/>
        <a:lstStyle/>
        <a:p>
          <a:endParaRPr lang="en-GB"/>
        </a:p>
      </dgm:t>
    </dgm:pt>
    <dgm:pt modelId="{F21867B3-AE2E-4628-AE92-0790E7CBF7A4}" type="pres">
      <dgm:prSet presAssocID="{3CFAA69F-B8C5-4A59-BBAA-4021B02E8145}" presName="node" presStyleLbl="node1" presStyleIdx="0" presStyleCnt="6">
        <dgm:presLayoutVars>
          <dgm:bulletEnabled val="1"/>
        </dgm:presLayoutVars>
      </dgm:prSet>
      <dgm:spPr/>
      <dgm:t>
        <a:bodyPr/>
        <a:lstStyle/>
        <a:p>
          <a:endParaRPr lang="en-GB"/>
        </a:p>
      </dgm:t>
    </dgm:pt>
    <dgm:pt modelId="{9CABD715-4CDF-4A7D-AEA9-984314B5633A}" type="pres">
      <dgm:prSet presAssocID="{E89120BA-538D-4E9C-9A24-3C5F1200B97A}" presName="sibTrans" presStyleCnt="0"/>
      <dgm:spPr/>
    </dgm:pt>
    <dgm:pt modelId="{AB10F635-0955-4B17-A5DF-A0122CCBC3F4}" type="pres">
      <dgm:prSet presAssocID="{F8E070B1-D027-45BC-B331-BFC586B3DAA0}" presName="node" presStyleLbl="node1" presStyleIdx="1" presStyleCnt="6">
        <dgm:presLayoutVars>
          <dgm:bulletEnabled val="1"/>
        </dgm:presLayoutVars>
      </dgm:prSet>
      <dgm:spPr/>
      <dgm:t>
        <a:bodyPr/>
        <a:lstStyle/>
        <a:p>
          <a:endParaRPr lang="en-GB"/>
        </a:p>
      </dgm:t>
    </dgm:pt>
    <dgm:pt modelId="{B23C467D-DAFE-4FEE-AC96-6529C03EA3B7}" type="pres">
      <dgm:prSet presAssocID="{44B71F80-ABE4-499B-B154-3AC0CF41D920}" presName="sibTrans" presStyleCnt="0"/>
      <dgm:spPr/>
    </dgm:pt>
    <dgm:pt modelId="{A38F01F8-C719-4158-B13E-057BF86D0911}" type="pres">
      <dgm:prSet presAssocID="{473EB040-6712-4DB6-A6AA-A36D24705AF9}" presName="node" presStyleLbl="node1" presStyleIdx="2" presStyleCnt="6">
        <dgm:presLayoutVars>
          <dgm:bulletEnabled val="1"/>
        </dgm:presLayoutVars>
      </dgm:prSet>
      <dgm:spPr/>
      <dgm:t>
        <a:bodyPr/>
        <a:lstStyle/>
        <a:p>
          <a:endParaRPr lang="en-GB"/>
        </a:p>
      </dgm:t>
    </dgm:pt>
    <dgm:pt modelId="{A74874CE-79FE-4717-8654-3833972267EA}" type="pres">
      <dgm:prSet presAssocID="{FC63786C-D118-4D42-99A8-9F8E24B3FFFE}" presName="sibTrans" presStyleCnt="0"/>
      <dgm:spPr/>
    </dgm:pt>
    <dgm:pt modelId="{F50AAA5A-502A-4458-95E9-03816714FB24}" type="pres">
      <dgm:prSet presAssocID="{1DFBE31F-68C8-4F46-B898-898EAA09F295}" presName="node" presStyleLbl="node1" presStyleIdx="3" presStyleCnt="6">
        <dgm:presLayoutVars>
          <dgm:bulletEnabled val="1"/>
        </dgm:presLayoutVars>
      </dgm:prSet>
      <dgm:spPr/>
      <dgm:t>
        <a:bodyPr/>
        <a:lstStyle/>
        <a:p>
          <a:endParaRPr lang="en-GB"/>
        </a:p>
      </dgm:t>
    </dgm:pt>
    <dgm:pt modelId="{5F67ADFC-CBD6-4210-88BF-B3F6E1D341C7}" type="pres">
      <dgm:prSet presAssocID="{E9929C32-3082-453C-A2EA-BCB27FF3CCA4}" presName="sibTrans" presStyleCnt="0"/>
      <dgm:spPr/>
    </dgm:pt>
    <dgm:pt modelId="{28FFBC2C-E662-448C-8E47-2774F30A8661}" type="pres">
      <dgm:prSet presAssocID="{F42B1E41-F258-4754-84FF-A235480E615A}" presName="node" presStyleLbl="node1" presStyleIdx="4" presStyleCnt="6">
        <dgm:presLayoutVars>
          <dgm:bulletEnabled val="1"/>
        </dgm:presLayoutVars>
      </dgm:prSet>
      <dgm:spPr/>
      <dgm:t>
        <a:bodyPr/>
        <a:lstStyle/>
        <a:p>
          <a:endParaRPr lang="en-GB"/>
        </a:p>
      </dgm:t>
    </dgm:pt>
    <dgm:pt modelId="{CCCBB735-B9DF-47B4-BC4E-8297F4352733}" type="pres">
      <dgm:prSet presAssocID="{CF9814AD-8277-4A2D-A9FA-7CF9126D60EE}" presName="sibTrans" presStyleCnt="0"/>
      <dgm:spPr/>
    </dgm:pt>
    <dgm:pt modelId="{9356AD64-5F74-4C06-A503-3F2AA5941BCE}" type="pres">
      <dgm:prSet presAssocID="{A95B8608-8E36-4FCF-807E-6ED57AC59789}" presName="node" presStyleLbl="node1" presStyleIdx="5" presStyleCnt="6">
        <dgm:presLayoutVars>
          <dgm:bulletEnabled val="1"/>
        </dgm:presLayoutVars>
      </dgm:prSet>
      <dgm:spPr/>
      <dgm:t>
        <a:bodyPr/>
        <a:lstStyle/>
        <a:p>
          <a:endParaRPr lang="en-GB"/>
        </a:p>
      </dgm:t>
    </dgm:pt>
  </dgm:ptLst>
  <dgm:cxnLst>
    <dgm:cxn modelId="{B6C1D3BF-DF61-41F8-9D64-60688685DF89}" type="presOf" srcId="{0C39C2E0-1FC2-45F3-B714-3C5AE0E29196}" destId="{0DB8385F-A3E5-4E38-B15E-240FC15ABBB3}" srcOrd="0" destOrd="0" presId="urn:microsoft.com/office/officeart/2005/8/layout/default#9"/>
    <dgm:cxn modelId="{508D77D8-0B36-4F8F-A60E-466889A02776}" srcId="{0C39C2E0-1FC2-45F3-B714-3C5AE0E29196}" destId="{1DFBE31F-68C8-4F46-B898-898EAA09F295}" srcOrd="3" destOrd="0" parTransId="{9EA6B4A1-F122-49DB-9EDD-839B654B0BC5}" sibTransId="{E9929C32-3082-453C-A2EA-BCB27FF3CCA4}"/>
    <dgm:cxn modelId="{15D89F04-1D92-4934-A76D-7F5073E24F5F}" type="presOf" srcId="{1DFBE31F-68C8-4F46-B898-898EAA09F295}" destId="{F50AAA5A-502A-4458-95E9-03816714FB24}" srcOrd="0" destOrd="0" presId="urn:microsoft.com/office/officeart/2005/8/layout/default#9"/>
    <dgm:cxn modelId="{A5463F6F-AE8E-40AE-902E-375EEC43EEE6}" type="presOf" srcId="{473EB040-6712-4DB6-A6AA-A36D24705AF9}" destId="{A38F01F8-C719-4158-B13E-057BF86D0911}" srcOrd="0" destOrd="0" presId="urn:microsoft.com/office/officeart/2005/8/layout/default#9"/>
    <dgm:cxn modelId="{DB6ECCAB-4CA3-49B6-932F-9B100C82BC86}" srcId="{0C39C2E0-1FC2-45F3-B714-3C5AE0E29196}" destId="{3CFAA69F-B8C5-4A59-BBAA-4021B02E8145}" srcOrd="0" destOrd="0" parTransId="{831F27FC-D686-4419-8760-E5F73D48E08F}" sibTransId="{E89120BA-538D-4E9C-9A24-3C5F1200B97A}"/>
    <dgm:cxn modelId="{8ADBEF09-E117-4958-93E7-C502D4574B57}" srcId="{0C39C2E0-1FC2-45F3-B714-3C5AE0E29196}" destId="{A95B8608-8E36-4FCF-807E-6ED57AC59789}" srcOrd="5" destOrd="0" parTransId="{BC491234-A25B-4279-9E48-7DEC540C815F}" sibTransId="{56F757E3-291D-43E5-AA54-D68CB8824884}"/>
    <dgm:cxn modelId="{C7498961-BCBD-41D8-9658-4BED58750110}" type="presOf" srcId="{F8E070B1-D027-45BC-B331-BFC586B3DAA0}" destId="{AB10F635-0955-4B17-A5DF-A0122CCBC3F4}" srcOrd="0" destOrd="0" presId="urn:microsoft.com/office/officeart/2005/8/layout/default#9"/>
    <dgm:cxn modelId="{551CD84F-1D28-4229-BF63-DEF015A2B4AA}" srcId="{0C39C2E0-1FC2-45F3-B714-3C5AE0E29196}" destId="{473EB040-6712-4DB6-A6AA-A36D24705AF9}" srcOrd="2" destOrd="0" parTransId="{8F974BF2-A991-43A7-AB3D-C67EB0E7E199}" sibTransId="{FC63786C-D118-4D42-99A8-9F8E24B3FFFE}"/>
    <dgm:cxn modelId="{44C19063-B532-499C-A62E-39CAA764E2C0}" type="presOf" srcId="{F42B1E41-F258-4754-84FF-A235480E615A}" destId="{28FFBC2C-E662-448C-8E47-2774F30A8661}" srcOrd="0" destOrd="0" presId="urn:microsoft.com/office/officeart/2005/8/layout/default#9"/>
    <dgm:cxn modelId="{DBCF83EF-C00F-4FFA-A1C8-C8F49C3E2C8F}" srcId="{0C39C2E0-1FC2-45F3-B714-3C5AE0E29196}" destId="{F8E070B1-D027-45BC-B331-BFC586B3DAA0}" srcOrd="1" destOrd="0" parTransId="{730486C5-728C-4B49-B1BF-CC021C4AFBB6}" sibTransId="{44B71F80-ABE4-499B-B154-3AC0CF41D920}"/>
    <dgm:cxn modelId="{AB501991-8A53-482C-9BC2-52B6D265943B}" srcId="{0C39C2E0-1FC2-45F3-B714-3C5AE0E29196}" destId="{F42B1E41-F258-4754-84FF-A235480E615A}" srcOrd="4" destOrd="0" parTransId="{7793139E-64C5-4BA1-9939-C5607FF0FF92}" sibTransId="{CF9814AD-8277-4A2D-A9FA-7CF9126D60EE}"/>
    <dgm:cxn modelId="{643B8557-81CC-47E2-9E61-00A7179506A2}" type="presOf" srcId="{3CFAA69F-B8C5-4A59-BBAA-4021B02E8145}" destId="{F21867B3-AE2E-4628-AE92-0790E7CBF7A4}" srcOrd="0" destOrd="0" presId="urn:microsoft.com/office/officeart/2005/8/layout/default#9"/>
    <dgm:cxn modelId="{25C5BE97-D872-484B-A001-6DE8A84D9A5D}" type="presOf" srcId="{A95B8608-8E36-4FCF-807E-6ED57AC59789}" destId="{9356AD64-5F74-4C06-A503-3F2AA5941BCE}" srcOrd="0" destOrd="0" presId="urn:microsoft.com/office/officeart/2005/8/layout/default#9"/>
    <dgm:cxn modelId="{79CD3D4E-D4CC-49A4-9D16-F7D544B61518}" type="presParOf" srcId="{0DB8385F-A3E5-4E38-B15E-240FC15ABBB3}" destId="{F21867B3-AE2E-4628-AE92-0790E7CBF7A4}" srcOrd="0" destOrd="0" presId="urn:microsoft.com/office/officeart/2005/8/layout/default#9"/>
    <dgm:cxn modelId="{D1905D9F-3355-4864-B5AB-C39111802AA4}" type="presParOf" srcId="{0DB8385F-A3E5-4E38-B15E-240FC15ABBB3}" destId="{9CABD715-4CDF-4A7D-AEA9-984314B5633A}" srcOrd="1" destOrd="0" presId="urn:microsoft.com/office/officeart/2005/8/layout/default#9"/>
    <dgm:cxn modelId="{1CF72F6E-164C-4B4D-ACDD-836662694D5C}" type="presParOf" srcId="{0DB8385F-A3E5-4E38-B15E-240FC15ABBB3}" destId="{AB10F635-0955-4B17-A5DF-A0122CCBC3F4}" srcOrd="2" destOrd="0" presId="urn:microsoft.com/office/officeart/2005/8/layout/default#9"/>
    <dgm:cxn modelId="{968D37F5-B750-4178-810D-50EF6AA227AA}" type="presParOf" srcId="{0DB8385F-A3E5-4E38-B15E-240FC15ABBB3}" destId="{B23C467D-DAFE-4FEE-AC96-6529C03EA3B7}" srcOrd="3" destOrd="0" presId="urn:microsoft.com/office/officeart/2005/8/layout/default#9"/>
    <dgm:cxn modelId="{A2454B0B-C4F3-4EEE-8C05-61A07D1FDA52}" type="presParOf" srcId="{0DB8385F-A3E5-4E38-B15E-240FC15ABBB3}" destId="{A38F01F8-C719-4158-B13E-057BF86D0911}" srcOrd="4" destOrd="0" presId="urn:microsoft.com/office/officeart/2005/8/layout/default#9"/>
    <dgm:cxn modelId="{B885C7B0-E112-41A1-8B99-CF0518154875}" type="presParOf" srcId="{0DB8385F-A3E5-4E38-B15E-240FC15ABBB3}" destId="{A74874CE-79FE-4717-8654-3833972267EA}" srcOrd="5" destOrd="0" presId="urn:microsoft.com/office/officeart/2005/8/layout/default#9"/>
    <dgm:cxn modelId="{87295994-1817-4506-83F0-D7C30074BE7F}" type="presParOf" srcId="{0DB8385F-A3E5-4E38-B15E-240FC15ABBB3}" destId="{F50AAA5A-502A-4458-95E9-03816714FB24}" srcOrd="6" destOrd="0" presId="urn:microsoft.com/office/officeart/2005/8/layout/default#9"/>
    <dgm:cxn modelId="{538A15D1-EFCF-4443-98B0-DCD072489E79}" type="presParOf" srcId="{0DB8385F-A3E5-4E38-B15E-240FC15ABBB3}" destId="{5F67ADFC-CBD6-4210-88BF-B3F6E1D341C7}" srcOrd="7" destOrd="0" presId="urn:microsoft.com/office/officeart/2005/8/layout/default#9"/>
    <dgm:cxn modelId="{773F7CDB-59F9-46FC-8DF6-54312073FC21}" type="presParOf" srcId="{0DB8385F-A3E5-4E38-B15E-240FC15ABBB3}" destId="{28FFBC2C-E662-448C-8E47-2774F30A8661}" srcOrd="8" destOrd="0" presId="urn:microsoft.com/office/officeart/2005/8/layout/default#9"/>
    <dgm:cxn modelId="{62C982BF-2D35-4F5A-8252-4B4DF46F9741}" type="presParOf" srcId="{0DB8385F-A3E5-4E38-B15E-240FC15ABBB3}" destId="{CCCBB735-B9DF-47B4-BC4E-8297F4352733}" srcOrd="9" destOrd="0" presId="urn:microsoft.com/office/officeart/2005/8/layout/default#9"/>
    <dgm:cxn modelId="{BCAF173D-1271-4CEA-8E9B-CD7F848F4192}" type="presParOf" srcId="{0DB8385F-A3E5-4E38-B15E-240FC15ABBB3}" destId="{9356AD64-5F74-4C06-A503-3F2AA5941BCE}" srcOrd="10" destOrd="0" presId="urn:microsoft.com/office/officeart/2005/8/layout/default#9"/>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0C39C2E0-1FC2-45F3-B714-3C5AE0E29196}" type="doc">
      <dgm:prSet loTypeId="urn:microsoft.com/office/officeart/2005/8/layout/default#10" loCatId="list" qsTypeId="urn:microsoft.com/office/officeart/2005/8/quickstyle/simple3" qsCatId="simple" csTypeId="urn:microsoft.com/office/officeart/2005/8/colors/colorful2" csCatId="colorful" phldr="1"/>
      <dgm:spPr/>
      <dgm:t>
        <a:bodyPr/>
        <a:lstStyle/>
        <a:p>
          <a:endParaRPr lang="en-GB"/>
        </a:p>
      </dgm:t>
    </dgm:pt>
    <dgm:pt modelId="{3CFAA69F-B8C5-4A59-BBAA-4021B02E8145}">
      <dgm:prSet phldrT="[Text]"/>
      <dgm:spPr/>
      <dgm:t>
        <a:bodyPr/>
        <a:lstStyle/>
        <a:p>
          <a:r>
            <a:rPr lang="en-GB" dirty="0" smtClean="0">
              <a:latin typeface="Arial Rounded MT Bold" panose="020F0704030504030204" pitchFamily="34" charset="0"/>
            </a:rPr>
            <a:t>Write a poem called ‘I don’t understand’</a:t>
          </a:r>
          <a:endParaRPr lang="en-GB" dirty="0">
            <a:latin typeface="Arial Rounded MT Bold" panose="020F0704030504030204" pitchFamily="34" charset="0"/>
          </a:endParaRPr>
        </a:p>
      </dgm:t>
    </dgm:pt>
    <dgm:pt modelId="{831F27FC-D686-4419-8760-E5F73D48E08F}" type="parTrans" cxnId="{DB6ECCAB-4CA3-49B6-932F-9B100C82BC86}">
      <dgm:prSet/>
      <dgm:spPr/>
      <dgm:t>
        <a:bodyPr/>
        <a:lstStyle/>
        <a:p>
          <a:endParaRPr lang="en-GB">
            <a:latin typeface="Calibri" panose="020F0502020204030204" pitchFamily="34" charset="0"/>
          </a:endParaRPr>
        </a:p>
      </dgm:t>
    </dgm:pt>
    <dgm:pt modelId="{E89120BA-538D-4E9C-9A24-3C5F1200B97A}" type="sibTrans" cxnId="{DB6ECCAB-4CA3-49B6-932F-9B100C82BC86}">
      <dgm:prSet/>
      <dgm:spPr/>
      <dgm:t>
        <a:bodyPr/>
        <a:lstStyle/>
        <a:p>
          <a:endParaRPr lang="en-GB">
            <a:latin typeface="Calibri" panose="020F0502020204030204" pitchFamily="34" charset="0"/>
          </a:endParaRPr>
        </a:p>
      </dgm:t>
    </dgm:pt>
    <dgm:pt modelId="{C4F4636A-7BB4-4923-AED6-70BC7C2C7B67}">
      <dgm:prSet/>
      <dgm:spPr/>
      <dgm:t>
        <a:bodyPr/>
        <a:lstStyle/>
        <a:p>
          <a:r>
            <a:rPr lang="en-GB" dirty="0" smtClean="0">
              <a:latin typeface="Arial Rounded MT Bold" panose="020F0704030504030204" pitchFamily="34" charset="0"/>
            </a:rPr>
            <a:t>Paint a big, abstract, picture using poster paints </a:t>
          </a:r>
          <a:endParaRPr lang="en-GB" dirty="0">
            <a:latin typeface="Arial Rounded MT Bold" panose="020F0704030504030204" pitchFamily="34" charset="0"/>
          </a:endParaRPr>
        </a:p>
      </dgm:t>
    </dgm:pt>
    <dgm:pt modelId="{163E338F-ACE2-4031-940C-475816C9178E}" type="parTrans" cxnId="{3AB6FD86-7C05-451E-A9D6-8D1EB383B4FF}">
      <dgm:prSet/>
      <dgm:spPr/>
      <dgm:t>
        <a:bodyPr/>
        <a:lstStyle/>
        <a:p>
          <a:endParaRPr lang="en-GB">
            <a:latin typeface="Calibri" panose="020F0502020204030204" pitchFamily="34" charset="0"/>
          </a:endParaRPr>
        </a:p>
      </dgm:t>
    </dgm:pt>
    <dgm:pt modelId="{43DBC73B-27CD-4A4B-888B-D6EC3D72C960}" type="sibTrans" cxnId="{3AB6FD86-7C05-451E-A9D6-8D1EB383B4FF}">
      <dgm:prSet/>
      <dgm:spPr/>
      <dgm:t>
        <a:bodyPr/>
        <a:lstStyle/>
        <a:p>
          <a:endParaRPr lang="en-GB">
            <a:latin typeface="Calibri" panose="020F0502020204030204" pitchFamily="34" charset="0"/>
          </a:endParaRPr>
        </a:p>
      </dgm:t>
    </dgm:pt>
    <dgm:pt modelId="{1E80A761-C1E9-4021-B0FE-BC78D9C9B278}">
      <dgm:prSet/>
      <dgm:spPr/>
      <dgm:t>
        <a:bodyPr/>
        <a:lstStyle/>
        <a:p>
          <a:r>
            <a:rPr lang="en-GB" dirty="0" smtClean="0">
              <a:latin typeface="Arial Rounded MT Bold" panose="020F0704030504030204" pitchFamily="34" charset="0"/>
            </a:rPr>
            <a:t>Write a list of questions you wish you knew the answer to (you could share them with someone later)</a:t>
          </a:r>
          <a:endParaRPr lang="en-GB" dirty="0">
            <a:latin typeface="Arial Rounded MT Bold" panose="020F0704030504030204" pitchFamily="34" charset="0"/>
          </a:endParaRPr>
        </a:p>
      </dgm:t>
    </dgm:pt>
    <dgm:pt modelId="{3000BFAA-1E42-4CC9-8F3C-FE276BA6DB42}" type="parTrans" cxnId="{4F9D6938-6763-4353-A4D8-D5E2433FE7F1}">
      <dgm:prSet/>
      <dgm:spPr/>
      <dgm:t>
        <a:bodyPr/>
        <a:lstStyle/>
        <a:p>
          <a:endParaRPr lang="en-GB">
            <a:latin typeface="Calibri" panose="020F0502020204030204" pitchFamily="34" charset="0"/>
          </a:endParaRPr>
        </a:p>
      </dgm:t>
    </dgm:pt>
    <dgm:pt modelId="{0061107B-DF02-405E-8363-99C41375868D}" type="sibTrans" cxnId="{4F9D6938-6763-4353-A4D8-D5E2433FE7F1}">
      <dgm:prSet/>
      <dgm:spPr/>
      <dgm:t>
        <a:bodyPr/>
        <a:lstStyle/>
        <a:p>
          <a:endParaRPr lang="en-GB">
            <a:latin typeface="Calibri" panose="020F0502020204030204" pitchFamily="34" charset="0"/>
          </a:endParaRPr>
        </a:p>
      </dgm:t>
    </dgm:pt>
    <dgm:pt modelId="{C14273DE-9903-4F9A-9E78-CC0C5CDC9984}">
      <dgm:prSet/>
      <dgm:spPr/>
      <dgm:t>
        <a:bodyPr/>
        <a:lstStyle/>
        <a:p>
          <a:r>
            <a:rPr lang="en-GB" dirty="0" smtClean="0">
              <a:latin typeface="Arial Rounded MT Bold" panose="020F0704030504030204" pitchFamily="34" charset="0"/>
            </a:rPr>
            <a:t>Stop and work backwards through the last hour trying to answer the question ‘what made me feel this way?’</a:t>
          </a:r>
          <a:endParaRPr lang="en-GB" dirty="0">
            <a:latin typeface="Arial Rounded MT Bold" panose="020F0704030504030204" pitchFamily="34" charset="0"/>
          </a:endParaRPr>
        </a:p>
      </dgm:t>
    </dgm:pt>
    <dgm:pt modelId="{A38484B0-DAF9-46D1-9FCA-7F78FF359EFB}" type="parTrans" cxnId="{7FCFC08E-86A9-45D5-BDAD-5BDAC452004B}">
      <dgm:prSet/>
      <dgm:spPr/>
      <dgm:t>
        <a:bodyPr/>
        <a:lstStyle/>
        <a:p>
          <a:endParaRPr lang="en-GB">
            <a:latin typeface="Calibri" panose="020F0502020204030204" pitchFamily="34" charset="0"/>
          </a:endParaRPr>
        </a:p>
      </dgm:t>
    </dgm:pt>
    <dgm:pt modelId="{8A66453E-AE38-4239-A469-4AA34BBF8DC8}" type="sibTrans" cxnId="{7FCFC08E-86A9-45D5-BDAD-5BDAC452004B}">
      <dgm:prSet/>
      <dgm:spPr/>
      <dgm:t>
        <a:bodyPr/>
        <a:lstStyle/>
        <a:p>
          <a:endParaRPr lang="en-GB">
            <a:latin typeface="Calibri" panose="020F0502020204030204" pitchFamily="34" charset="0"/>
          </a:endParaRPr>
        </a:p>
      </dgm:t>
    </dgm:pt>
    <dgm:pt modelId="{7487ACD6-677B-4FE4-93D3-68DF428416DC}">
      <dgm:prSet/>
      <dgm:spPr/>
      <dgm:t>
        <a:bodyPr/>
        <a:lstStyle/>
        <a:p>
          <a:r>
            <a:rPr lang="en-GB" dirty="0" smtClean="0">
              <a:latin typeface="Arial Rounded MT Bold" panose="020F0704030504030204" pitchFamily="34" charset="0"/>
            </a:rPr>
            <a:t>Ask yourself what would the blade / flame </a:t>
          </a:r>
          <a:r>
            <a:rPr lang="en-GB" dirty="0" err="1" smtClean="0">
              <a:latin typeface="Arial Rounded MT Bold" panose="020F0704030504030204" pitchFamily="34" charset="0"/>
            </a:rPr>
            <a:t>etc</a:t>
          </a:r>
          <a:r>
            <a:rPr lang="en-GB" dirty="0" smtClean="0">
              <a:latin typeface="Arial Rounded MT Bold" panose="020F0704030504030204" pitchFamily="34" charset="0"/>
            </a:rPr>
            <a:t> say to me if it could talk?</a:t>
          </a:r>
          <a:endParaRPr lang="en-GB" dirty="0">
            <a:latin typeface="Arial Rounded MT Bold" panose="020F0704030504030204" pitchFamily="34" charset="0"/>
          </a:endParaRPr>
        </a:p>
      </dgm:t>
    </dgm:pt>
    <dgm:pt modelId="{B3BC563A-993F-46B4-9E87-545800DCA8FC}" type="parTrans" cxnId="{9958F1CF-AD3D-48A5-A4BC-F4069D297AF0}">
      <dgm:prSet/>
      <dgm:spPr/>
      <dgm:t>
        <a:bodyPr/>
        <a:lstStyle/>
        <a:p>
          <a:endParaRPr lang="en-GB">
            <a:latin typeface="Calibri" panose="020F0502020204030204" pitchFamily="34" charset="0"/>
          </a:endParaRPr>
        </a:p>
      </dgm:t>
    </dgm:pt>
    <dgm:pt modelId="{31C31C19-9BAF-47C6-8D6A-193ED2D0D773}" type="sibTrans" cxnId="{9958F1CF-AD3D-48A5-A4BC-F4069D297AF0}">
      <dgm:prSet/>
      <dgm:spPr/>
      <dgm:t>
        <a:bodyPr/>
        <a:lstStyle/>
        <a:p>
          <a:endParaRPr lang="en-GB">
            <a:latin typeface="Calibri" panose="020F0502020204030204" pitchFamily="34" charset="0"/>
          </a:endParaRPr>
        </a:p>
      </dgm:t>
    </dgm:pt>
    <dgm:pt modelId="{52B285C4-5778-4CE6-9090-99E4434125C8}">
      <dgm:prSet/>
      <dgm:spPr/>
      <dgm:t>
        <a:bodyPr/>
        <a:lstStyle/>
        <a:p>
          <a:r>
            <a:rPr lang="en-GB" dirty="0" smtClean="0">
              <a:latin typeface="Arial Rounded MT Bold" panose="020F0704030504030204" pitchFamily="34" charset="0"/>
            </a:rPr>
            <a:t>Express yourself through music, art or words</a:t>
          </a:r>
          <a:endParaRPr lang="en-GB" dirty="0">
            <a:latin typeface="Arial Rounded MT Bold" panose="020F0704030504030204" pitchFamily="34" charset="0"/>
          </a:endParaRPr>
        </a:p>
      </dgm:t>
    </dgm:pt>
    <dgm:pt modelId="{9EFBCD9A-5A97-4B58-A038-6C11AE405D8E}" type="parTrans" cxnId="{BC091E41-9F53-4BB5-BABD-EC9010A843EC}">
      <dgm:prSet/>
      <dgm:spPr/>
      <dgm:t>
        <a:bodyPr/>
        <a:lstStyle/>
        <a:p>
          <a:endParaRPr lang="en-GB">
            <a:latin typeface="Calibri" panose="020F0502020204030204" pitchFamily="34" charset="0"/>
          </a:endParaRPr>
        </a:p>
      </dgm:t>
    </dgm:pt>
    <dgm:pt modelId="{826F7BB3-467C-4011-8C7E-664915041C2B}" type="sibTrans" cxnId="{BC091E41-9F53-4BB5-BABD-EC9010A843EC}">
      <dgm:prSet/>
      <dgm:spPr/>
      <dgm:t>
        <a:bodyPr/>
        <a:lstStyle/>
        <a:p>
          <a:endParaRPr lang="en-GB">
            <a:latin typeface="Calibri" panose="020F0502020204030204" pitchFamily="34" charset="0"/>
          </a:endParaRPr>
        </a:p>
      </dgm:t>
    </dgm:pt>
    <dgm:pt modelId="{CB8474CF-A194-4DFE-9592-AA1D070A5E8E}">
      <dgm:prSet/>
      <dgm:spPr/>
      <dgm:t>
        <a:bodyPr/>
        <a:lstStyle/>
        <a:p>
          <a:r>
            <a:rPr lang="en-GB" dirty="0" smtClean="0">
              <a:latin typeface="Arial Rounded MT Bold" panose="020F0704030504030204" pitchFamily="34" charset="0"/>
            </a:rPr>
            <a:t>Trace each of your scars with your finger and remember the story it tells</a:t>
          </a:r>
          <a:endParaRPr lang="en-GB" dirty="0">
            <a:latin typeface="Arial Rounded MT Bold" panose="020F0704030504030204" pitchFamily="34" charset="0"/>
          </a:endParaRPr>
        </a:p>
      </dgm:t>
    </dgm:pt>
    <dgm:pt modelId="{B44314B3-9731-476E-900A-216E03996DE4}" type="parTrans" cxnId="{C5DF12CF-9163-45A2-AF37-B8FD2BA7A6E5}">
      <dgm:prSet/>
      <dgm:spPr/>
      <dgm:t>
        <a:bodyPr/>
        <a:lstStyle/>
        <a:p>
          <a:endParaRPr lang="en-GB">
            <a:latin typeface="Calibri" panose="020F0502020204030204" pitchFamily="34" charset="0"/>
          </a:endParaRPr>
        </a:p>
      </dgm:t>
    </dgm:pt>
    <dgm:pt modelId="{F1C43DAA-B434-405E-A3B4-68BB0FB57496}" type="sibTrans" cxnId="{C5DF12CF-9163-45A2-AF37-B8FD2BA7A6E5}">
      <dgm:prSet/>
      <dgm:spPr/>
      <dgm:t>
        <a:bodyPr/>
        <a:lstStyle/>
        <a:p>
          <a:endParaRPr lang="en-GB">
            <a:latin typeface="Calibri" panose="020F0502020204030204" pitchFamily="34" charset="0"/>
          </a:endParaRPr>
        </a:p>
      </dgm:t>
    </dgm:pt>
    <dgm:pt modelId="{0DB8385F-A3E5-4E38-B15E-240FC15ABBB3}" type="pres">
      <dgm:prSet presAssocID="{0C39C2E0-1FC2-45F3-B714-3C5AE0E29196}" presName="diagram" presStyleCnt="0">
        <dgm:presLayoutVars>
          <dgm:dir/>
          <dgm:resizeHandles val="exact"/>
        </dgm:presLayoutVars>
      </dgm:prSet>
      <dgm:spPr/>
      <dgm:t>
        <a:bodyPr/>
        <a:lstStyle/>
        <a:p>
          <a:endParaRPr lang="en-GB"/>
        </a:p>
      </dgm:t>
    </dgm:pt>
    <dgm:pt modelId="{F21867B3-AE2E-4628-AE92-0790E7CBF7A4}" type="pres">
      <dgm:prSet presAssocID="{3CFAA69F-B8C5-4A59-BBAA-4021B02E8145}" presName="node" presStyleLbl="node1" presStyleIdx="0" presStyleCnt="7">
        <dgm:presLayoutVars>
          <dgm:bulletEnabled val="1"/>
        </dgm:presLayoutVars>
      </dgm:prSet>
      <dgm:spPr/>
      <dgm:t>
        <a:bodyPr/>
        <a:lstStyle/>
        <a:p>
          <a:endParaRPr lang="en-GB"/>
        </a:p>
      </dgm:t>
    </dgm:pt>
    <dgm:pt modelId="{9CABD715-4CDF-4A7D-AEA9-984314B5633A}" type="pres">
      <dgm:prSet presAssocID="{E89120BA-538D-4E9C-9A24-3C5F1200B97A}" presName="sibTrans" presStyleCnt="0"/>
      <dgm:spPr/>
    </dgm:pt>
    <dgm:pt modelId="{94540474-D405-4A2B-BB0E-152E83A9D99C}" type="pres">
      <dgm:prSet presAssocID="{C4F4636A-7BB4-4923-AED6-70BC7C2C7B67}" presName="node" presStyleLbl="node1" presStyleIdx="1" presStyleCnt="7">
        <dgm:presLayoutVars>
          <dgm:bulletEnabled val="1"/>
        </dgm:presLayoutVars>
      </dgm:prSet>
      <dgm:spPr/>
      <dgm:t>
        <a:bodyPr/>
        <a:lstStyle/>
        <a:p>
          <a:endParaRPr lang="en-GB"/>
        </a:p>
      </dgm:t>
    </dgm:pt>
    <dgm:pt modelId="{2D2B148B-AD2B-4473-886C-3D95006F8FD0}" type="pres">
      <dgm:prSet presAssocID="{43DBC73B-27CD-4A4B-888B-D6EC3D72C960}" presName="sibTrans" presStyleCnt="0"/>
      <dgm:spPr/>
    </dgm:pt>
    <dgm:pt modelId="{19E26564-4E06-4409-B622-D23CC56115CD}" type="pres">
      <dgm:prSet presAssocID="{1E80A761-C1E9-4021-B0FE-BC78D9C9B278}" presName="node" presStyleLbl="node1" presStyleIdx="2" presStyleCnt="7">
        <dgm:presLayoutVars>
          <dgm:bulletEnabled val="1"/>
        </dgm:presLayoutVars>
      </dgm:prSet>
      <dgm:spPr/>
      <dgm:t>
        <a:bodyPr/>
        <a:lstStyle/>
        <a:p>
          <a:endParaRPr lang="en-GB"/>
        </a:p>
      </dgm:t>
    </dgm:pt>
    <dgm:pt modelId="{C2240A7E-69D5-4637-BD11-65FB4750E36D}" type="pres">
      <dgm:prSet presAssocID="{0061107B-DF02-405E-8363-99C41375868D}" presName="sibTrans" presStyleCnt="0"/>
      <dgm:spPr/>
    </dgm:pt>
    <dgm:pt modelId="{B10AE164-EE00-41AA-A90B-3CDE1E89270A}" type="pres">
      <dgm:prSet presAssocID="{C14273DE-9903-4F9A-9E78-CC0C5CDC9984}" presName="node" presStyleLbl="node1" presStyleIdx="3" presStyleCnt="7">
        <dgm:presLayoutVars>
          <dgm:bulletEnabled val="1"/>
        </dgm:presLayoutVars>
      </dgm:prSet>
      <dgm:spPr/>
      <dgm:t>
        <a:bodyPr/>
        <a:lstStyle/>
        <a:p>
          <a:endParaRPr lang="en-GB"/>
        </a:p>
      </dgm:t>
    </dgm:pt>
    <dgm:pt modelId="{5946FEAA-414E-4BC0-91CB-9D6CE28438BC}" type="pres">
      <dgm:prSet presAssocID="{8A66453E-AE38-4239-A469-4AA34BBF8DC8}" presName="sibTrans" presStyleCnt="0"/>
      <dgm:spPr/>
    </dgm:pt>
    <dgm:pt modelId="{3FD4643C-76FD-4F73-9C81-C11750D07196}" type="pres">
      <dgm:prSet presAssocID="{7487ACD6-677B-4FE4-93D3-68DF428416DC}" presName="node" presStyleLbl="node1" presStyleIdx="4" presStyleCnt="7">
        <dgm:presLayoutVars>
          <dgm:bulletEnabled val="1"/>
        </dgm:presLayoutVars>
      </dgm:prSet>
      <dgm:spPr/>
      <dgm:t>
        <a:bodyPr/>
        <a:lstStyle/>
        <a:p>
          <a:endParaRPr lang="en-GB"/>
        </a:p>
      </dgm:t>
    </dgm:pt>
    <dgm:pt modelId="{BE0234E1-AD42-4540-BBA5-94EA1826B07C}" type="pres">
      <dgm:prSet presAssocID="{31C31C19-9BAF-47C6-8D6A-193ED2D0D773}" presName="sibTrans" presStyleCnt="0"/>
      <dgm:spPr/>
    </dgm:pt>
    <dgm:pt modelId="{4415EAF0-C61A-4AE7-AA10-81A4609C2CA8}" type="pres">
      <dgm:prSet presAssocID="{52B285C4-5778-4CE6-9090-99E4434125C8}" presName="node" presStyleLbl="node1" presStyleIdx="5" presStyleCnt="7">
        <dgm:presLayoutVars>
          <dgm:bulletEnabled val="1"/>
        </dgm:presLayoutVars>
      </dgm:prSet>
      <dgm:spPr/>
      <dgm:t>
        <a:bodyPr/>
        <a:lstStyle/>
        <a:p>
          <a:endParaRPr lang="en-GB"/>
        </a:p>
      </dgm:t>
    </dgm:pt>
    <dgm:pt modelId="{342E1E52-8C3E-4601-9EA2-C3C3C734E700}" type="pres">
      <dgm:prSet presAssocID="{826F7BB3-467C-4011-8C7E-664915041C2B}" presName="sibTrans" presStyleCnt="0"/>
      <dgm:spPr/>
    </dgm:pt>
    <dgm:pt modelId="{512D3F85-3650-497A-A7E6-872F9BB3A75F}" type="pres">
      <dgm:prSet presAssocID="{CB8474CF-A194-4DFE-9592-AA1D070A5E8E}" presName="node" presStyleLbl="node1" presStyleIdx="6" presStyleCnt="7">
        <dgm:presLayoutVars>
          <dgm:bulletEnabled val="1"/>
        </dgm:presLayoutVars>
      </dgm:prSet>
      <dgm:spPr/>
      <dgm:t>
        <a:bodyPr/>
        <a:lstStyle/>
        <a:p>
          <a:endParaRPr lang="en-GB"/>
        </a:p>
      </dgm:t>
    </dgm:pt>
  </dgm:ptLst>
  <dgm:cxnLst>
    <dgm:cxn modelId="{A6B35E74-2DFA-4B96-8442-695F65D8CD84}" type="presOf" srcId="{CB8474CF-A194-4DFE-9592-AA1D070A5E8E}" destId="{512D3F85-3650-497A-A7E6-872F9BB3A75F}" srcOrd="0" destOrd="0" presId="urn:microsoft.com/office/officeart/2005/8/layout/default#10"/>
    <dgm:cxn modelId="{7C1C2BCC-2439-4E3F-9FC0-B2FFBD271480}" type="presOf" srcId="{0C39C2E0-1FC2-45F3-B714-3C5AE0E29196}" destId="{0DB8385F-A3E5-4E38-B15E-240FC15ABBB3}" srcOrd="0" destOrd="0" presId="urn:microsoft.com/office/officeart/2005/8/layout/default#10"/>
    <dgm:cxn modelId="{9958F1CF-AD3D-48A5-A4BC-F4069D297AF0}" srcId="{0C39C2E0-1FC2-45F3-B714-3C5AE0E29196}" destId="{7487ACD6-677B-4FE4-93D3-68DF428416DC}" srcOrd="4" destOrd="0" parTransId="{B3BC563A-993F-46B4-9E87-545800DCA8FC}" sibTransId="{31C31C19-9BAF-47C6-8D6A-193ED2D0D773}"/>
    <dgm:cxn modelId="{C5DF12CF-9163-45A2-AF37-B8FD2BA7A6E5}" srcId="{0C39C2E0-1FC2-45F3-B714-3C5AE0E29196}" destId="{CB8474CF-A194-4DFE-9592-AA1D070A5E8E}" srcOrd="6" destOrd="0" parTransId="{B44314B3-9731-476E-900A-216E03996DE4}" sibTransId="{F1C43DAA-B434-405E-A3B4-68BB0FB57496}"/>
    <dgm:cxn modelId="{BC091E41-9F53-4BB5-BABD-EC9010A843EC}" srcId="{0C39C2E0-1FC2-45F3-B714-3C5AE0E29196}" destId="{52B285C4-5778-4CE6-9090-99E4434125C8}" srcOrd="5" destOrd="0" parTransId="{9EFBCD9A-5A97-4B58-A038-6C11AE405D8E}" sibTransId="{826F7BB3-467C-4011-8C7E-664915041C2B}"/>
    <dgm:cxn modelId="{D12C6B61-8ACE-457F-8253-D9AF05C8A4D0}" type="presOf" srcId="{C4F4636A-7BB4-4923-AED6-70BC7C2C7B67}" destId="{94540474-D405-4A2B-BB0E-152E83A9D99C}" srcOrd="0" destOrd="0" presId="urn:microsoft.com/office/officeart/2005/8/layout/default#10"/>
    <dgm:cxn modelId="{5F96A8E4-A67A-4C55-87E6-5000C764ECC6}" type="presOf" srcId="{3CFAA69F-B8C5-4A59-BBAA-4021B02E8145}" destId="{F21867B3-AE2E-4628-AE92-0790E7CBF7A4}" srcOrd="0" destOrd="0" presId="urn:microsoft.com/office/officeart/2005/8/layout/default#10"/>
    <dgm:cxn modelId="{AEA5CCDE-4070-43F3-BFDC-A67AED0E38CC}" type="presOf" srcId="{C14273DE-9903-4F9A-9E78-CC0C5CDC9984}" destId="{B10AE164-EE00-41AA-A90B-3CDE1E89270A}" srcOrd="0" destOrd="0" presId="urn:microsoft.com/office/officeart/2005/8/layout/default#10"/>
    <dgm:cxn modelId="{3AB6FD86-7C05-451E-A9D6-8D1EB383B4FF}" srcId="{0C39C2E0-1FC2-45F3-B714-3C5AE0E29196}" destId="{C4F4636A-7BB4-4923-AED6-70BC7C2C7B67}" srcOrd="1" destOrd="0" parTransId="{163E338F-ACE2-4031-940C-475816C9178E}" sibTransId="{43DBC73B-27CD-4A4B-888B-D6EC3D72C960}"/>
    <dgm:cxn modelId="{162DEDDF-4322-4F02-AEE2-4796D1962724}" type="presOf" srcId="{1E80A761-C1E9-4021-B0FE-BC78D9C9B278}" destId="{19E26564-4E06-4409-B622-D23CC56115CD}" srcOrd="0" destOrd="0" presId="urn:microsoft.com/office/officeart/2005/8/layout/default#10"/>
    <dgm:cxn modelId="{DB6ECCAB-4CA3-49B6-932F-9B100C82BC86}" srcId="{0C39C2E0-1FC2-45F3-B714-3C5AE0E29196}" destId="{3CFAA69F-B8C5-4A59-BBAA-4021B02E8145}" srcOrd="0" destOrd="0" parTransId="{831F27FC-D686-4419-8760-E5F73D48E08F}" sibTransId="{E89120BA-538D-4E9C-9A24-3C5F1200B97A}"/>
    <dgm:cxn modelId="{7FCFC08E-86A9-45D5-BDAD-5BDAC452004B}" srcId="{0C39C2E0-1FC2-45F3-B714-3C5AE0E29196}" destId="{C14273DE-9903-4F9A-9E78-CC0C5CDC9984}" srcOrd="3" destOrd="0" parTransId="{A38484B0-DAF9-46D1-9FCA-7F78FF359EFB}" sibTransId="{8A66453E-AE38-4239-A469-4AA34BBF8DC8}"/>
    <dgm:cxn modelId="{4F9D6938-6763-4353-A4D8-D5E2433FE7F1}" srcId="{0C39C2E0-1FC2-45F3-B714-3C5AE0E29196}" destId="{1E80A761-C1E9-4021-B0FE-BC78D9C9B278}" srcOrd="2" destOrd="0" parTransId="{3000BFAA-1E42-4CC9-8F3C-FE276BA6DB42}" sibTransId="{0061107B-DF02-405E-8363-99C41375868D}"/>
    <dgm:cxn modelId="{EC83045B-F5A3-422C-86A6-8BF8F9605765}" type="presOf" srcId="{52B285C4-5778-4CE6-9090-99E4434125C8}" destId="{4415EAF0-C61A-4AE7-AA10-81A4609C2CA8}" srcOrd="0" destOrd="0" presId="urn:microsoft.com/office/officeart/2005/8/layout/default#10"/>
    <dgm:cxn modelId="{C109CC50-8695-41CC-8785-74167F7BD2F0}" type="presOf" srcId="{7487ACD6-677B-4FE4-93D3-68DF428416DC}" destId="{3FD4643C-76FD-4F73-9C81-C11750D07196}" srcOrd="0" destOrd="0" presId="urn:microsoft.com/office/officeart/2005/8/layout/default#10"/>
    <dgm:cxn modelId="{ED175610-1E15-4E88-B3DE-6D7980DF0828}" type="presParOf" srcId="{0DB8385F-A3E5-4E38-B15E-240FC15ABBB3}" destId="{F21867B3-AE2E-4628-AE92-0790E7CBF7A4}" srcOrd="0" destOrd="0" presId="urn:microsoft.com/office/officeart/2005/8/layout/default#10"/>
    <dgm:cxn modelId="{FA8C5E87-8A55-4082-9FC8-D1D5CA70928C}" type="presParOf" srcId="{0DB8385F-A3E5-4E38-B15E-240FC15ABBB3}" destId="{9CABD715-4CDF-4A7D-AEA9-984314B5633A}" srcOrd="1" destOrd="0" presId="urn:microsoft.com/office/officeart/2005/8/layout/default#10"/>
    <dgm:cxn modelId="{94A9B0C1-F057-4392-AA1D-603451B25A7A}" type="presParOf" srcId="{0DB8385F-A3E5-4E38-B15E-240FC15ABBB3}" destId="{94540474-D405-4A2B-BB0E-152E83A9D99C}" srcOrd="2" destOrd="0" presId="urn:microsoft.com/office/officeart/2005/8/layout/default#10"/>
    <dgm:cxn modelId="{D8EDA954-A5B4-4FBF-9E8A-20CCCCD8BCEF}" type="presParOf" srcId="{0DB8385F-A3E5-4E38-B15E-240FC15ABBB3}" destId="{2D2B148B-AD2B-4473-886C-3D95006F8FD0}" srcOrd="3" destOrd="0" presId="urn:microsoft.com/office/officeart/2005/8/layout/default#10"/>
    <dgm:cxn modelId="{BC3EBCC7-79E7-4E8E-BFD7-E5E55FC01694}" type="presParOf" srcId="{0DB8385F-A3E5-4E38-B15E-240FC15ABBB3}" destId="{19E26564-4E06-4409-B622-D23CC56115CD}" srcOrd="4" destOrd="0" presId="urn:microsoft.com/office/officeart/2005/8/layout/default#10"/>
    <dgm:cxn modelId="{84000D21-222B-4F8A-906F-A011F62E9F24}" type="presParOf" srcId="{0DB8385F-A3E5-4E38-B15E-240FC15ABBB3}" destId="{C2240A7E-69D5-4637-BD11-65FB4750E36D}" srcOrd="5" destOrd="0" presId="urn:microsoft.com/office/officeart/2005/8/layout/default#10"/>
    <dgm:cxn modelId="{0A2CB527-82EB-436E-B2E8-516D5E697494}" type="presParOf" srcId="{0DB8385F-A3E5-4E38-B15E-240FC15ABBB3}" destId="{B10AE164-EE00-41AA-A90B-3CDE1E89270A}" srcOrd="6" destOrd="0" presId="urn:microsoft.com/office/officeart/2005/8/layout/default#10"/>
    <dgm:cxn modelId="{AFFA611F-64A0-47AD-AE64-5564E4FE90CB}" type="presParOf" srcId="{0DB8385F-A3E5-4E38-B15E-240FC15ABBB3}" destId="{5946FEAA-414E-4BC0-91CB-9D6CE28438BC}" srcOrd="7" destOrd="0" presId="urn:microsoft.com/office/officeart/2005/8/layout/default#10"/>
    <dgm:cxn modelId="{2139DA10-3471-4EB1-B656-89C2324653A3}" type="presParOf" srcId="{0DB8385F-A3E5-4E38-B15E-240FC15ABBB3}" destId="{3FD4643C-76FD-4F73-9C81-C11750D07196}" srcOrd="8" destOrd="0" presId="urn:microsoft.com/office/officeart/2005/8/layout/default#10"/>
    <dgm:cxn modelId="{3F5EE3A0-D8BE-41C1-9B6E-D5AECF02D516}" type="presParOf" srcId="{0DB8385F-A3E5-4E38-B15E-240FC15ABBB3}" destId="{BE0234E1-AD42-4540-BBA5-94EA1826B07C}" srcOrd="9" destOrd="0" presId="urn:microsoft.com/office/officeart/2005/8/layout/default#10"/>
    <dgm:cxn modelId="{005ADE12-BED3-4C6E-9029-451241355924}" type="presParOf" srcId="{0DB8385F-A3E5-4E38-B15E-240FC15ABBB3}" destId="{4415EAF0-C61A-4AE7-AA10-81A4609C2CA8}" srcOrd="10" destOrd="0" presId="urn:microsoft.com/office/officeart/2005/8/layout/default#10"/>
    <dgm:cxn modelId="{A0C65BD9-A696-48A7-A3C5-9071DAE4D57B}" type="presParOf" srcId="{0DB8385F-A3E5-4E38-B15E-240FC15ABBB3}" destId="{342E1E52-8C3E-4601-9EA2-C3C3C734E700}" srcOrd="11" destOrd="0" presId="urn:microsoft.com/office/officeart/2005/8/layout/default#10"/>
    <dgm:cxn modelId="{6953CAEF-8121-46A6-9997-40C80DC65107}" type="presParOf" srcId="{0DB8385F-A3E5-4E38-B15E-240FC15ABBB3}" destId="{512D3F85-3650-497A-A7E6-872F9BB3A75F}" srcOrd="12" destOrd="0" presId="urn:microsoft.com/office/officeart/2005/8/layout/default#10"/>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0C39C2E0-1FC2-45F3-B714-3C5AE0E29196}" type="doc">
      <dgm:prSet loTypeId="urn:microsoft.com/office/officeart/2005/8/layout/default#11" loCatId="list" qsTypeId="urn:microsoft.com/office/officeart/2005/8/quickstyle/simple3" qsCatId="simple" csTypeId="urn:microsoft.com/office/officeart/2005/8/colors/colorful2" csCatId="colorful" phldr="1"/>
      <dgm:spPr/>
      <dgm:t>
        <a:bodyPr/>
        <a:lstStyle/>
        <a:p>
          <a:endParaRPr lang="en-GB"/>
        </a:p>
      </dgm:t>
    </dgm:pt>
    <dgm:pt modelId="{3CFAA69F-B8C5-4A59-BBAA-4021B02E8145}">
      <dgm:prSet phldrT="[Text]"/>
      <dgm:spPr/>
      <dgm:t>
        <a:bodyPr/>
        <a:lstStyle/>
        <a:p>
          <a:r>
            <a:rPr lang="en-GB" dirty="0" smtClean="0">
              <a:latin typeface="Arial Rounded MT Bold" panose="020F0704030504030204" pitchFamily="34" charset="0"/>
            </a:rPr>
            <a:t>Water the garden</a:t>
          </a:r>
          <a:endParaRPr lang="en-GB" dirty="0">
            <a:latin typeface="Arial Rounded MT Bold" panose="020F0704030504030204" pitchFamily="34" charset="0"/>
          </a:endParaRPr>
        </a:p>
      </dgm:t>
    </dgm:pt>
    <dgm:pt modelId="{831F27FC-D686-4419-8760-E5F73D48E08F}" type="parTrans" cxnId="{DB6ECCAB-4CA3-49B6-932F-9B100C82BC86}">
      <dgm:prSet/>
      <dgm:spPr/>
      <dgm:t>
        <a:bodyPr/>
        <a:lstStyle/>
        <a:p>
          <a:endParaRPr lang="en-GB">
            <a:latin typeface="Calibri" panose="020F0502020204030204" pitchFamily="34" charset="0"/>
          </a:endParaRPr>
        </a:p>
      </dgm:t>
    </dgm:pt>
    <dgm:pt modelId="{E89120BA-538D-4E9C-9A24-3C5F1200B97A}" type="sibTrans" cxnId="{DB6ECCAB-4CA3-49B6-932F-9B100C82BC86}">
      <dgm:prSet/>
      <dgm:spPr/>
      <dgm:t>
        <a:bodyPr/>
        <a:lstStyle/>
        <a:p>
          <a:endParaRPr lang="en-GB">
            <a:latin typeface="Calibri" panose="020F0502020204030204" pitchFamily="34" charset="0"/>
          </a:endParaRPr>
        </a:p>
      </dgm:t>
    </dgm:pt>
    <dgm:pt modelId="{01596E0E-C94B-4945-821F-CDC701939860}">
      <dgm:prSet/>
      <dgm:spPr/>
      <dgm:t>
        <a:bodyPr/>
        <a:lstStyle/>
        <a:p>
          <a:r>
            <a:rPr lang="en-GB" dirty="0" smtClean="0">
              <a:latin typeface="Arial Rounded MT Bold" panose="020F0704030504030204" pitchFamily="34" charset="0"/>
            </a:rPr>
            <a:t>Feed or brush a pet</a:t>
          </a:r>
          <a:endParaRPr lang="en-GB" dirty="0">
            <a:latin typeface="Arial Rounded MT Bold" panose="020F0704030504030204" pitchFamily="34" charset="0"/>
          </a:endParaRPr>
        </a:p>
      </dgm:t>
    </dgm:pt>
    <dgm:pt modelId="{4AA5D628-772E-4AE8-97F9-CF81167F0BBA}" type="parTrans" cxnId="{722A7E2E-8A70-417B-B86A-E358CDE56B78}">
      <dgm:prSet/>
      <dgm:spPr/>
      <dgm:t>
        <a:bodyPr/>
        <a:lstStyle/>
        <a:p>
          <a:endParaRPr lang="en-GB">
            <a:latin typeface="Calibri" panose="020F0502020204030204" pitchFamily="34" charset="0"/>
          </a:endParaRPr>
        </a:p>
      </dgm:t>
    </dgm:pt>
    <dgm:pt modelId="{1616E1F8-332B-4B04-904B-F38AFEEF1B0B}" type="sibTrans" cxnId="{722A7E2E-8A70-417B-B86A-E358CDE56B78}">
      <dgm:prSet/>
      <dgm:spPr/>
      <dgm:t>
        <a:bodyPr/>
        <a:lstStyle/>
        <a:p>
          <a:endParaRPr lang="en-GB">
            <a:latin typeface="Calibri" panose="020F0502020204030204" pitchFamily="34" charset="0"/>
          </a:endParaRPr>
        </a:p>
      </dgm:t>
    </dgm:pt>
    <dgm:pt modelId="{CA8E4199-83C3-466B-9289-ECF914259928}">
      <dgm:prSet/>
      <dgm:spPr/>
      <dgm:t>
        <a:bodyPr/>
        <a:lstStyle/>
        <a:p>
          <a:r>
            <a:rPr lang="en-GB" dirty="0" smtClean="0">
              <a:latin typeface="Arial Rounded MT Bold" panose="020F0704030504030204" pitchFamily="34" charset="0"/>
            </a:rPr>
            <a:t>Play with a sibling</a:t>
          </a:r>
          <a:endParaRPr lang="en-GB" dirty="0">
            <a:latin typeface="Arial Rounded MT Bold" panose="020F0704030504030204" pitchFamily="34" charset="0"/>
          </a:endParaRPr>
        </a:p>
      </dgm:t>
    </dgm:pt>
    <dgm:pt modelId="{EA2E115A-B27E-4DD5-8695-1A5D14D205BE}" type="parTrans" cxnId="{291FD312-2C34-4084-9F03-5DF11C2BB611}">
      <dgm:prSet/>
      <dgm:spPr/>
      <dgm:t>
        <a:bodyPr/>
        <a:lstStyle/>
        <a:p>
          <a:endParaRPr lang="en-GB">
            <a:latin typeface="Calibri" panose="020F0502020204030204" pitchFamily="34" charset="0"/>
          </a:endParaRPr>
        </a:p>
      </dgm:t>
    </dgm:pt>
    <dgm:pt modelId="{714ADE96-4787-45E7-A297-0F226CA1C878}" type="sibTrans" cxnId="{291FD312-2C34-4084-9F03-5DF11C2BB611}">
      <dgm:prSet/>
      <dgm:spPr/>
      <dgm:t>
        <a:bodyPr/>
        <a:lstStyle/>
        <a:p>
          <a:endParaRPr lang="en-GB">
            <a:latin typeface="Calibri" panose="020F0502020204030204" pitchFamily="34" charset="0"/>
          </a:endParaRPr>
        </a:p>
      </dgm:t>
    </dgm:pt>
    <dgm:pt modelId="{689CE301-AB7E-44D1-8590-C2E7E5D81ACD}">
      <dgm:prSet/>
      <dgm:spPr/>
      <dgm:t>
        <a:bodyPr/>
        <a:lstStyle/>
        <a:p>
          <a:r>
            <a:rPr lang="en-GB" dirty="0" smtClean="0">
              <a:latin typeface="Arial Rounded MT Bold" panose="020F0704030504030204" pitchFamily="34" charset="0"/>
            </a:rPr>
            <a:t>Sing to a baby</a:t>
          </a:r>
          <a:endParaRPr lang="en-GB" dirty="0">
            <a:latin typeface="Arial Rounded MT Bold" panose="020F0704030504030204" pitchFamily="34" charset="0"/>
          </a:endParaRPr>
        </a:p>
      </dgm:t>
    </dgm:pt>
    <dgm:pt modelId="{FD5AC84E-C3BC-44D3-9DB8-E85A09245D84}" type="parTrans" cxnId="{8C2E3FA7-6947-4904-BE70-DF6AED62FE5A}">
      <dgm:prSet/>
      <dgm:spPr/>
      <dgm:t>
        <a:bodyPr/>
        <a:lstStyle/>
        <a:p>
          <a:endParaRPr lang="en-GB">
            <a:latin typeface="Calibri" panose="020F0502020204030204" pitchFamily="34" charset="0"/>
          </a:endParaRPr>
        </a:p>
      </dgm:t>
    </dgm:pt>
    <dgm:pt modelId="{E2F791FE-BD10-4568-8ECA-E555D75D138A}" type="sibTrans" cxnId="{8C2E3FA7-6947-4904-BE70-DF6AED62FE5A}">
      <dgm:prSet/>
      <dgm:spPr/>
      <dgm:t>
        <a:bodyPr/>
        <a:lstStyle/>
        <a:p>
          <a:endParaRPr lang="en-GB">
            <a:latin typeface="Calibri" panose="020F0502020204030204" pitchFamily="34" charset="0"/>
          </a:endParaRPr>
        </a:p>
      </dgm:t>
    </dgm:pt>
    <dgm:pt modelId="{0461E9BF-AC10-46EC-B4EC-C1341718CBDA}">
      <dgm:prSet/>
      <dgm:spPr/>
      <dgm:t>
        <a:bodyPr/>
        <a:lstStyle/>
        <a:p>
          <a:r>
            <a:rPr lang="en-GB" dirty="0" smtClean="0">
              <a:latin typeface="Arial Rounded MT Bold" panose="020F0704030504030204" pitchFamily="34" charset="0"/>
            </a:rPr>
            <a:t>Write a message to say thank you to a friend or family member for something kind they have done</a:t>
          </a:r>
          <a:endParaRPr lang="en-GB" dirty="0">
            <a:latin typeface="Arial Rounded MT Bold" panose="020F0704030504030204" pitchFamily="34" charset="0"/>
          </a:endParaRPr>
        </a:p>
      </dgm:t>
    </dgm:pt>
    <dgm:pt modelId="{AEFB0CF1-947E-475F-80CC-AE334E009687}" type="parTrans" cxnId="{B63340C7-8295-4C74-B23C-69DB6B6D563E}">
      <dgm:prSet/>
      <dgm:spPr/>
      <dgm:t>
        <a:bodyPr/>
        <a:lstStyle/>
        <a:p>
          <a:endParaRPr lang="en-GB">
            <a:latin typeface="Calibri" panose="020F0502020204030204" pitchFamily="34" charset="0"/>
          </a:endParaRPr>
        </a:p>
      </dgm:t>
    </dgm:pt>
    <dgm:pt modelId="{016F13DD-3DB0-408B-8A50-4AEC8BAFD68A}" type="sibTrans" cxnId="{B63340C7-8295-4C74-B23C-69DB6B6D563E}">
      <dgm:prSet/>
      <dgm:spPr/>
      <dgm:t>
        <a:bodyPr/>
        <a:lstStyle/>
        <a:p>
          <a:endParaRPr lang="en-GB">
            <a:latin typeface="Calibri" panose="020F0502020204030204" pitchFamily="34" charset="0"/>
          </a:endParaRPr>
        </a:p>
      </dgm:t>
    </dgm:pt>
    <dgm:pt modelId="{80EDE6EA-5FDC-4FBA-95FE-F018FE9436E5}">
      <dgm:prSet/>
      <dgm:spPr/>
      <dgm:t>
        <a:bodyPr/>
        <a:lstStyle/>
        <a:p>
          <a:r>
            <a:rPr lang="en-GB" dirty="0" smtClean="0">
              <a:latin typeface="Arial Rounded MT Bold" panose="020F0704030504030204" pitchFamily="34" charset="0"/>
            </a:rPr>
            <a:t>Plan what you will buy your family for Christmas</a:t>
          </a:r>
          <a:endParaRPr lang="en-GB" dirty="0">
            <a:latin typeface="Arial Rounded MT Bold" panose="020F0704030504030204" pitchFamily="34" charset="0"/>
          </a:endParaRPr>
        </a:p>
      </dgm:t>
    </dgm:pt>
    <dgm:pt modelId="{1CB563A8-54AA-4732-BE5E-2819E8CD93D7}" type="parTrans" cxnId="{F373AB98-BFC9-42D3-A367-CD9249B56D49}">
      <dgm:prSet/>
      <dgm:spPr/>
      <dgm:t>
        <a:bodyPr/>
        <a:lstStyle/>
        <a:p>
          <a:endParaRPr lang="en-GB">
            <a:latin typeface="Calibri" panose="020F0502020204030204" pitchFamily="34" charset="0"/>
          </a:endParaRPr>
        </a:p>
      </dgm:t>
    </dgm:pt>
    <dgm:pt modelId="{CADEA5D7-1DB8-453C-AE52-242F4123AEA0}" type="sibTrans" cxnId="{F373AB98-BFC9-42D3-A367-CD9249B56D49}">
      <dgm:prSet/>
      <dgm:spPr/>
      <dgm:t>
        <a:bodyPr/>
        <a:lstStyle/>
        <a:p>
          <a:endParaRPr lang="en-GB">
            <a:latin typeface="Calibri" panose="020F0502020204030204" pitchFamily="34" charset="0"/>
          </a:endParaRPr>
        </a:p>
      </dgm:t>
    </dgm:pt>
    <dgm:pt modelId="{1BE0E06C-830C-4AFC-A4B7-23F3AD829812}">
      <dgm:prSet/>
      <dgm:spPr/>
      <dgm:t>
        <a:bodyPr/>
        <a:lstStyle/>
        <a:p>
          <a:r>
            <a:rPr lang="en-GB" dirty="0" smtClean="0">
              <a:latin typeface="Arial Rounded MT Bold" panose="020F0704030504030204" pitchFamily="34" charset="0"/>
            </a:rPr>
            <a:t>Massage the part of our body that you feel the urge to harm</a:t>
          </a:r>
          <a:endParaRPr lang="en-GB" dirty="0">
            <a:latin typeface="Arial Rounded MT Bold" panose="020F0704030504030204" pitchFamily="34" charset="0"/>
          </a:endParaRPr>
        </a:p>
      </dgm:t>
    </dgm:pt>
    <dgm:pt modelId="{57C2D6B9-4F48-454C-BF4D-CEE8746ED3EF}" type="parTrans" cxnId="{6C666E4D-1451-4814-9EB6-62954091F9DC}">
      <dgm:prSet/>
      <dgm:spPr/>
      <dgm:t>
        <a:bodyPr/>
        <a:lstStyle/>
        <a:p>
          <a:endParaRPr lang="en-GB">
            <a:latin typeface="Calibri" panose="020F0502020204030204" pitchFamily="34" charset="0"/>
          </a:endParaRPr>
        </a:p>
      </dgm:t>
    </dgm:pt>
    <dgm:pt modelId="{615F2DD0-5AB3-4C82-9596-0385AE50A20B}" type="sibTrans" cxnId="{6C666E4D-1451-4814-9EB6-62954091F9DC}">
      <dgm:prSet/>
      <dgm:spPr/>
      <dgm:t>
        <a:bodyPr/>
        <a:lstStyle/>
        <a:p>
          <a:endParaRPr lang="en-GB">
            <a:latin typeface="Calibri" panose="020F0502020204030204" pitchFamily="34" charset="0"/>
          </a:endParaRPr>
        </a:p>
      </dgm:t>
    </dgm:pt>
    <dgm:pt modelId="{81655F63-B36B-46B1-89E3-DF813F2453F4}">
      <dgm:prSet/>
      <dgm:spPr/>
      <dgm:t>
        <a:bodyPr/>
        <a:lstStyle/>
        <a:p>
          <a:r>
            <a:rPr lang="en-GB" dirty="0" smtClean="0">
              <a:latin typeface="Arial Rounded MT Bold" panose="020F0704030504030204" pitchFamily="34" charset="0"/>
            </a:rPr>
            <a:t>Look after your older wounds or scars, clean them and dress them</a:t>
          </a:r>
          <a:endParaRPr lang="en-GB" dirty="0">
            <a:latin typeface="Arial Rounded MT Bold" panose="020F0704030504030204" pitchFamily="34" charset="0"/>
          </a:endParaRPr>
        </a:p>
      </dgm:t>
    </dgm:pt>
    <dgm:pt modelId="{C0199C03-1531-4497-A966-4D9A3892A608}" type="parTrans" cxnId="{FABA1FC0-8248-4B4D-950C-C13F4AEA9074}">
      <dgm:prSet/>
      <dgm:spPr/>
      <dgm:t>
        <a:bodyPr/>
        <a:lstStyle/>
        <a:p>
          <a:endParaRPr lang="en-GB">
            <a:latin typeface="Calibri" panose="020F0502020204030204" pitchFamily="34" charset="0"/>
          </a:endParaRPr>
        </a:p>
      </dgm:t>
    </dgm:pt>
    <dgm:pt modelId="{6C4FF7B4-D156-415F-9F1F-E8781DAE004D}" type="sibTrans" cxnId="{FABA1FC0-8248-4B4D-950C-C13F4AEA9074}">
      <dgm:prSet/>
      <dgm:spPr/>
      <dgm:t>
        <a:bodyPr/>
        <a:lstStyle/>
        <a:p>
          <a:endParaRPr lang="en-GB">
            <a:latin typeface="Calibri" panose="020F0502020204030204" pitchFamily="34" charset="0"/>
          </a:endParaRPr>
        </a:p>
      </dgm:t>
    </dgm:pt>
    <dgm:pt modelId="{271C71DE-0F4D-41B9-8499-4B47A4F00187}">
      <dgm:prSet/>
      <dgm:spPr/>
      <dgm:t>
        <a:bodyPr/>
        <a:lstStyle/>
        <a:p>
          <a:r>
            <a:rPr lang="en-GB" dirty="0" smtClean="0">
              <a:latin typeface="Arial Rounded MT Bold" panose="020F0704030504030204" pitchFamily="34" charset="0"/>
            </a:rPr>
            <a:t>Ask someone you care about for a hug</a:t>
          </a:r>
          <a:endParaRPr lang="en-GB" dirty="0">
            <a:latin typeface="Arial Rounded MT Bold" panose="020F0704030504030204" pitchFamily="34" charset="0"/>
          </a:endParaRPr>
        </a:p>
      </dgm:t>
    </dgm:pt>
    <dgm:pt modelId="{68DC1C2C-95FF-43C6-9572-B0A494DAC117}" type="parTrans" cxnId="{102B6308-1147-4B1A-904B-CDEED0349C13}">
      <dgm:prSet/>
      <dgm:spPr/>
      <dgm:t>
        <a:bodyPr/>
        <a:lstStyle/>
        <a:p>
          <a:endParaRPr lang="en-GB">
            <a:latin typeface="Calibri" panose="020F0502020204030204" pitchFamily="34" charset="0"/>
          </a:endParaRPr>
        </a:p>
      </dgm:t>
    </dgm:pt>
    <dgm:pt modelId="{B2E77C9B-295D-4103-A29D-3FB5166E8880}" type="sibTrans" cxnId="{102B6308-1147-4B1A-904B-CDEED0349C13}">
      <dgm:prSet/>
      <dgm:spPr/>
      <dgm:t>
        <a:bodyPr/>
        <a:lstStyle/>
        <a:p>
          <a:endParaRPr lang="en-GB">
            <a:latin typeface="Calibri" panose="020F0502020204030204" pitchFamily="34" charset="0"/>
          </a:endParaRPr>
        </a:p>
      </dgm:t>
    </dgm:pt>
    <dgm:pt modelId="{7EB43732-57BF-482E-A5C6-48BDDA96A411}">
      <dgm:prSet/>
      <dgm:spPr/>
      <dgm:t>
        <a:bodyPr/>
        <a:lstStyle/>
        <a:p>
          <a:r>
            <a:rPr lang="en-GB" dirty="0" smtClean="0">
              <a:latin typeface="Arial Rounded MT Bold" panose="020F0704030504030204" pitchFamily="34" charset="0"/>
            </a:rPr>
            <a:t>Smooth body lotion into the places you want to harm</a:t>
          </a:r>
          <a:endParaRPr lang="en-GB" dirty="0">
            <a:latin typeface="Arial Rounded MT Bold" panose="020F0704030504030204" pitchFamily="34" charset="0"/>
          </a:endParaRPr>
        </a:p>
      </dgm:t>
    </dgm:pt>
    <dgm:pt modelId="{B1739AFE-9D00-4FCA-91EC-B18D9B54E4A5}" type="parTrans" cxnId="{32902B41-B5DA-4FA6-AF86-851D90E5355A}">
      <dgm:prSet/>
      <dgm:spPr/>
      <dgm:t>
        <a:bodyPr/>
        <a:lstStyle/>
        <a:p>
          <a:endParaRPr lang="en-GB">
            <a:latin typeface="Calibri" panose="020F0502020204030204" pitchFamily="34" charset="0"/>
          </a:endParaRPr>
        </a:p>
      </dgm:t>
    </dgm:pt>
    <dgm:pt modelId="{96F9E324-2A85-4C6E-A530-4C804D97F4F8}" type="sibTrans" cxnId="{32902B41-B5DA-4FA6-AF86-851D90E5355A}">
      <dgm:prSet/>
      <dgm:spPr/>
      <dgm:t>
        <a:bodyPr/>
        <a:lstStyle/>
        <a:p>
          <a:endParaRPr lang="en-GB">
            <a:latin typeface="Calibri" panose="020F0502020204030204" pitchFamily="34" charset="0"/>
          </a:endParaRPr>
        </a:p>
      </dgm:t>
    </dgm:pt>
    <dgm:pt modelId="{264B24A7-7B02-4D5A-B3A5-8368928050E4}">
      <dgm:prSet/>
      <dgm:spPr/>
      <dgm:t>
        <a:bodyPr/>
        <a:lstStyle/>
        <a:p>
          <a:r>
            <a:rPr lang="en-GB" dirty="0" smtClean="0">
              <a:latin typeface="Arial Rounded MT Bold" panose="020F0704030504030204" pitchFamily="34" charset="0"/>
            </a:rPr>
            <a:t>Rub bio-oil into your old scars</a:t>
          </a:r>
          <a:endParaRPr lang="en-GB" dirty="0">
            <a:latin typeface="Arial Rounded MT Bold" panose="020F0704030504030204" pitchFamily="34" charset="0"/>
          </a:endParaRPr>
        </a:p>
      </dgm:t>
    </dgm:pt>
    <dgm:pt modelId="{0182DFA8-6599-46A8-B193-D3994B05CC60}" type="parTrans" cxnId="{79B6B4F0-3927-4B8B-BA46-E39544ABFA44}">
      <dgm:prSet/>
      <dgm:spPr/>
      <dgm:t>
        <a:bodyPr/>
        <a:lstStyle/>
        <a:p>
          <a:endParaRPr lang="en-GB">
            <a:latin typeface="Calibri" panose="020F0502020204030204" pitchFamily="34" charset="0"/>
          </a:endParaRPr>
        </a:p>
      </dgm:t>
    </dgm:pt>
    <dgm:pt modelId="{7B2C9C09-0580-4761-B4B1-D66A3C391591}" type="sibTrans" cxnId="{79B6B4F0-3927-4B8B-BA46-E39544ABFA44}">
      <dgm:prSet/>
      <dgm:spPr/>
      <dgm:t>
        <a:bodyPr/>
        <a:lstStyle/>
        <a:p>
          <a:endParaRPr lang="en-GB">
            <a:latin typeface="Calibri" panose="020F0502020204030204" pitchFamily="34" charset="0"/>
          </a:endParaRPr>
        </a:p>
      </dgm:t>
    </dgm:pt>
    <dgm:pt modelId="{361CACFE-5D72-416E-AB05-ABDB8F82CDEA}">
      <dgm:prSet/>
      <dgm:spPr/>
      <dgm:t>
        <a:bodyPr/>
        <a:lstStyle/>
        <a:p>
          <a:r>
            <a:rPr lang="en-GB" dirty="0" smtClean="0">
              <a:latin typeface="Arial Rounded MT Bold" panose="020F0704030504030204" pitchFamily="34" charset="0"/>
            </a:rPr>
            <a:t>Put on your cosiest, biggest jumper and give yourself a hug</a:t>
          </a:r>
          <a:endParaRPr lang="en-GB" dirty="0">
            <a:latin typeface="Arial Rounded MT Bold" panose="020F0704030504030204" pitchFamily="34" charset="0"/>
          </a:endParaRPr>
        </a:p>
      </dgm:t>
    </dgm:pt>
    <dgm:pt modelId="{C74947C0-3FDE-40F0-B78D-B6D7BB5E3121}" type="parTrans" cxnId="{44DEA5E2-6698-4262-9E81-DF68D0B723BB}">
      <dgm:prSet/>
      <dgm:spPr/>
      <dgm:t>
        <a:bodyPr/>
        <a:lstStyle/>
        <a:p>
          <a:endParaRPr lang="en-GB">
            <a:latin typeface="Calibri" panose="020F0502020204030204" pitchFamily="34" charset="0"/>
          </a:endParaRPr>
        </a:p>
      </dgm:t>
    </dgm:pt>
    <dgm:pt modelId="{D927F040-CD03-48DC-9B34-1AD7FDFA4E9A}" type="sibTrans" cxnId="{44DEA5E2-6698-4262-9E81-DF68D0B723BB}">
      <dgm:prSet/>
      <dgm:spPr/>
      <dgm:t>
        <a:bodyPr/>
        <a:lstStyle/>
        <a:p>
          <a:endParaRPr lang="en-GB">
            <a:latin typeface="Calibri" panose="020F0502020204030204" pitchFamily="34" charset="0"/>
          </a:endParaRPr>
        </a:p>
      </dgm:t>
    </dgm:pt>
    <dgm:pt modelId="{0DB8385F-A3E5-4E38-B15E-240FC15ABBB3}" type="pres">
      <dgm:prSet presAssocID="{0C39C2E0-1FC2-45F3-B714-3C5AE0E29196}" presName="diagram" presStyleCnt="0">
        <dgm:presLayoutVars>
          <dgm:dir/>
          <dgm:resizeHandles val="exact"/>
        </dgm:presLayoutVars>
      </dgm:prSet>
      <dgm:spPr/>
      <dgm:t>
        <a:bodyPr/>
        <a:lstStyle/>
        <a:p>
          <a:endParaRPr lang="en-GB"/>
        </a:p>
      </dgm:t>
    </dgm:pt>
    <dgm:pt modelId="{F21867B3-AE2E-4628-AE92-0790E7CBF7A4}" type="pres">
      <dgm:prSet presAssocID="{3CFAA69F-B8C5-4A59-BBAA-4021B02E8145}" presName="node" presStyleLbl="node1" presStyleIdx="0" presStyleCnt="12">
        <dgm:presLayoutVars>
          <dgm:bulletEnabled val="1"/>
        </dgm:presLayoutVars>
      </dgm:prSet>
      <dgm:spPr/>
      <dgm:t>
        <a:bodyPr/>
        <a:lstStyle/>
        <a:p>
          <a:endParaRPr lang="en-GB"/>
        </a:p>
      </dgm:t>
    </dgm:pt>
    <dgm:pt modelId="{9CABD715-4CDF-4A7D-AEA9-984314B5633A}" type="pres">
      <dgm:prSet presAssocID="{E89120BA-538D-4E9C-9A24-3C5F1200B97A}" presName="sibTrans" presStyleCnt="0"/>
      <dgm:spPr/>
    </dgm:pt>
    <dgm:pt modelId="{8972F2A8-2709-40C5-9EC1-1F1E410BC357}" type="pres">
      <dgm:prSet presAssocID="{01596E0E-C94B-4945-821F-CDC701939860}" presName="node" presStyleLbl="node1" presStyleIdx="1" presStyleCnt="12">
        <dgm:presLayoutVars>
          <dgm:bulletEnabled val="1"/>
        </dgm:presLayoutVars>
      </dgm:prSet>
      <dgm:spPr/>
      <dgm:t>
        <a:bodyPr/>
        <a:lstStyle/>
        <a:p>
          <a:endParaRPr lang="en-GB"/>
        </a:p>
      </dgm:t>
    </dgm:pt>
    <dgm:pt modelId="{6E5C7950-F11C-4F0E-AABC-CF698B23F840}" type="pres">
      <dgm:prSet presAssocID="{1616E1F8-332B-4B04-904B-F38AFEEF1B0B}" presName="sibTrans" presStyleCnt="0"/>
      <dgm:spPr/>
    </dgm:pt>
    <dgm:pt modelId="{5E03FB14-61E6-46FC-8C7A-A0004ECE8E8D}" type="pres">
      <dgm:prSet presAssocID="{CA8E4199-83C3-466B-9289-ECF914259928}" presName="node" presStyleLbl="node1" presStyleIdx="2" presStyleCnt="12">
        <dgm:presLayoutVars>
          <dgm:bulletEnabled val="1"/>
        </dgm:presLayoutVars>
      </dgm:prSet>
      <dgm:spPr/>
      <dgm:t>
        <a:bodyPr/>
        <a:lstStyle/>
        <a:p>
          <a:endParaRPr lang="en-GB"/>
        </a:p>
      </dgm:t>
    </dgm:pt>
    <dgm:pt modelId="{63205C32-86E9-4363-837F-CCDEEC695099}" type="pres">
      <dgm:prSet presAssocID="{714ADE96-4787-45E7-A297-0F226CA1C878}" presName="sibTrans" presStyleCnt="0"/>
      <dgm:spPr/>
    </dgm:pt>
    <dgm:pt modelId="{26264BFA-A1AA-42B0-8409-BD6431DFE200}" type="pres">
      <dgm:prSet presAssocID="{689CE301-AB7E-44D1-8590-C2E7E5D81ACD}" presName="node" presStyleLbl="node1" presStyleIdx="3" presStyleCnt="12">
        <dgm:presLayoutVars>
          <dgm:bulletEnabled val="1"/>
        </dgm:presLayoutVars>
      </dgm:prSet>
      <dgm:spPr/>
      <dgm:t>
        <a:bodyPr/>
        <a:lstStyle/>
        <a:p>
          <a:endParaRPr lang="en-GB"/>
        </a:p>
      </dgm:t>
    </dgm:pt>
    <dgm:pt modelId="{A16EF4A3-F32B-4BBF-8B19-C428FF144789}" type="pres">
      <dgm:prSet presAssocID="{E2F791FE-BD10-4568-8ECA-E555D75D138A}" presName="sibTrans" presStyleCnt="0"/>
      <dgm:spPr/>
    </dgm:pt>
    <dgm:pt modelId="{5E55EA06-BB72-4D3B-BED5-F4AFB3916E2B}" type="pres">
      <dgm:prSet presAssocID="{0461E9BF-AC10-46EC-B4EC-C1341718CBDA}" presName="node" presStyleLbl="node1" presStyleIdx="4" presStyleCnt="12">
        <dgm:presLayoutVars>
          <dgm:bulletEnabled val="1"/>
        </dgm:presLayoutVars>
      </dgm:prSet>
      <dgm:spPr/>
      <dgm:t>
        <a:bodyPr/>
        <a:lstStyle/>
        <a:p>
          <a:endParaRPr lang="en-GB"/>
        </a:p>
      </dgm:t>
    </dgm:pt>
    <dgm:pt modelId="{7916A6D8-1A63-477E-BB5E-5CDE258CB267}" type="pres">
      <dgm:prSet presAssocID="{016F13DD-3DB0-408B-8A50-4AEC8BAFD68A}" presName="sibTrans" presStyleCnt="0"/>
      <dgm:spPr/>
    </dgm:pt>
    <dgm:pt modelId="{A472D716-8CCE-4A83-81FD-E585FFC1FF5B}" type="pres">
      <dgm:prSet presAssocID="{80EDE6EA-5FDC-4FBA-95FE-F018FE9436E5}" presName="node" presStyleLbl="node1" presStyleIdx="5" presStyleCnt="12">
        <dgm:presLayoutVars>
          <dgm:bulletEnabled val="1"/>
        </dgm:presLayoutVars>
      </dgm:prSet>
      <dgm:spPr/>
      <dgm:t>
        <a:bodyPr/>
        <a:lstStyle/>
        <a:p>
          <a:endParaRPr lang="en-GB"/>
        </a:p>
      </dgm:t>
    </dgm:pt>
    <dgm:pt modelId="{111EE19A-69C2-4C33-9265-E68988977D7E}" type="pres">
      <dgm:prSet presAssocID="{CADEA5D7-1DB8-453C-AE52-242F4123AEA0}" presName="sibTrans" presStyleCnt="0"/>
      <dgm:spPr/>
    </dgm:pt>
    <dgm:pt modelId="{87021F92-CE96-43AD-8BBF-1EE13B1C232C}" type="pres">
      <dgm:prSet presAssocID="{1BE0E06C-830C-4AFC-A4B7-23F3AD829812}" presName="node" presStyleLbl="node1" presStyleIdx="6" presStyleCnt="12">
        <dgm:presLayoutVars>
          <dgm:bulletEnabled val="1"/>
        </dgm:presLayoutVars>
      </dgm:prSet>
      <dgm:spPr/>
      <dgm:t>
        <a:bodyPr/>
        <a:lstStyle/>
        <a:p>
          <a:endParaRPr lang="en-GB"/>
        </a:p>
      </dgm:t>
    </dgm:pt>
    <dgm:pt modelId="{ED0B947F-64F4-406C-821E-F675F0E5763B}" type="pres">
      <dgm:prSet presAssocID="{615F2DD0-5AB3-4C82-9596-0385AE50A20B}" presName="sibTrans" presStyleCnt="0"/>
      <dgm:spPr/>
    </dgm:pt>
    <dgm:pt modelId="{B1310833-A26D-48F1-982F-8FB8C1DF0378}" type="pres">
      <dgm:prSet presAssocID="{81655F63-B36B-46B1-89E3-DF813F2453F4}" presName="node" presStyleLbl="node1" presStyleIdx="7" presStyleCnt="12">
        <dgm:presLayoutVars>
          <dgm:bulletEnabled val="1"/>
        </dgm:presLayoutVars>
      </dgm:prSet>
      <dgm:spPr/>
      <dgm:t>
        <a:bodyPr/>
        <a:lstStyle/>
        <a:p>
          <a:endParaRPr lang="en-GB"/>
        </a:p>
      </dgm:t>
    </dgm:pt>
    <dgm:pt modelId="{110340DC-4067-465B-8863-D55A9573ACBF}" type="pres">
      <dgm:prSet presAssocID="{6C4FF7B4-D156-415F-9F1F-E8781DAE004D}" presName="sibTrans" presStyleCnt="0"/>
      <dgm:spPr/>
    </dgm:pt>
    <dgm:pt modelId="{0CE8E404-2BDB-42FA-83F4-C12417F50799}" type="pres">
      <dgm:prSet presAssocID="{271C71DE-0F4D-41B9-8499-4B47A4F00187}" presName="node" presStyleLbl="node1" presStyleIdx="8" presStyleCnt="12">
        <dgm:presLayoutVars>
          <dgm:bulletEnabled val="1"/>
        </dgm:presLayoutVars>
      </dgm:prSet>
      <dgm:spPr/>
      <dgm:t>
        <a:bodyPr/>
        <a:lstStyle/>
        <a:p>
          <a:endParaRPr lang="en-GB"/>
        </a:p>
      </dgm:t>
    </dgm:pt>
    <dgm:pt modelId="{15842A6C-99EC-4428-B1EB-6732CEE8EC0E}" type="pres">
      <dgm:prSet presAssocID="{B2E77C9B-295D-4103-A29D-3FB5166E8880}" presName="sibTrans" presStyleCnt="0"/>
      <dgm:spPr/>
    </dgm:pt>
    <dgm:pt modelId="{2E44255B-5659-42F4-B444-C2C04D86B0AA}" type="pres">
      <dgm:prSet presAssocID="{7EB43732-57BF-482E-A5C6-48BDDA96A411}" presName="node" presStyleLbl="node1" presStyleIdx="9" presStyleCnt="12">
        <dgm:presLayoutVars>
          <dgm:bulletEnabled val="1"/>
        </dgm:presLayoutVars>
      </dgm:prSet>
      <dgm:spPr/>
      <dgm:t>
        <a:bodyPr/>
        <a:lstStyle/>
        <a:p>
          <a:endParaRPr lang="en-GB"/>
        </a:p>
      </dgm:t>
    </dgm:pt>
    <dgm:pt modelId="{8C036297-DC17-42E3-9FC3-B1927C534778}" type="pres">
      <dgm:prSet presAssocID="{96F9E324-2A85-4C6E-A530-4C804D97F4F8}" presName="sibTrans" presStyleCnt="0"/>
      <dgm:spPr/>
    </dgm:pt>
    <dgm:pt modelId="{8D98B703-77CB-4341-9D2D-ECFD46CBF6F7}" type="pres">
      <dgm:prSet presAssocID="{264B24A7-7B02-4D5A-B3A5-8368928050E4}" presName="node" presStyleLbl="node1" presStyleIdx="10" presStyleCnt="12">
        <dgm:presLayoutVars>
          <dgm:bulletEnabled val="1"/>
        </dgm:presLayoutVars>
      </dgm:prSet>
      <dgm:spPr/>
      <dgm:t>
        <a:bodyPr/>
        <a:lstStyle/>
        <a:p>
          <a:endParaRPr lang="en-GB"/>
        </a:p>
      </dgm:t>
    </dgm:pt>
    <dgm:pt modelId="{FFB3E45F-3F53-4670-BB2A-E864AEB68350}" type="pres">
      <dgm:prSet presAssocID="{7B2C9C09-0580-4761-B4B1-D66A3C391591}" presName="sibTrans" presStyleCnt="0"/>
      <dgm:spPr/>
    </dgm:pt>
    <dgm:pt modelId="{3DDA115A-E9DB-4BE4-A92F-F5CF00E12E4F}" type="pres">
      <dgm:prSet presAssocID="{361CACFE-5D72-416E-AB05-ABDB8F82CDEA}" presName="node" presStyleLbl="node1" presStyleIdx="11" presStyleCnt="12">
        <dgm:presLayoutVars>
          <dgm:bulletEnabled val="1"/>
        </dgm:presLayoutVars>
      </dgm:prSet>
      <dgm:spPr/>
      <dgm:t>
        <a:bodyPr/>
        <a:lstStyle/>
        <a:p>
          <a:endParaRPr lang="en-GB"/>
        </a:p>
      </dgm:t>
    </dgm:pt>
  </dgm:ptLst>
  <dgm:cxnLst>
    <dgm:cxn modelId="{FBBB4985-1267-45EC-BA7B-24215B7464B6}" type="presOf" srcId="{CA8E4199-83C3-466B-9289-ECF914259928}" destId="{5E03FB14-61E6-46FC-8C7A-A0004ECE8E8D}" srcOrd="0" destOrd="0" presId="urn:microsoft.com/office/officeart/2005/8/layout/default#11"/>
    <dgm:cxn modelId="{FDD606F6-AEB4-4EF3-9616-F1DFA9F62E7F}" type="presOf" srcId="{361CACFE-5D72-416E-AB05-ABDB8F82CDEA}" destId="{3DDA115A-E9DB-4BE4-A92F-F5CF00E12E4F}" srcOrd="0" destOrd="0" presId="urn:microsoft.com/office/officeart/2005/8/layout/default#11"/>
    <dgm:cxn modelId="{8C2E3FA7-6947-4904-BE70-DF6AED62FE5A}" srcId="{0C39C2E0-1FC2-45F3-B714-3C5AE0E29196}" destId="{689CE301-AB7E-44D1-8590-C2E7E5D81ACD}" srcOrd="3" destOrd="0" parTransId="{FD5AC84E-C3BC-44D3-9DB8-E85A09245D84}" sibTransId="{E2F791FE-BD10-4568-8ECA-E555D75D138A}"/>
    <dgm:cxn modelId="{D2DA40F9-29F9-4496-9934-A7ACA82AEA62}" type="presOf" srcId="{0461E9BF-AC10-46EC-B4EC-C1341718CBDA}" destId="{5E55EA06-BB72-4D3B-BED5-F4AFB3916E2B}" srcOrd="0" destOrd="0" presId="urn:microsoft.com/office/officeart/2005/8/layout/default#11"/>
    <dgm:cxn modelId="{1B73DA81-322D-497E-8040-262AA8375ED5}" type="presOf" srcId="{689CE301-AB7E-44D1-8590-C2E7E5D81ACD}" destId="{26264BFA-A1AA-42B0-8409-BD6431DFE200}" srcOrd="0" destOrd="0" presId="urn:microsoft.com/office/officeart/2005/8/layout/default#11"/>
    <dgm:cxn modelId="{F4DD236A-982A-4B61-83E2-58F451A648CA}" type="presOf" srcId="{264B24A7-7B02-4D5A-B3A5-8368928050E4}" destId="{8D98B703-77CB-4341-9D2D-ECFD46CBF6F7}" srcOrd="0" destOrd="0" presId="urn:microsoft.com/office/officeart/2005/8/layout/default#11"/>
    <dgm:cxn modelId="{05DA211C-61CE-4F5A-ABDE-09D6FD756DDC}" type="presOf" srcId="{01596E0E-C94B-4945-821F-CDC701939860}" destId="{8972F2A8-2709-40C5-9EC1-1F1E410BC357}" srcOrd="0" destOrd="0" presId="urn:microsoft.com/office/officeart/2005/8/layout/default#11"/>
    <dgm:cxn modelId="{FABA1FC0-8248-4B4D-950C-C13F4AEA9074}" srcId="{0C39C2E0-1FC2-45F3-B714-3C5AE0E29196}" destId="{81655F63-B36B-46B1-89E3-DF813F2453F4}" srcOrd="7" destOrd="0" parTransId="{C0199C03-1531-4497-A966-4D9A3892A608}" sibTransId="{6C4FF7B4-D156-415F-9F1F-E8781DAE004D}"/>
    <dgm:cxn modelId="{102B6308-1147-4B1A-904B-CDEED0349C13}" srcId="{0C39C2E0-1FC2-45F3-B714-3C5AE0E29196}" destId="{271C71DE-0F4D-41B9-8499-4B47A4F00187}" srcOrd="8" destOrd="0" parTransId="{68DC1C2C-95FF-43C6-9572-B0A494DAC117}" sibTransId="{B2E77C9B-295D-4103-A29D-3FB5166E8880}"/>
    <dgm:cxn modelId="{291FD312-2C34-4084-9F03-5DF11C2BB611}" srcId="{0C39C2E0-1FC2-45F3-B714-3C5AE0E29196}" destId="{CA8E4199-83C3-466B-9289-ECF914259928}" srcOrd="2" destOrd="0" parTransId="{EA2E115A-B27E-4DD5-8695-1A5D14D205BE}" sibTransId="{714ADE96-4787-45E7-A297-0F226CA1C878}"/>
    <dgm:cxn modelId="{8C94739F-32F7-4611-A4C6-90F41D5DC6EC}" type="presOf" srcId="{271C71DE-0F4D-41B9-8499-4B47A4F00187}" destId="{0CE8E404-2BDB-42FA-83F4-C12417F50799}" srcOrd="0" destOrd="0" presId="urn:microsoft.com/office/officeart/2005/8/layout/default#11"/>
    <dgm:cxn modelId="{EB238435-D740-4C00-927E-124547DB52B9}" type="presOf" srcId="{1BE0E06C-830C-4AFC-A4B7-23F3AD829812}" destId="{87021F92-CE96-43AD-8BBF-1EE13B1C232C}" srcOrd="0" destOrd="0" presId="urn:microsoft.com/office/officeart/2005/8/layout/default#11"/>
    <dgm:cxn modelId="{5B17AB85-6748-4089-86EB-25E71BC6CBA2}" type="presOf" srcId="{81655F63-B36B-46B1-89E3-DF813F2453F4}" destId="{B1310833-A26D-48F1-982F-8FB8C1DF0378}" srcOrd="0" destOrd="0" presId="urn:microsoft.com/office/officeart/2005/8/layout/default#11"/>
    <dgm:cxn modelId="{6C666E4D-1451-4814-9EB6-62954091F9DC}" srcId="{0C39C2E0-1FC2-45F3-B714-3C5AE0E29196}" destId="{1BE0E06C-830C-4AFC-A4B7-23F3AD829812}" srcOrd="6" destOrd="0" parTransId="{57C2D6B9-4F48-454C-BF4D-CEE8746ED3EF}" sibTransId="{615F2DD0-5AB3-4C82-9596-0385AE50A20B}"/>
    <dgm:cxn modelId="{DB6ECCAB-4CA3-49B6-932F-9B100C82BC86}" srcId="{0C39C2E0-1FC2-45F3-B714-3C5AE0E29196}" destId="{3CFAA69F-B8C5-4A59-BBAA-4021B02E8145}" srcOrd="0" destOrd="0" parTransId="{831F27FC-D686-4419-8760-E5F73D48E08F}" sibTransId="{E89120BA-538D-4E9C-9A24-3C5F1200B97A}"/>
    <dgm:cxn modelId="{B8A54D44-C7C0-4ABF-A638-CACB9DA0C5F1}" type="presOf" srcId="{80EDE6EA-5FDC-4FBA-95FE-F018FE9436E5}" destId="{A472D716-8CCE-4A83-81FD-E585FFC1FF5B}" srcOrd="0" destOrd="0" presId="urn:microsoft.com/office/officeart/2005/8/layout/default#11"/>
    <dgm:cxn modelId="{F373AB98-BFC9-42D3-A367-CD9249B56D49}" srcId="{0C39C2E0-1FC2-45F3-B714-3C5AE0E29196}" destId="{80EDE6EA-5FDC-4FBA-95FE-F018FE9436E5}" srcOrd="5" destOrd="0" parTransId="{1CB563A8-54AA-4732-BE5E-2819E8CD93D7}" sibTransId="{CADEA5D7-1DB8-453C-AE52-242F4123AEA0}"/>
    <dgm:cxn modelId="{44DEA5E2-6698-4262-9E81-DF68D0B723BB}" srcId="{0C39C2E0-1FC2-45F3-B714-3C5AE0E29196}" destId="{361CACFE-5D72-416E-AB05-ABDB8F82CDEA}" srcOrd="11" destOrd="0" parTransId="{C74947C0-3FDE-40F0-B78D-B6D7BB5E3121}" sibTransId="{D927F040-CD03-48DC-9B34-1AD7FDFA4E9A}"/>
    <dgm:cxn modelId="{722A7E2E-8A70-417B-B86A-E358CDE56B78}" srcId="{0C39C2E0-1FC2-45F3-B714-3C5AE0E29196}" destId="{01596E0E-C94B-4945-821F-CDC701939860}" srcOrd="1" destOrd="0" parTransId="{4AA5D628-772E-4AE8-97F9-CF81167F0BBA}" sibTransId="{1616E1F8-332B-4B04-904B-F38AFEEF1B0B}"/>
    <dgm:cxn modelId="{32902B41-B5DA-4FA6-AF86-851D90E5355A}" srcId="{0C39C2E0-1FC2-45F3-B714-3C5AE0E29196}" destId="{7EB43732-57BF-482E-A5C6-48BDDA96A411}" srcOrd="9" destOrd="0" parTransId="{B1739AFE-9D00-4FCA-91EC-B18D9B54E4A5}" sibTransId="{96F9E324-2A85-4C6E-A530-4C804D97F4F8}"/>
    <dgm:cxn modelId="{7D221128-A499-4EA6-B63A-CC23D64A65F7}" type="presOf" srcId="{3CFAA69F-B8C5-4A59-BBAA-4021B02E8145}" destId="{F21867B3-AE2E-4628-AE92-0790E7CBF7A4}" srcOrd="0" destOrd="0" presId="urn:microsoft.com/office/officeart/2005/8/layout/default#11"/>
    <dgm:cxn modelId="{79B6B4F0-3927-4B8B-BA46-E39544ABFA44}" srcId="{0C39C2E0-1FC2-45F3-B714-3C5AE0E29196}" destId="{264B24A7-7B02-4D5A-B3A5-8368928050E4}" srcOrd="10" destOrd="0" parTransId="{0182DFA8-6599-46A8-B193-D3994B05CC60}" sibTransId="{7B2C9C09-0580-4761-B4B1-D66A3C391591}"/>
    <dgm:cxn modelId="{B63340C7-8295-4C74-B23C-69DB6B6D563E}" srcId="{0C39C2E0-1FC2-45F3-B714-3C5AE0E29196}" destId="{0461E9BF-AC10-46EC-B4EC-C1341718CBDA}" srcOrd="4" destOrd="0" parTransId="{AEFB0CF1-947E-475F-80CC-AE334E009687}" sibTransId="{016F13DD-3DB0-408B-8A50-4AEC8BAFD68A}"/>
    <dgm:cxn modelId="{EE40F71F-7595-48E5-987B-3C7DE4D75ABC}" type="presOf" srcId="{7EB43732-57BF-482E-A5C6-48BDDA96A411}" destId="{2E44255B-5659-42F4-B444-C2C04D86B0AA}" srcOrd="0" destOrd="0" presId="urn:microsoft.com/office/officeart/2005/8/layout/default#11"/>
    <dgm:cxn modelId="{D92A199A-CFE3-4516-981F-B3FBF32417A2}" type="presOf" srcId="{0C39C2E0-1FC2-45F3-B714-3C5AE0E29196}" destId="{0DB8385F-A3E5-4E38-B15E-240FC15ABBB3}" srcOrd="0" destOrd="0" presId="urn:microsoft.com/office/officeart/2005/8/layout/default#11"/>
    <dgm:cxn modelId="{026B147F-BBD4-4052-8B4A-876BDCEC64CF}" type="presParOf" srcId="{0DB8385F-A3E5-4E38-B15E-240FC15ABBB3}" destId="{F21867B3-AE2E-4628-AE92-0790E7CBF7A4}" srcOrd="0" destOrd="0" presId="urn:microsoft.com/office/officeart/2005/8/layout/default#11"/>
    <dgm:cxn modelId="{63AB5F0C-89CA-4EEC-91A8-27799994085C}" type="presParOf" srcId="{0DB8385F-A3E5-4E38-B15E-240FC15ABBB3}" destId="{9CABD715-4CDF-4A7D-AEA9-984314B5633A}" srcOrd="1" destOrd="0" presId="urn:microsoft.com/office/officeart/2005/8/layout/default#11"/>
    <dgm:cxn modelId="{81DDB50C-F33C-4FD5-A616-C240D98302C3}" type="presParOf" srcId="{0DB8385F-A3E5-4E38-B15E-240FC15ABBB3}" destId="{8972F2A8-2709-40C5-9EC1-1F1E410BC357}" srcOrd="2" destOrd="0" presId="urn:microsoft.com/office/officeart/2005/8/layout/default#11"/>
    <dgm:cxn modelId="{38188905-9E1C-40EC-9C68-56246D70C210}" type="presParOf" srcId="{0DB8385F-A3E5-4E38-B15E-240FC15ABBB3}" destId="{6E5C7950-F11C-4F0E-AABC-CF698B23F840}" srcOrd="3" destOrd="0" presId="urn:microsoft.com/office/officeart/2005/8/layout/default#11"/>
    <dgm:cxn modelId="{099332C0-CAE1-4665-BC35-5DBFCCAB355C}" type="presParOf" srcId="{0DB8385F-A3E5-4E38-B15E-240FC15ABBB3}" destId="{5E03FB14-61E6-46FC-8C7A-A0004ECE8E8D}" srcOrd="4" destOrd="0" presId="urn:microsoft.com/office/officeart/2005/8/layout/default#11"/>
    <dgm:cxn modelId="{92778239-8FA2-457D-B388-9D7CB7B030A6}" type="presParOf" srcId="{0DB8385F-A3E5-4E38-B15E-240FC15ABBB3}" destId="{63205C32-86E9-4363-837F-CCDEEC695099}" srcOrd="5" destOrd="0" presId="urn:microsoft.com/office/officeart/2005/8/layout/default#11"/>
    <dgm:cxn modelId="{0B484B0A-97AD-4D0F-94A2-A0CF3F84E49C}" type="presParOf" srcId="{0DB8385F-A3E5-4E38-B15E-240FC15ABBB3}" destId="{26264BFA-A1AA-42B0-8409-BD6431DFE200}" srcOrd="6" destOrd="0" presId="urn:microsoft.com/office/officeart/2005/8/layout/default#11"/>
    <dgm:cxn modelId="{CDEA3E74-027C-42FB-8AE2-8C7CEEB246B0}" type="presParOf" srcId="{0DB8385F-A3E5-4E38-B15E-240FC15ABBB3}" destId="{A16EF4A3-F32B-4BBF-8B19-C428FF144789}" srcOrd="7" destOrd="0" presId="urn:microsoft.com/office/officeart/2005/8/layout/default#11"/>
    <dgm:cxn modelId="{A522BC1A-1C9A-4D3B-BDAA-9CAC0BFC682F}" type="presParOf" srcId="{0DB8385F-A3E5-4E38-B15E-240FC15ABBB3}" destId="{5E55EA06-BB72-4D3B-BED5-F4AFB3916E2B}" srcOrd="8" destOrd="0" presId="urn:microsoft.com/office/officeart/2005/8/layout/default#11"/>
    <dgm:cxn modelId="{B267FC82-CE8D-4B31-85F4-DF23676BE026}" type="presParOf" srcId="{0DB8385F-A3E5-4E38-B15E-240FC15ABBB3}" destId="{7916A6D8-1A63-477E-BB5E-5CDE258CB267}" srcOrd="9" destOrd="0" presId="urn:microsoft.com/office/officeart/2005/8/layout/default#11"/>
    <dgm:cxn modelId="{8AACF603-17FA-4157-BBF4-8D9950BDEDF9}" type="presParOf" srcId="{0DB8385F-A3E5-4E38-B15E-240FC15ABBB3}" destId="{A472D716-8CCE-4A83-81FD-E585FFC1FF5B}" srcOrd="10" destOrd="0" presId="urn:microsoft.com/office/officeart/2005/8/layout/default#11"/>
    <dgm:cxn modelId="{32D31196-16E8-46A3-B2E7-CAAFA1CB10BC}" type="presParOf" srcId="{0DB8385F-A3E5-4E38-B15E-240FC15ABBB3}" destId="{111EE19A-69C2-4C33-9265-E68988977D7E}" srcOrd="11" destOrd="0" presId="urn:microsoft.com/office/officeart/2005/8/layout/default#11"/>
    <dgm:cxn modelId="{D464BFB6-519D-4FF8-A853-4157EF1B158E}" type="presParOf" srcId="{0DB8385F-A3E5-4E38-B15E-240FC15ABBB3}" destId="{87021F92-CE96-43AD-8BBF-1EE13B1C232C}" srcOrd="12" destOrd="0" presId="urn:microsoft.com/office/officeart/2005/8/layout/default#11"/>
    <dgm:cxn modelId="{EBD4B5B0-790B-44E1-B9CF-35EA691879C7}" type="presParOf" srcId="{0DB8385F-A3E5-4E38-B15E-240FC15ABBB3}" destId="{ED0B947F-64F4-406C-821E-F675F0E5763B}" srcOrd="13" destOrd="0" presId="urn:microsoft.com/office/officeart/2005/8/layout/default#11"/>
    <dgm:cxn modelId="{CFAD38B5-E64E-4B1C-8CEB-27281856A641}" type="presParOf" srcId="{0DB8385F-A3E5-4E38-B15E-240FC15ABBB3}" destId="{B1310833-A26D-48F1-982F-8FB8C1DF0378}" srcOrd="14" destOrd="0" presId="urn:microsoft.com/office/officeart/2005/8/layout/default#11"/>
    <dgm:cxn modelId="{B4CCAB25-1445-4AF8-B225-BDCF3CA19738}" type="presParOf" srcId="{0DB8385F-A3E5-4E38-B15E-240FC15ABBB3}" destId="{110340DC-4067-465B-8863-D55A9573ACBF}" srcOrd="15" destOrd="0" presId="urn:microsoft.com/office/officeart/2005/8/layout/default#11"/>
    <dgm:cxn modelId="{4A2FDBAF-45C6-4EDA-B7B1-FF37B00AF481}" type="presParOf" srcId="{0DB8385F-A3E5-4E38-B15E-240FC15ABBB3}" destId="{0CE8E404-2BDB-42FA-83F4-C12417F50799}" srcOrd="16" destOrd="0" presId="urn:microsoft.com/office/officeart/2005/8/layout/default#11"/>
    <dgm:cxn modelId="{4E1E2BCC-D15D-425E-9088-2587E2B78499}" type="presParOf" srcId="{0DB8385F-A3E5-4E38-B15E-240FC15ABBB3}" destId="{15842A6C-99EC-4428-B1EB-6732CEE8EC0E}" srcOrd="17" destOrd="0" presId="urn:microsoft.com/office/officeart/2005/8/layout/default#11"/>
    <dgm:cxn modelId="{ADAF1A4C-6908-4E9D-9FBD-788E4FC5821F}" type="presParOf" srcId="{0DB8385F-A3E5-4E38-B15E-240FC15ABBB3}" destId="{2E44255B-5659-42F4-B444-C2C04D86B0AA}" srcOrd="18" destOrd="0" presId="urn:microsoft.com/office/officeart/2005/8/layout/default#11"/>
    <dgm:cxn modelId="{73A82CA1-819D-4D2A-B71F-3F5603450169}" type="presParOf" srcId="{0DB8385F-A3E5-4E38-B15E-240FC15ABBB3}" destId="{8C036297-DC17-42E3-9FC3-B1927C534778}" srcOrd="19" destOrd="0" presId="urn:microsoft.com/office/officeart/2005/8/layout/default#11"/>
    <dgm:cxn modelId="{59548BF5-A293-43A3-9BCA-AB05219DE8D3}" type="presParOf" srcId="{0DB8385F-A3E5-4E38-B15E-240FC15ABBB3}" destId="{8D98B703-77CB-4341-9D2D-ECFD46CBF6F7}" srcOrd="20" destOrd="0" presId="urn:microsoft.com/office/officeart/2005/8/layout/default#11"/>
    <dgm:cxn modelId="{CC59F48C-DC1A-4BC1-BD99-CC2F193BB7DC}" type="presParOf" srcId="{0DB8385F-A3E5-4E38-B15E-240FC15ABBB3}" destId="{FFB3E45F-3F53-4670-BB2A-E864AEB68350}" srcOrd="21" destOrd="0" presId="urn:microsoft.com/office/officeart/2005/8/layout/default#11"/>
    <dgm:cxn modelId="{2575E296-11A0-4B02-BD8D-97D2C91D711C}" type="presParOf" srcId="{0DB8385F-A3E5-4E38-B15E-240FC15ABBB3}" destId="{3DDA115A-E9DB-4BE4-A92F-F5CF00E12E4F}" srcOrd="22" destOrd="0" presId="urn:microsoft.com/office/officeart/2005/8/layout/default#1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0C39C2E0-1FC2-45F3-B714-3C5AE0E29196}" type="doc">
      <dgm:prSet loTypeId="urn:microsoft.com/office/officeart/2005/8/layout/default#12" loCatId="list" qsTypeId="urn:microsoft.com/office/officeart/2005/8/quickstyle/simple3" qsCatId="simple" csTypeId="urn:microsoft.com/office/officeart/2005/8/colors/colorful2" csCatId="colorful" phldr="1"/>
      <dgm:spPr/>
      <dgm:t>
        <a:bodyPr/>
        <a:lstStyle/>
        <a:p>
          <a:endParaRPr lang="en-GB"/>
        </a:p>
      </dgm:t>
    </dgm:pt>
    <dgm:pt modelId="{87DF1F83-4986-46B5-8B73-1321F347060B}">
      <dgm:prSet/>
      <dgm:spPr/>
      <dgm:t>
        <a:bodyPr/>
        <a:lstStyle/>
        <a:p>
          <a:r>
            <a:rPr lang="en-GB" dirty="0" smtClean="0">
              <a:latin typeface="Arial Rounded MT Bold" panose="020F0704030504030204" pitchFamily="34" charset="0"/>
            </a:rPr>
            <a:t>Google yourself</a:t>
          </a:r>
          <a:endParaRPr lang="en-GB" dirty="0">
            <a:latin typeface="Arial Rounded MT Bold" panose="020F0704030504030204" pitchFamily="34" charset="0"/>
          </a:endParaRPr>
        </a:p>
      </dgm:t>
    </dgm:pt>
    <dgm:pt modelId="{A5FEF75F-8274-4B5F-913E-4BDD9BEA7E2D}" type="parTrans" cxnId="{11FAF7D5-680B-407F-8B96-1641308FA7FA}">
      <dgm:prSet/>
      <dgm:spPr/>
      <dgm:t>
        <a:bodyPr/>
        <a:lstStyle/>
        <a:p>
          <a:endParaRPr lang="en-GB">
            <a:latin typeface="Calibri" panose="020F0502020204030204" pitchFamily="34" charset="0"/>
          </a:endParaRPr>
        </a:p>
      </dgm:t>
    </dgm:pt>
    <dgm:pt modelId="{542C127C-29EB-433E-B732-20120B4D9F47}" type="sibTrans" cxnId="{11FAF7D5-680B-407F-8B96-1641308FA7FA}">
      <dgm:prSet/>
      <dgm:spPr/>
      <dgm:t>
        <a:bodyPr/>
        <a:lstStyle/>
        <a:p>
          <a:endParaRPr lang="en-GB">
            <a:latin typeface="Calibri" panose="020F0502020204030204" pitchFamily="34" charset="0"/>
          </a:endParaRPr>
        </a:p>
      </dgm:t>
    </dgm:pt>
    <dgm:pt modelId="{F13F8815-E0FB-4072-B12D-29C91645B8A1}">
      <dgm:prSet/>
      <dgm:spPr/>
      <dgm:t>
        <a:bodyPr/>
        <a:lstStyle/>
        <a:p>
          <a:r>
            <a:rPr lang="en-GB" dirty="0" smtClean="0">
              <a:latin typeface="Arial Rounded MT Bold" panose="020F0704030504030204" pitchFamily="34" charset="0"/>
            </a:rPr>
            <a:t>Read your last school report</a:t>
          </a:r>
          <a:endParaRPr lang="en-GB" dirty="0">
            <a:latin typeface="Arial Rounded MT Bold" panose="020F0704030504030204" pitchFamily="34" charset="0"/>
          </a:endParaRPr>
        </a:p>
      </dgm:t>
    </dgm:pt>
    <dgm:pt modelId="{1ADD2029-0CB4-4AB2-8212-B275BB8196C5}" type="parTrans" cxnId="{503392AB-6CFB-4C0A-BA53-76DDBCC5BEDE}">
      <dgm:prSet/>
      <dgm:spPr/>
      <dgm:t>
        <a:bodyPr/>
        <a:lstStyle/>
        <a:p>
          <a:endParaRPr lang="en-GB">
            <a:latin typeface="Calibri" panose="020F0502020204030204" pitchFamily="34" charset="0"/>
          </a:endParaRPr>
        </a:p>
      </dgm:t>
    </dgm:pt>
    <dgm:pt modelId="{1B269385-0593-4BD2-B30E-AC6BBE280959}" type="sibTrans" cxnId="{503392AB-6CFB-4C0A-BA53-76DDBCC5BEDE}">
      <dgm:prSet/>
      <dgm:spPr/>
      <dgm:t>
        <a:bodyPr/>
        <a:lstStyle/>
        <a:p>
          <a:endParaRPr lang="en-GB">
            <a:latin typeface="Calibri" panose="020F0502020204030204" pitchFamily="34" charset="0"/>
          </a:endParaRPr>
        </a:p>
      </dgm:t>
    </dgm:pt>
    <dgm:pt modelId="{E06369EC-ECD7-4BC3-9280-7B1AAB9E80E3}">
      <dgm:prSet/>
      <dgm:spPr/>
      <dgm:t>
        <a:bodyPr/>
        <a:lstStyle/>
        <a:p>
          <a:r>
            <a:rPr lang="en-GB" dirty="0" smtClean="0">
              <a:latin typeface="Arial Rounded MT Bold" panose="020F0704030504030204" pitchFamily="34" charset="0"/>
            </a:rPr>
            <a:t>Paint your finger and toe nails</a:t>
          </a:r>
          <a:endParaRPr lang="en-GB" dirty="0">
            <a:latin typeface="Arial Rounded MT Bold" panose="020F0704030504030204" pitchFamily="34" charset="0"/>
          </a:endParaRPr>
        </a:p>
      </dgm:t>
    </dgm:pt>
    <dgm:pt modelId="{9D8A5C85-F599-4800-89F0-DAFD7F963FB1}" type="parTrans" cxnId="{B3F3B646-98B2-4EB8-8859-B26E1833CD39}">
      <dgm:prSet/>
      <dgm:spPr/>
      <dgm:t>
        <a:bodyPr/>
        <a:lstStyle/>
        <a:p>
          <a:endParaRPr lang="en-GB">
            <a:latin typeface="Calibri" panose="020F0502020204030204" pitchFamily="34" charset="0"/>
          </a:endParaRPr>
        </a:p>
      </dgm:t>
    </dgm:pt>
    <dgm:pt modelId="{1985401A-96BD-472B-913D-8975D98505FF}" type="sibTrans" cxnId="{B3F3B646-98B2-4EB8-8859-B26E1833CD39}">
      <dgm:prSet/>
      <dgm:spPr/>
      <dgm:t>
        <a:bodyPr/>
        <a:lstStyle/>
        <a:p>
          <a:endParaRPr lang="en-GB">
            <a:latin typeface="Calibri" panose="020F0502020204030204" pitchFamily="34" charset="0"/>
          </a:endParaRPr>
        </a:p>
      </dgm:t>
    </dgm:pt>
    <dgm:pt modelId="{C7BE38A4-CC34-4814-96EB-27D210024BAC}">
      <dgm:prSet/>
      <dgm:spPr/>
      <dgm:t>
        <a:bodyPr/>
        <a:lstStyle/>
        <a:p>
          <a:r>
            <a:rPr lang="en-GB" dirty="0" smtClean="0">
              <a:latin typeface="Arial Rounded MT Bold" panose="020F0704030504030204" pitchFamily="34" charset="0"/>
            </a:rPr>
            <a:t>Have a cold shower</a:t>
          </a:r>
          <a:endParaRPr lang="en-GB" dirty="0">
            <a:latin typeface="Arial Rounded MT Bold" panose="020F0704030504030204" pitchFamily="34" charset="0"/>
          </a:endParaRPr>
        </a:p>
      </dgm:t>
    </dgm:pt>
    <dgm:pt modelId="{559A7111-78F1-45E2-B191-05B3347F3090}" type="parTrans" cxnId="{5DE41238-E0F0-4B68-AA1A-17840577C268}">
      <dgm:prSet/>
      <dgm:spPr/>
      <dgm:t>
        <a:bodyPr/>
        <a:lstStyle/>
        <a:p>
          <a:endParaRPr lang="en-GB">
            <a:latin typeface="Calibri" panose="020F0502020204030204" pitchFamily="34" charset="0"/>
          </a:endParaRPr>
        </a:p>
      </dgm:t>
    </dgm:pt>
    <dgm:pt modelId="{9504FA77-BE03-4F19-BFF7-32DC7EC0B8AB}" type="sibTrans" cxnId="{5DE41238-E0F0-4B68-AA1A-17840577C268}">
      <dgm:prSet/>
      <dgm:spPr/>
      <dgm:t>
        <a:bodyPr/>
        <a:lstStyle/>
        <a:p>
          <a:endParaRPr lang="en-GB">
            <a:latin typeface="Calibri" panose="020F0502020204030204" pitchFamily="34" charset="0"/>
          </a:endParaRPr>
        </a:p>
      </dgm:t>
    </dgm:pt>
    <dgm:pt modelId="{D5A13841-FAE7-4772-A1BC-F8C82C2A8AFF}">
      <dgm:prSet/>
      <dgm:spPr/>
      <dgm:t>
        <a:bodyPr/>
        <a:lstStyle/>
        <a:p>
          <a:r>
            <a:rPr lang="en-GB" dirty="0" smtClean="0">
              <a:latin typeface="Arial Rounded MT Bold" panose="020F0704030504030204" pitchFamily="34" charset="0"/>
            </a:rPr>
            <a:t>Ask someone to give you a massage</a:t>
          </a:r>
          <a:endParaRPr lang="en-GB" dirty="0">
            <a:latin typeface="Arial Rounded MT Bold" panose="020F0704030504030204" pitchFamily="34" charset="0"/>
          </a:endParaRPr>
        </a:p>
      </dgm:t>
    </dgm:pt>
    <dgm:pt modelId="{6F367E3C-9692-4FB2-8782-C3BC293E16D9}" type="parTrans" cxnId="{7A946EF9-2229-499F-851E-39D5C19A3DEE}">
      <dgm:prSet/>
      <dgm:spPr/>
      <dgm:t>
        <a:bodyPr/>
        <a:lstStyle/>
        <a:p>
          <a:endParaRPr lang="en-GB">
            <a:latin typeface="Calibri" panose="020F0502020204030204" pitchFamily="34" charset="0"/>
          </a:endParaRPr>
        </a:p>
      </dgm:t>
    </dgm:pt>
    <dgm:pt modelId="{ED697D95-B9C7-4A2C-A209-551C8A7483BB}" type="sibTrans" cxnId="{7A946EF9-2229-499F-851E-39D5C19A3DEE}">
      <dgm:prSet/>
      <dgm:spPr/>
      <dgm:t>
        <a:bodyPr/>
        <a:lstStyle/>
        <a:p>
          <a:endParaRPr lang="en-GB">
            <a:latin typeface="Calibri" panose="020F0502020204030204" pitchFamily="34" charset="0"/>
          </a:endParaRPr>
        </a:p>
      </dgm:t>
    </dgm:pt>
    <dgm:pt modelId="{D608290A-E4C3-46D5-8494-1604CEDE16DE}">
      <dgm:prSet/>
      <dgm:spPr/>
      <dgm:t>
        <a:bodyPr/>
        <a:lstStyle/>
        <a:p>
          <a:r>
            <a:rPr lang="en-GB" dirty="0" smtClean="0">
              <a:latin typeface="Arial Rounded MT Bold" panose="020F0704030504030204" pitchFamily="34" charset="0"/>
            </a:rPr>
            <a:t>Punch a cushion</a:t>
          </a:r>
          <a:endParaRPr lang="en-GB" dirty="0">
            <a:latin typeface="Arial Rounded MT Bold" panose="020F0704030504030204" pitchFamily="34" charset="0"/>
          </a:endParaRPr>
        </a:p>
      </dgm:t>
    </dgm:pt>
    <dgm:pt modelId="{2ADE75A4-C22A-41A7-837A-39D799E8B5CB}" type="parTrans" cxnId="{77826739-AB2F-415A-8F06-2F272956AE9E}">
      <dgm:prSet/>
      <dgm:spPr/>
      <dgm:t>
        <a:bodyPr/>
        <a:lstStyle/>
        <a:p>
          <a:endParaRPr lang="en-GB">
            <a:latin typeface="Calibri" panose="020F0502020204030204" pitchFamily="34" charset="0"/>
          </a:endParaRPr>
        </a:p>
      </dgm:t>
    </dgm:pt>
    <dgm:pt modelId="{905B5F02-9F7B-4621-BC09-28790EE1111E}" type="sibTrans" cxnId="{77826739-AB2F-415A-8F06-2F272956AE9E}">
      <dgm:prSet/>
      <dgm:spPr/>
      <dgm:t>
        <a:bodyPr/>
        <a:lstStyle/>
        <a:p>
          <a:endParaRPr lang="en-GB">
            <a:latin typeface="Calibri" panose="020F0502020204030204" pitchFamily="34" charset="0"/>
          </a:endParaRPr>
        </a:p>
      </dgm:t>
    </dgm:pt>
    <dgm:pt modelId="{BA1BE9AB-3B12-4F18-BDAA-21E14440FFF5}">
      <dgm:prSet/>
      <dgm:spPr/>
      <dgm:t>
        <a:bodyPr/>
        <a:lstStyle/>
        <a:p>
          <a:r>
            <a:rPr lang="en-GB" dirty="0" smtClean="0">
              <a:latin typeface="Arial Rounded MT Bold" panose="020F0704030504030204" pitchFamily="34" charset="0"/>
            </a:rPr>
            <a:t>Plunge your hands into a bowl of ice water</a:t>
          </a:r>
          <a:endParaRPr lang="en-GB" dirty="0">
            <a:latin typeface="Arial Rounded MT Bold" panose="020F0704030504030204" pitchFamily="34" charset="0"/>
          </a:endParaRPr>
        </a:p>
      </dgm:t>
    </dgm:pt>
    <dgm:pt modelId="{FD7E4692-A251-47F0-82FB-F7E8C54D5694}" type="parTrans" cxnId="{31327964-1BCF-4E2A-A7FE-6341B68E3427}">
      <dgm:prSet/>
      <dgm:spPr/>
      <dgm:t>
        <a:bodyPr/>
        <a:lstStyle/>
        <a:p>
          <a:endParaRPr lang="en-GB">
            <a:latin typeface="Calibri" panose="020F0502020204030204" pitchFamily="34" charset="0"/>
          </a:endParaRPr>
        </a:p>
      </dgm:t>
    </dgm:pt>
    <dgm:pt modelId="{C5EE10CA-BD6F-45B2-AA2D-E01A8DA382FF}" type="sibTrans" cxnId="{31327964-1BCF-4E2A-A7FE-6341B68E3427}">
      <dgm:prSet/>
      <dgm:spPr/>
      <dgm:t>
        <a:bodyPr/>
        <a:lstStyle/>
        <a:p>
          <a:endParaRPr lang="en-GB">
            <a:latin typeface="Calibri" panose="020F0502020204030204" pitchFamily="34" charset="0"/>
          </a:endParaRPr>
        </a:p>
      </dgm:t>
    </dgm:pt>
    <dgm:pt modelId="{3CF2AF94-D9E0-47EB-9B48-FB7CE6518E1A}">
      <dgm:prSet/>
      <dgm:spPr/>
      <dgm:t>
        <a:bodyPr/>
        <a:lstStyle/>
        <a:p>
          <a:r>
            <a:rPr lang="en-GB" dirty="0" smtClean="0">
              <a:latin typeface="Arial Rounded MT Bold" panose="020F0704030504030204" pitchFamily="34" charset="0"/>
            </a:rPr>
            <a:t>Eat an ice lolly, focus on how the cold feels on your tongue</a:t>
          </a:r>
          <a:endParaRPr lang="en-GB" dirty="0">
            <a:latin typeface="Arial Rounded MT Bold" panose="020F0704030504030204" pitchFamily="34" charset="0"/>
          </a:endParaRPr>
        </a:p>
      </dgm:t>
    </dgm:pt>
    <dgm:pt modelId="{FF64CEFA-349A-4B99-9947-C6212F31E7AD}" type="parTrans" cxnId="{8B7C4C73-6FA4-4627-B18B-9CC922E65AA8}">
      <dgm:prSet/>
      <dgm:spPr/>
      <dgm:t>
        <a:bodyPr/>
        <a:lstStyle/>
        <a:p>
          <a:endParaRPr lang="en-GB">
            <a:latin typeface="Calibri" panose="020F0502020204030204" pitchFamily="34" charset="0"/>
          </a:endParaRPr>
        </a:p>
      </dgm:t>
    </dgm:pt>
    <dgm:pt modelId="{B3FCC87B-42E0-4D01-8C16-B07951DD0751}" type="sibTrans" cxnId="{8B7C4C73-6FA4-4627-B18B-9CC922E65AA8}">
      <dgm:prSet/>
      <dgm:spPr/>
      <dgm:t>
        <a:bodyPr/>
        <a:lstStyle/>
        <a:p>
          <a:endParaRPr lang="en-GB">
            <a:latin typeface="Calibri" panose="020F0502020204030204" pitchFamily="34" charset="0"/>
          </a:endParaRPr>
        </a:p>
      </dgm:t>
    </dgm:pt>
    <dgm:pt modelId="{9432B7E5-595E-475D-AC62-A642FFBA3960}">
      <dgm:prSet/>
      <dgm:spPr/>
      <dgm:t>
        <a:bodyPr/>
        <a:lstStyle/>
        <a:p>
          <a:r>
            <a:rPr lang="en-GB" dirty="0" smtClean="0">
              <a:latin typeface="Arial Rounded MT Bold" panose="020F0704030504030204" pitchFamily="34" charset="0"/>
            </a:rPr>
            <a:t>Eat spicy food</a:t>
          </a:r>
          <a:endParaRPr lang="en-GB" dirty="0">
            <a:latin typeface="Arial Rounded MT Bold" panose="020F0704030504030204" pitchFamily="34" charset="0"/>
          </a:endParaRPr>
        </a:p>
      </dgm:t>
    </dgm:pt>
    <dgm:pt modelId="{453185B5-7DCE-4174-8133-4E3C1DCB2CAB}" type="parTrans" cxnId="{2E6ABAE5-733A-44CD-96E7-8DB2A5CA9FD9}">
      <dgm:prSet/>
      <dgm:spPr/>
      <dgm:t>
        <a:bodyPr/>
        <a:lstStyle/>
        <a:p>
          <a:endParaRPr lang="en-GB">
            <a:latin typeface="Calibri" panose="020F0502020204030204" pitchFamily="34" charset="0"/>
          </a:endParaRPr>
        </a:p>
      </dgm:t>
    </dgm:pt>
    <dgm:pt modelId="{6880CF9C-DD59-4B73-A47C-35A038D7B1FC}" type="sibTrans" cxnId="{2E6ABAE5-733A-44CD-96E7-8DB2A5CA9FD9}">
      <dgm:prSet/>
      <dgm:spPr/>
      <dgm:t>
        <a:bodyPr/>
        <a:lstStyle/>
        <a:p>
          <a:endParaRPr lang="en-GB">
            <a:latin typeface="Calibri" panose="020F0502020204030204" pitchFamily="34" charset="0"/>
          </a:endParaRPr>
        </a:p>
      </dgm:t>
    </dgm:pt>
    <dgm:pt modelId="{75910938-BCEF-4510-9FF5-3544A915ECBD}">
      <dgm:prSet/>
      <dgm:spPr/>
      <dgm:t>
        <a:bodyPr/>
        <a:lstStyle/>
        <a:p>
          <a:r>
            <a:rPr lang="en-GB" dirty="0" smtClean="0">
              <a:latin typeface="Arial Rounded MT Bold" panose="020F0704030504030204" pitchFamily="34" charset="0"/>
            </a:rPr>
            <a:t>Have a water fight with a friend or sibling</a:t>
          </a:r>
          <a:endParaRPr lang="en-GB" dirty="0">
            <a:latin typeface="Arial Rounded MT Bold" panose="020F0704030504030204" pitchFamily="34" charset="0"/>
          </a:endParaRPr>
        </a:p>
      </dgm:t>
    </dgm:pt>
    <dgm:pt modelId="{30A1CDD7-00DE-4DEC-878C-2EE5D58FDB6B}" type="parTrans" cxnId="{FDA1659C-2967-480A-980D-1F2942B7E004}">
      <dgm:prSet/>
      <dgm:spPr/>
      <dgm:t>
        <a:bodyPr/>
        <a:lstStyle/>
        <a:p>
          <a:endParaRPr lang="en-GB">
            <a:latin typeface="Calibri" panose="020F0502020204030204" pitchFamily="34" charset="0"/>
          </a:endParaRPr>
        </a:p>
      </dgm:t>
    </dgm:pt>
    <dgm:pt modelId="{CFBED85F-6B26-444F-83B0-217AD105D7EC}" type="sibTrans" cxnId="{FDA1659C-2967-480A-980D-1F2942B7E004}">
      <dgm:prSet/>
      <dgm:spPr/>
      <dgm:t>
        <a:bodyPr/>
        <a:lstStyle/>
        <a:p>
          <a:endParaRPr lang="en-GB">
            <a:latin typeface="Calibri" panose="020F0502020204030204" pitchFamily="34" charset="0"/>
          </a:endParaRPr>
        </a:p>
      </dgm:t>
    </dgm:pt>
    <dgm:pt modelId="{36964EEB-52C2-461D-A379-B3F50DB0373D}">
      <dgm:prSet/>
      <dgm:spPr/>
      <dgm:t>
        <a:bodyPr/>
        <a:lstStyle/>
        <a:p>
          <a:r>
            <a:rPr lang="en-GB" dirty="0" smtClean="0">
              <a:latin typeface="Arial Rounded MT Bold" panose="020F0704030504030204" pitchFamily="34" charset="0"/>
            </a:rPr>
            <a:t>Smell different spices and really focus on the smell</a:t>
          </a:r>
          <a:endParaRPr lang="en-GB" dirty="0">
            <a:latin typeface="Arial Rounded MT Bold" panose="020F0704030504030204" pitchFamily="34" charset="0"/>
          </a:endParaRPr>
        </a:p>
      </dgm:t>
    </dgm:pt>
    <dgm:pt modelId="{C3EE3168-CC2A-45E7-BA6D-052E7D85F407}" type="parTrans" cxnId="{7102A565-6A60-4EFE-94E9-CFD7E6DC4609}">
      <dgm:prSet/>
      <dgm:spPr/>
      <dgm:t>
        <a:bodyPr/>
        <a:lstStyle/>
        <a:p>
          <a:endParaRPr lang="en-GB">
            <a:latin typeface="Calibri" panose="020F0502020204030204" pitchFamily="34" charset="0"/>
          </a:endParaRPr>
        </a:p>
      </dgm:t>
    </dgm:pt>
    <dgm:pt modelId="{5FFA0827-33D5-40B0-916E-EB6BBACB31CB}" type="sibTrans" cxnId="{7102A565-6A60-4EFE-94E9-CFD7E6DC4609}">
      <dgm:prSet/>
      <dgm:spPr/>
      <dgm:t>
        <a:bodyPr/>
        <a:lstStyle/>
        <a:p>
          <a:endParaRPr lang="en-GB">
            <a:latin typeface="Calibri" panose="020F0502020204030204" pitchFamily="34" charset="0"/>
          </a:endParaRPr>
        </a:p>
      </dgm:t>
    </dgm:pt>
    <dgm:pt modelId="{5627284C-B415-4D13-8161-73FC3DF3C111}">
      <dgm:prSet/>
      <dgm:spPr/>
      <dgm:t>
        <a:bodyPr/>
        <a:lstStyle/>
        <a:p>
          <a:r>
            <a:rPr lang="en-GB" dirty="0" smtClean="0">
              <a:latin typeface="Arial Rounded MT Bold" panose="020F0704030504030204" pitchFamily="34" charset="0"/>
            </a:rPr>
            <a:t>Try to remember every birthday cake you’ve ever had</a:t>
          </a:r>
          <a:endParaRPr lang="en-GB" dirty="0">
            <a:latin typeface="Arial Rounded MT Bold" panose="020F0704030504030204" pitchFamily="34" charset="0"/>
          </a:endParaRPr>
        </a:p>
      </dgm:t>
    </dgm:pt>
    <dgm:pt modelId="{A528E6CE-1B4A-4DD1-A678-3888D8BF2D05}" type="parTrans" cxnId="{0C671067-04C6-4669-B6E9-96538E0C7F98}">
      <dgm:prSet/>
      <dgm:spPr/>
      <dgm:t>
        <a:bodyPr/>
        <a:lstStyle/>
        <a:p>
          <a:endParaRPr lang="en-GB">
            <a:latin typeface="Calibri" panose="020F0502020204030204" pitchFamily="34" charset="0"/>
          </a:endParaRPr>
        </a:p>
      </dgm:t>
    </dgm:pt>
    <dgm:pt modelId="{345EA6D5-2F3E-4BF3-8769-C9CCA3FDD367}" type="sibTrans" cxnId="{0C671067-04C6-4669-B6E9-96538E0C7F98}">
      <dgm:prSet/>
      <dgm:spPr/>
      <dgm:t>
        <a:bodyPr/>
        <a:lstStyle/>
        <a:p>
          <a:endParaRPr lang="en-GB">
            <a:latin typeface="Calibri" panose="020F0502020204030204" pitchFamily="34" charset="0"/>
          </a:endParaRPr>
        </a:p>
      </dgm:t>
    </dgm:pt>
    <dgm:pt modelId="{034CCCD4-FB0F-40DF-83A0-7C117805ED85}">
      <dgm:prSet/>
      <dgm:spPr/>
      <dgm:t>
        <a:bodyPr/>
        <a:lstStyle/>
        <a:p>
          <a:r>
            <a:rPr lang="en-GB" dirty="0" smtClean="0">
              <a:latin typeface="Arial Rounded MT Bold" panose="020F0704030504030204" pitchFamily="34" charset="0"/>
            </a:rPr>
            <a:t>Read old blog posts or diary entries</a:t>
          </a:r>
          <a:endParaRPr lang="en-GB" dirty="0">
            <a:latin typeface="Arial Rounded MT Bold" panose="020F0704030504030204" pitchFamily="34" charset="0"/>
          </a:endParaRPr>
        </a:p>
      </dgm:t>
    </dgm:pt>
    <dgm:pt modelId="{D5CDF4CE-613A-4B7A-B4AF-2488479C4364}" type="parTrans" cxnId="{F4E6ED9F-78BE-4DC7-A169-3E92E2B00F18}">
      <dgm:prSet/>
      <dgm:spPr/>
      <dgm:t>
        <a:bodyPr/>
        <a:lstStyle/>
        <a:p>
          <a:endParaRPr lang="en-GB">
            <a:latin typeface="Calibri" panose="020F0502020204030204" pitchFamily="34" charset="0"/>
          </a:endParaRPr>
        </a:p>
      </dgm:t>
    </dgm:pt>
    <dgm:pt modelId="{4D481477-538D-41FF-B711-EB1069767210}" type="sibTrans" cxnId="{F4E6ED9F-78BE-4DC7-A169-3E92E2B00F18}">
      <dgm:prSet/>
      <dgm:spPr/>
      <dgm:t>
        <a:bodyPr/>
        <a:lstStyle/>
        <a:p>
          <a:endParaRPr lang="en-GB">
            <a:latin typeface="Calibri" panose="020F0502020204030204" pitchFamily="34" charset="0"/>
          </a:endParaRPr>
        </a:p>
      </dgm:t>
    </dgm:pt>
    <dgm:pt modelId="{2AA77BE3-AA6C-4F03-B616-19FC77CD0824}">
      <dgm:prSet/>
      <dgm:spPr/>
      <dgm:t>
        <a:bodyPr/>
        <a:lstStyle/>
        <a:p>
          <a:r>
            <a:rPr lang="en-GB" dirty="0" smtClean="0">
              <a:latin typeface="Arial Rounded MT Bold" panose="020F0704030504030204" pitchFamily="34" charset="0"/>
            </a:rPr>
            <a:t>Read your first school report and remember yourself as a five year old</a:t>
          </a:r>
          <a:endParaRPr lang="en-GB" dirty="0">
            <a:latin typeface="Arial Rounded MT Bold" panose="020F0704030504030204" pitchFamily="34" charset="0"/>
          </a:endParaRPr>
        </a:p>
      </dgm:t>
    </dgm:pt>
    <dgm:pt modelId="{15DB6487-9971-42AD-AB38-BF8985928926}" type="parTrans" cxnId="{B5B27231-1D97-4DD3-907F-53E9835CB357}">
      <dgm:prSet/>
      <dgm:spPr/>
      <dgm:t>
        <a:bodyPr/>
        <a:lstStyle/>
        <a:p>
          <a:endParaRPr lang="en-GB">
            <a:latin typeface="Calibri" panose="020F0502020204030204" pitchFamily="34" charset="0"/>
          </a:endParaRPr>
        </a:p>
      </dgm:t>
    </dgm:pt>
    <dgm:pt modelId="{924F2E23-F48B-4EE2-B711-D4B063FA85F6}" type="sibTrans" cxnId="{B5B27231-1D97-4DD3-907F-53E9835CB357}">
      <dgm:prSet/>
      <dgm:spPr/>
      <dgm:t>
        <a:bodyPr/>
        <a:lstStyle/>
        <a:p>
          <a:endParaRPr lang="en-GB">
            <a:latin typeface="Calibri" panose="020F0502020204030204" pitchFamily="34" charset="0"/>
          </a:endParaRPr>
        </a:p>
      </dgm:t>
    </dgm:pt>
    <dgm:pt modelId="{0DB8385F-A3E5-4E38-B15E-240FC15ABBB3}" type="pres">
      <dgm:prSet presAssocID="{0C39C2E0-1FC2-45F3-B714-3C5AE0E29196}" presName="diagram" presStyleCnt="0">
        <dgm:presLayoutVars>
          <dgm:dir/>
          <dgm:resizeHandles val="exact"/>
        </dgm:presLayoutVars>
      </dgm:prSet>
      <dgm:spPr/>
      <dgm:t>
        <a:bodyPr/>
        <a:lstStyle/>
        <a:p>
          <a:endParaRPr lang="en-GB"/>
        </a:p>
      </dgm:t>
    </dgm:pt>
    <dgm:pt modelId="{5B77595C-C197-4B0F-B0DC-F0DCD1A3ED1D}" type="pres">
      <dgm:prSet presAssocID="{87DF1F83-4986-46B5-8B73-1321F347060B}" presName="node" presStyleLbl="node1" presStyleIdx="0" presStyleCnt="14">
        <dgm:presLayoutVars>
          <dgm:bulletEnabled val="1"/>
        </dgm:presLayoutVars>
      </dgm:prSet>
      <dgm:spPr/>
      <dgm:t>
        <a:bodyPr/>
        <a:lstStyle/>
        <a:p>
          <a:endParaRPr lang="en-GB"/>
        </a:p>
      </dgm:t>
    </dgm:pt>
    <dgm:pt modelId="{58A6D10B-8A34-4B4A-A5FF-8271A00708AF}" type="pres">
      <dgm:prSet presAssocID="{542C127C-29EB-433E-B732-20120B4D9F47}" presName="sibTrans" presStyleCnt="0"/>
      <dgm:spPr/>
    </dgm:pt>
    <dgm:pt modelId="{DB607347-0204-4E23-96BE-4C2A9710ECC6}" type="pres">
      <dgm:prSet presAssocID="{F13F8815-E0FB-4072-B12D-29C91645B8A1}" presName="node" presStyleLbl="node1" presStyleIdx="1" presStyleCnt="14">
        <dgm:presLayoutVars>
          <dgm:bulletEnabled val="1"/>
        </dgm:presLayoutVars>
      </dgm:prSet>
      <dgm:spPr/>
      <dgm:t>
        <a:bodyPr/>
        <a:lstStyle/>
        <a:p>
          <a:endParaRPr lang="en-GB"/>
        </a:p>
      </dgm:t>
    </dgm:pt>
    <dgm:pt modelId="{97B606BA-02F1-4606-B0A6-2BB82F65FF85}" type="pres">
      <dgm:prSet presAssocID="{1B269385-0593-4BD2-B30E-AC6BBE280959}" presName="sibTrans" presStyleCnt="0"/>
      <dgm:spPr/>
    </dgm:pt>
    <dgm:pt modelId="{78D3AC1F-8747-4B8D-ADA8-8BB1EE12B5A6}" type="pres">
      <dgm:prSet presAssocID="{E06369EC-ECD7-4BC3-9280-7B1AAB9E80E3}" presName="node" presStyleLbl="node1" presStyleIdx="2" presStyleCnt="14">
        <dgm:presLayoutVars>
          <dgm:bulletEnabled val="1"/>
        </dgm:presLayoutVars>
      </dgm:prSet>
      <dgm:spPr/>
      <dgm:t>
        <a:bodyPr/>
        <a:lstStyle/>
        <a:p>
          <a:endParaRPr lang="en-GB"/>
        </a:p>
      </dgm:t>
    </dgm:pt>
    <dgm:pt modelId="{CA455257-F07D-4AF6-BAE1-D1A07B9CB87F}" type="pres">
      <dgm:prSet presAssocID="{1985401A-96BD-472B-913D-8975D98505FF}" presName="sibTrans" presStyleCnt="0"/>
      <dgm:spPr/>
    </dgm:pt>
    <dgm:pt modelId="{DCCB1710-6152-4EE9-B24E-A591C911406F}" type="pres">
      <dgm:prSet presAssocID="{C7BE38A4-CC34-4814-96EB-27D210024BAC}" presName="node" presStyleLbl="node1" presStyleIdx="3" presStyleCnt="14">
        <dgm:presLayoutVars>
          <dgm:bulletEnabled val="1"/>
        </dgm:presLayoutVars>
      </dgm:prSet>
      <dgm:spPr/>
      <dgm:t>
        <a:bodyPr/>
        <a:lstStyle/>
        <a:p>
          <a:endParaRPr lang="en-GB"/>
        </a:p>
      </dgm:t>
    </dgm:pt>
    <dgm:pt modelId="{FABBD1A1-E359-47B2-84B0-F517F0675646}" type="pres">
      <dgm:prSet presAssocID="{9504FA77-BE03-4F19-BFF7-32DC7EC0B8AB}" presName="sibTrans" presStyleCnt="0"/>
      <dgm:spPr/>
    </dgm:pt>
    <dgm:pt modelId="{B2AEB69C-4EFE-49B5-A49D-95C9D2D54F4A}" type="pres">
      <dgm:prSet presAssocID="{D5A13841-FAE7-4772-A1BC-F8C82C2A8AFF}" presName="node" presStyleLbl="node1" presStyleIdx="4" presStyleCnt="14">
        <dgm:presLayoutVars>
          <dgm:bulletEnabled val="1"/>
        </dgm:presLayoutVars>
      </dgm:prSet>
      <dgm:spPr/>
      <dgm:t>
        <a:bodyPr/>
        <a:lstStyle/>
        <a:p>
          <a:endParaRPr lang="en-GB"/>
        </a:p>
      </dgm:t>
    </dgm:pt>
    <dgm:pt modelId="{BF90A6A9-7A02-49DA-AA12-7C13D9E4B827}" type="pres">
      <dgm:prSet presAssocID="{ED697D95-B9C7-4A2C-A209-551C8A7483BB}" presName="sibTrans" presStyleCnt="0"/>
      <dgm:spPr/>
    </dgm:pt>
    <dgm:pt modelId="{0C9C387F-E4B5-4643-A906-BC7260BC5763}" type="pres">
      <dgm:prSet presAssocID="{D608290A-E4C3-46D5-8494-1604CEDE16DE}" presName="node" presStyleLbl="node1" presStyleIdx="5" presStyleCnt="14">
        <dgm:presLayoutVars>
          <dgm:bulletEnabled val="1"/>
        </dgm:presLayoutVars>
      </dgm:prSet>
      <dgm:spPr/>
      <dgm:t>
        <a:bodyPr/>
        <a:lstStyle/>
        <a:p>
          <a:endParaRPr lang="en-GB"/>
        </a:p>
      </dgm:t>
    </dgm:pt>
    <dgm:pt modelId="{E416D70A-EEEA-4A9D-B695-587772C08BAA}" type="pres">
      <dgm:prSet presAssocID="{905B5F02-9F7B-4621-BC09-28790EE1111E}" presName="sibTrans" presStyleCnt="0"/>
      <dgm:spPr/>
    </dgm:pt>
    <dgm:pt modelId="{0925C59C-2F95-48DC-8829-1422044EDF5C}" type="pres">
      <dgm:prSet presAssocID="{BA1BE9AB-3B12-4F18-BDAA-21E14440FFF5}" presName="node" presStyleLbl="node1" presStyleIdx="6" presStyleCnt="14">
        <dgm:presLayoutVars>
          <dgm:bulletEnabled val="1"/>
        </dgm:presLayoutVars>
      </dgm:prSet>
      <dgm:spPr/>
      <dgm:t>
        <a:bodyPr/>
        <a:lstStyle/>
        <a:p>
          <a:endParaRPr lang="en-GB"/>
        </a:p>
      </dgm:t>
    </dgm:pt>
    <dgm:pt modelId="{D6CB3D86-A29D-4A32-B13F-C132E1F78436}" type="pres">
      <dgm:prSet presAssocID="{C5EE10CA-BD6F-45B2-AA2D-E01A8DA382FF}" presName="sibTrans" presStyleCnt="0"/>
      <dgm:spPr/>
    </dgm:pt>
    <dgm:pt modelId="{A06750D9-9493-4174-8A0B-5AEB3CDFFA15}" type="pres">
      <dgm:prSet presAssocID="{3CF2AF94-D9E0-47EB-9B48-FB7CE6518E1A}" presName="node" presStyleLbl="node1" presStyleIdx="7" presStyleCnt="14">
        <dgm:presLayoutVars>
          <dgm:bulletEnabled val="1"/>
        </dgm:presLayoutVars>
      </dgm:prSet>
      <dgm:spPr/>
      <dgm:t>
        <a:bodyPr/>
        <a:lstStyle/>
        <a:p>
          <a:endParaRPr lang="en-GB"/>
        </a:p>
      </dgm:t>
    </dgm:pt>
    <dgm:pt modelId="{A6F95286-DF33-466E-8BC4-A464C7C3AE83}" type="pres">
      <dgm:prSet presAssocID="{B3FCC87B-42E0-4D01-8C16-B07951DD0751}" presName="sibTrans" presStyleCnt="0"/>
      <dgm:spPr/>
    </dgm:pt>
    <dgm:pt modelId="{A8A61E9B-AF6D-444F-B9E0-79A5EF0BD0C3}" type="pres">
      <dgm:prSet presAssocID="{9432B7E5-595E-475D-AC62-A642FFBA3960}" presName="node" presStyleLbl="node1" presStyleIdx="8" presStyleCnt="14">
        <dgm:presLayoutVars>
          <dgm:bulletEnabled val="1"/>
        </dgm:presLayoutVars>
      </dgm:prSet>
      <dgm:spPr/>
      <dgm:t>
        <a:bodyPr/>
        <a:lstStyle/>
        <a:p>
          <a:endParaRPr lang="en-GB"/>
        </a:p>
      </dgm:t>
    </dgm:pt>
    <dgm:pt modelId="{DF2ECE74-5EF8-48ED-B3BB-5FC1FE0CC3B5}" type="pres">
      <dgm:prSet presAssocID="{6880CF9C-DD59-4B73-A47C-35A038D7B1FC}" presName="sibTrans" presStyleCnt="0"/>
      <dgm:spPr/>
    </dgm:pt>
    <dgm:pt modelId="{E77BD259-C3B4-418C-BF26-EF7D78A7C76A}" type="pres">
      <dgm:prSet presAssocID="{75910938-BCEF-4510-9FF5-3544A915ECBD}" presName="node" presStyleLbl="node1" presStyleIdx="9" presStyleCnt="14">
        <dgm:presLayoutVars>
          <dgm:bulletEnabled val="1"/>
        </dgm:presLayoutVars>
      </dgm:prSet>
      <dgm:spPr/>
      <dgm:t>
        <a:bodyPr/>
        <a:lstStyle/>
        <a:p>
          <a:endParaRPr lang="en-GB"/>
        </a:p>
      </dgm:t>
    </dgm:pt>
    <dgm:pt modelId="{976D734E-2895-45A7-A6D0-E1BA4B1ED245}" type="pres">
      <dgm:prSet presAssocID="{CFBED85F-6B26-444F-83B0-217AD105D7EC}" presName="sibTrans" presStyleCnt="0"/>
      <dgm:spPr/>
    </dgm:pt>
    <dgm:pt modelId="{5F779CB9-4D55-4504-A485-23E0E020E898}" type="pres">
      <dgm:prSet presAssocID="{36964EEB-52C2-461D-A379-B3F50DB0373D}" presName="node" presStyleLbl="node1" presStyleIdx="10" presStyleCnt="14">
        <dgm:presLayoutVars>
          <dgm:bulletEnabled val="1"/>
        </dgm:presLayoutVars>
      </dgm:prSet>
      <dgm:spPr/>
      <dgm:t>
        <a:bodyPr/>
        <a:lstStyle/>
        <a:p>
          <a:endParaRPr lang="en-GB"/>
        </a:p>
      </dgm:t>
    </dgm:pt>
    <dgm:pt modelId="{5C2B6761-696C-4A2B-9DEB-FE37425C5B49}" type="pres">
      <dgm:prSet presAssocID="{5FFA0827-33D5-40B0-916E-EB6BBACB31CB}" presName="sibTrans" presStyleCnt="0"/>
      <dgm:spPr/>
    </dgm:pt>
    <dgm:pt modelId="{24A470BC-6EDB-432C-B733-F0A5218FC296}" type="pres">
      <dgm:prSet presAssocID="{5627284C-B415-4D13-8161-73FC3DF3C111}" presName="node" presStyleLbl="node1" presStyleIdx="11" presStyleCnt="14">
        <dgm:presLayoutVars>
          <dgm:bulletEnabled val="1"/>
        </dgm:presLayoutVars>
      </dgm:prSet>
      <dgm:spPr/>
      <dgm:t>
        <a:bodyPr/>
        <a:lstStyle/>
        <a:p>
          <a:endParaRPr lang="en-GB"/>
        </a:p>
      </dgm:t>
    </dgm:pt>
    <dgm:pt modelId="{39372B5E-7147-4287-9BA6-732527757D5D}" type="pres">
      <dgm:prSet presAssocID="{345EA6D5-2F3E-4BF3-8769-C9CCA3FDD367}" presName="sibTrans" presStyleCnt="0"/>
      <dgm:spPr/>
    </dgm:pt>
    <dgm:pt modelId="{D6F726A7-D99D-459D-936F-308C654319F4}" type="pres">
      <dgm:prSet presAssocID="{034CCCD4-FB0F-40DF-83A0-7C117805ED85}" presName="node" presStyleLbl="node1" presStyleIdx="12" presStyleCnt="14">
        <dgm:presLayoutVars>
          <dgm:bulletEnabled val="1"/>
        </dgm:presLayoutVars>
      </dgm:prSet>
      <dgm:spPr/>
      <dgm:t>
        <a:bodyPr/>
        <a:lstStyle/>
        <a:p>
          <a:endParaRPr lang="en-GB"/>
        </a:p>
      </dgm:t>
    </dgm:pt>
    <dgm:pt modelId="{AF88D333-F720-4096-A058-8BE81ED4B77C}" type="pres">
      <dgm:prSet presAssocID="{4D481477-538D-41FF-B711-EB1069767210}" presName="sibTrans" presStyleCnt="0"/>
      <dgm:spPr/>
    </dgm:pt>
    <dgm:pt modelId="{A29AAFF7-C995-430C-9364-B8EA3511A728}" type="pres">
      <dgm:prSet presAssocID="{2AA77BE3-AA6C-4F03-B616-19FC77CD0824}" presName="node" presStyleLbl="node1" presStyleIdx="13" presStyleCnt="14">
        <dgm:presLayoutVars>
          <dgm:bulletEnabled val="1"/>
        </dgm:presLayoutVars>
      </dgm:prSet>
      <dgm:spPr/>
      <dgm:t>
        <a:bodyPr/>
        <a:lstStyle/>
        <a:p>
          <a:endParaRPr lang="en-GB"/>
        </a:p>
      </dgm:t>
    </dgm:pt>
  </dgm:ptLst>
  <dgm:cxnLst>
    <dgm:cxn modelId="{70C73942-6C34-475C-AE96-3F72BDA26F43}" type="presOf" srcId="{0C39C2E0-1FC2-45F3-B714-3C5AE0E29196}" destId="{0DB8385F-A3E5-4E38-B15E-240FC15ABBB3}" srcOrd="0" destOrd="0" presId="urn:microsoft.com/office/officeart/2005/8/layout/default#12"/>
    <dgm:cxn modelId="{F4E6ED9F-78BE-4DC7-A169-3E92E2B00F18}" srcId="{0C39C2E0-1FC2-45F3-B714-3C5AE0E29196}" destId="{034CCCD4-FB0F-40DF-83A0-7C117805ED85}" srcOrd="12" destOrd="0" parTransId="{D5CDF4CE-613A-4B7A-B4AF-2488479C4364}" sibTransId="{4D481477-538D-41FF-B711-EB1069767210}"/>
    <dgm:cxn modelId="{E8CA5B80-2F0E-4821-8DC7-9254F2130236}" type="presOf" srcId="{F13F8815-E0FB-4072-B12D-29C91645B8A1}" destId="{DB607347-0204-4E23-96BE-4C2A9710ECC6}" srcOrd="0" destOrd="0" presId="urn:microsoft.com/office/officeart/2005/8/layout/default#12"/>
    <dgm:cxn modelId="{7102A565-6A60-4EFE-94E9-CFD7E6DC4609}" srcId="{0C39C2E0-1FC2-45F3-B714-3C5AE0E29196}" destId="{36964EEB-52C2-461D-A379-B3F50DB0373D}" srcOrd="10" destOrd="0" parTransId="{C3EE3168-CC2A-45E7-BA6D-052E7D85F407}" sibTransId="{5FFA0827-33D5-40B0-916E-EB6BBACB31CB}"/>
    <dgm:cxn modelId="{7B407617-F983-4053-B205-4956BEF03D6B}" type="presOf" srcId="{D608290A-E4C3-46D5-8494-1604CEDE16DE}" destId="{0C9C387F-E4B5-4643-A906-BC7260BC5763}" srcOrd="0" destOrd="0" presId="urn:microsoft.com/office/officeart/2005/8/layout/default#12"/>
    <dgm:cxn modelId="{78866464-392A-4EB6-BDC9-6002A58A3BB6}" type="presOf" srcId="{87DF1F83-4986-46B5-8B73-1321F347060B}" destId="{5B77595C-C197-4B0F-B0DC-F0DCD1A3ED1D}" srcOrd="0" destOrd="0" presId="urn:microsoft.com/office/officeart/2005/8/layout/default#12"/>
    <dgm:cxn modelId="{7A946EF9-2229-499F-851E-39D5C19A3DEE}" srcId="{0C39C2E0-1FC2-45F3-B714-3C5AE0E29196}" destId="{D5A13841-FAE7-4772-A1BC-F8C82C2A8AFF}" srcOrd="4" destOrd="0" parTransId="{6F367E3C-9692-4FB2-8782-C3BC293E16D9}" sibTransId="{ED697D95-B9C7-4A2C-A209-551C8A7483BB}"/>
    <dgm:cxn modelId="{8417904B-EF3B-4694-B4A2-18E319AE510D}" type="presOf" srcId="{C7BE38A4-CC34-4814-96EB-27D210024BAC}" destId="{DCCB1710-6152-4EE9-B24E-A591C911406F}" srcOrd="0" destOrd="0" presId="urn:microsoft.com/office/officeart/2005/8/layout/default#12"/>
    <dgm:cxn modelId="{11FAF7D5-680B-407F-8B96-1641308FA7FA}" srcId="{0C39C2E0-1FC2-45F3-B714-3C5AE0E29196}" destId="{87DF1F83-4986-46B5-8B73-1321F347060B}" srcOrd="0" destOrd="0" parTransId="{A5FEF75F-8274-4B5F-913E-4BDD9BEA7E2D}" sibTransId="{542C127C-29EB-433E-B732-20120B4D9F47}"/>
    <dgm:cxn modelId="{F345F46A-81AB-48AA-8114-E3AF08BD10B6}" type="presOf" srcId="{2AA77BE3-AA6C-4F03-B616-19FC77CD0824}" destId="{A29AAFF7-C995-430C-9364-B8EA3511A728}" srcOrd="0" destOrd="0" presId="urn:microsoft.com/office/officeart/2005/8/layout/default#12"/>
    <dgm:cxn modelId="{FDA1659C-2967-480A-980D-1F2942B7E004}" srcId="{0C39C2E0-1FC2-45F3-B714-3C5AE0E29196}" destId="{75910938-BCEF-4510-9FF5-3544A915ECBD}" srcOrd="9" destOrd="0" parTransId="{30A1CDD7-00DE-4DEC-878C-2EE5D58FDB6B}" sibTransId="{CFBED85F-6B26-444F-83B0-217AD105D7EC}"/>
    <dgm:cxn modelId="{B3F3B646-98B2-4EB8-8859-B26E1833CD39}" srcId="{0C39C2E0-1FC2-45F3-B714-3C5AE0E29196}" destId="{E06369EC-ECD7-4BC3-9280-7B1AAB9E80E3}" srcOrd="2" destOrd="0" parTransId="{9D8A5C85-F599-4800-89F0-DAFD7F963FB1}" sibTransId="{1985401A-96BD-472B-913D-8975D98505FF}"/>
    <dgm:cxn modelId="{5318070C-5A44-442C-85BC-952DEAA593BD}" type="presOf" srcId="{5627284C-B415-4D13-8161-73FC3DF3C111}" destId="{24A470BC-6EDB-432C-B733-F0A5218FC296}" srcOrd="0" destOrd="0" presId="urn:microsoft.com/office/officeart/2005/8/layout/default#12"/>
    <dgm:cxn modelId="{EE978348-26F1-44DE-B928-5E69E795B9A6}" type="presOf" srcId="{9432B7E5-595E-475D-AC62-A642FFBA3960}" destId="{A8A61E9B-AF6D-444F-B9E0-79A5EF0BD0C3}" srcOrd="0" destOrd="0" presId="urn:microsoft.com/office/officeart/2005/8/layout/default#12"/>
    <dgm:cxn modelId="{5D72AA70-DD9D-442E-B053-0AB987509B52}" type="presOf" srcId="{75910938-BCEF-4510-9FF5-3544A915ECBD}" destId="{E77BD259-C3B4-418C-BF26-EF7D78A7C76A}" srcOrd="0" destOrd="0" presId="urn:microsoft.com/office/officeart/2005/8/layout/default#12"/>
    <dgm:cxn modelId="{0C671067-04C6-4669-B6E9-96538E0C7F98}" srcId="{0C39C2E0-1FC2-45F3-B714-3C5AE0E29196}" destId="{5627284C-B415-4D13-8161-73FC3DF3C111}" srcOrd="11" destOrd="0" parTransId="{A528E6CE-1B4A-4DD1-A678-3888D8BF2D05}" sibTransId="{345EA6D5-2F3E-4BF3-8769-C9CCA3FDD367}"/>
    <dgm:cxn modelId="{503392AB-6CFB-4C0A-BA53-76DDBCC5BEDE}" srcId="{0C39C2E0-1FC2-45F3-B714-3C5AE0E29196}" destId="{F13F8815-E0FB-4072-B12D-29C91645B8A1}" srcOrd="1" destOrd="0" parTransId="{1ADD2029-0CB4-4AB2-8212-B275BB8196C5}" sibTransId="{1B269385-0593-4BD2-B30E-AC6BBE280959}"/>
    <dgm:cxn modelId="{B5B27231-1D97-4DD3-907F-53E9835CB357}" srcId="{0C39C2E0-1FC2-45F3-B714-3C5AE0E29196}" destId="{2AA77BE3-AA6C-4F03-B616-19FC77CD0824}" srcOrd="13" destOrd="0" parTransId="{15DB6487-9971-42AD-AB38-BF8985928926}" sibTransId="{924F2E23-F48B-4EE2-B711-D4B063FA85F6}"/>
    <dgm:cxn modelId="{9E0FD451-18ED-4101-A22B-5E2608C50223}" type="presOf" srcId="{034CCCD4-FB0F-40DF-83A0-7C117805ED85}" destId="{D6F726A7-D99D-459D-936F-308C654319F4}" srcOrd="0" destOrd="0" presId="urn:microsoft.com/office/officeart/2005/8/layout/default#12"/>
    <dgm:cxn modelId="{1CC1E2EB-C190-4097-B6E9-9EF314751168}" type="presOf" srcId="{36964EEB-52C2-461D-A379-B3F50DB0373D}" destId="{5F779CB9-4D55-4504-A485-23E0E020E898}" srcOrd="0" destOrd="0" presId="urn:microsoft.com/office/officeart/2005/8/layout/default#12"/>
    <dgm:cxn modelId="{DEDC0C8D-2B03-4492-89A3-2101AE435C8F}" type="presOf" srcId="{BA1BE9AB-3B12-4F18-BDAA-21E14440FFF5}" destId="{0925C59C-2F95-48DC-8829-1422044EDF5C}" srcOrd="0" destOrd="0" presId="urn:microsoft.com/office/officeart/2005/8/layout/default#12"/>
    <dgm:cxn modelId="{31327964-1BCF-4E2A-A7FE-6341B68E3427}" srcId="{0C39C2E0-1FC2-45F3-B714-3C5AE0E29196}" destId="{BA1BE9AB-3B12-4F18-BDAA-21E14440FFF5}" srcOrd="6" destOrd="0" parTransId="{FD7E4692-A251-47F0-82FB-F7E8C54D5694}" sibTransId="{C5EE10CA-BD6F-45B2-AA2D-E01A8DA382FF}"/>
    <dgm:cxn modelId="{C32EAE4B-4EE4-4CCE-9074-1BD099218DD0}" type="presOf" srcId="{D5A13841-FAE7-4772-A1BC-F8C82C2A8AFF}" destId="{B2AEB69C-4EFE-49B5-A49D-95C9D2D54F4A}" srcOrd="0" destOrd="0" presId="urn:microsoft.com/office/officeart/2005/8/layout/default#12"/>
    <dgm:cxn modelId="{77826739-AB2F-415A-8F06-2F272956AE9E}" srcId="{0C39C2E0-1FC2-45F3-B714-3C5AE0E29196}" destId="{D608290A-E4C3-46D5-8494-1604CEDE16DE}" srcOrd="5" destOrd="0" parTransId="{2ADE75A4-C22A-41A7-837A-39D799E8B5CB}" sibTransId="{905B5F02-9F7B-4621-BC09-28790EE1111E}"/>
    <dgm:cxn modelId="{8B7C4C73-6FA4-4627-B18B-9CC922E65AA8}" srcId="{0C39C2E0-1FC2-45F3-B714-3C5AE0E29196}" destId="{3CF2AF94-D9E0-47EB-9B48-FB7CE6518E1A}" srcOrd="7" destOrd="0" parTransId="{FF64CEFA-349A-4B99-9947-C6212F31E7AD}" sibTransId="{B3FCC87B-42E0-4D01-8C16-B07951DD0751}"/>
    <dgm:cxn modelId="{CB630221-DEE3-4B49-B4CC-841675F53F7B}" type="presOf" srcId="{E06369EC-ECD7-4BC3-9280-7B1AAB9E80E3}" destId="{78D3AC1F-8747-4B8D-ADA8-8BB1EE12B5A6}" srcOrd="0" destOrd="0" presId="urn:microsoft.com/office/officeart/2005/8/layout/default#12"/>
    <dgm:cxn modelId="{FE022D50-4A74-49B3-A77D-28BFDEAEA630}" type="presOf" srcId="{3CF2AF94-D9E0-47EB-9B48-FB7CE6518E1A}" destId="{A06750D9-9493-4174-8A0B-5AEB3CDFFA15}" srcOrd="0" destOrd="0" presId="urn:microsoft.com/office/officeart/2005/8/layout/default#12"/>
    <dgm:cxn modelId="{2E6ABAE5-733A-44CD-96E7-8DB2A5CA9FD9}" srcId="{0C39C2E0-1FC2-45F3-B714-3C5AE0E29196}" destId="{9432B7E5-595E-475D-AC62-A642FFBA3960}" srcOrd="8" destOrd="0" parTransId="{453185B5-7DCE-4174-8133-4E3C1DCB2CAB}" sibTransId="{6880CF9C-DD59-4B73-A47C-35A038D7B1FC}"/>
    <dgm:cxn modelId="{5DE41238-E0F0-4B68-AA1A-17840577C268}" srcId="{0C39C2E0-1FC2-45F3-B714-3C5AE0E29196}" destId="{C7BE38A4-CC34-4814-96EB-27D210024BAC}" srcOrd="3" destOrd="0" parTransId="{559A7111-78F1-45E2-B191-05B3347F3090}" sibTransId="{9504FA77-BE03-4F19-BFF7-32DC7EC0B8AB}"/>
    <dgm:cxn modelId="{15673D22-C463-4245-BDBF-A57A7FF10F82}" type="presParOf" srcId="{0DB8385F-A3E5-4E38-B15E-240FC15ABBB3}" destId="{5B77595C-C197-4B0F-B0DC-F0DCD1A3ED1D}" srcOrd="0" destOrd="0" presId="urn:microsoft.com/office/officeart/2005/8/layout/default#12"/>
    <dgm:cxn modelId="{C46B9A7C-4713-4194-9553-ED2C6A283D5F}" type="presParOf" srcId="{0DB8385F-A3E5-4E38-B15E-240FC15ABBB3}" destId="{58A6D10B-8A34-4B4A-A5FF-8271A00708AF}" srcOrd="1" destOrd="0" presId="urn:microsoft.com/office/officeart/2005/8/layout/default#12"/>
    <dgm:cxn modelId="{C9E80B81-58E2-4DC2-8791-80F6AE0E68ED}" type="presParOf" srcId="{0DB8385F-A3E5-4E38-B15E-240FC15ABBB3}" destId="{DB607347-0204-4E23-96BE-4C2A9710ECC6}" srcOrd="2" destOrd="0" presId="urn:microsoft.com/office/officeart/2005/8/layout/default#12"/>
    <dgm:cxn modelId="{00FC2D67-6CAA-43A0-841E-09962D2C60DF}" type="presParOf" srcId="{0DB8385F-A3E5-4E38-B15E-240FC15ABBB3}" destId="{97B606BA-02F1-4606-B0A6-2BB82F65FF85}" srcOrd="3" destOrd="0" presId="urn:microsoft.com/office/officeart/2005/8/layout/default#12"/>
    <dgm:cxn modelId="{05D10584-046D-4D36-8D69-23521F30E6C5}" type="presParOf" srcId="{0DB8385F-A3E5-4E38-B15E-240FC15ABBB3}" destId="{78D3AC1F-8747-4B8D-ADA8-8BB1EE12B5A6}" srcOrd="4" destOrd="0" presId="urn:microsoft.com/office/officeart/2005/8/layout/default#12"/>
    <dgm:cxn modelId="{AC34F63C-A271-4232-80F8-73A8E115E7FF}" type="presParOf" srcId="{0DB8385F-A3E5-4E38-B15E-240FC15ABBB3}" destId="{CA455257-F07D-4AF6-BAE1-D1A07B9CB87F}" srcOrd="5" destOrd="0" presId="urn:microsoft.com/office/officeart/2005/8/layout/default#12"/>
    <dgm:cxn modelId="{478E1343-C480-4803-8613-8C430413C678}" type="presParOf" srcId="{0DB8385F-A3E5-4E38-B15E-240FC15ABBB3}" destId="{DCCB1710-6152-4EE9-B24E-A591C911406F}" srcOrd="6" destOrd="0" presId="urn:microsoft.com/office/officeart/2005/8/layout/default#12"/>
    <dgm:cxn modelId="{79EA40BD-5C0E-4350-8FA4-E9666FDB3317}" type="presParOf" srcId="{0DB8385F-A3E5-4E38-B15E-240FC15ABBB3}" destId="{FABBD1A1-E359-47B2-84B0-F517F0675646}" srcOrd="7" destOrd="0" presId="urn:microsoft.com/office/officeart/2005/8/layout/default#12"/>
    <dgm:cxn modelId="{F6C804B9-3612-4D91-80E2-B1DC7AA43049}" type="presParOf" srcId="{0DB8385F-A3E5-4E38-B15E-240FC15ABBB3}" destId="{B2AEB69C-4EFE-49B5-A49D-95C9D2D54F4A}" srcOrd="8" destOrd="0" presId="urn:microsoft.com/office/officeart/2005/8/layout/default#12"/>
    <dgm:cxn modelId="{2C3F9140-3CF6-40A7-B523-B62D94CA01CD}" type="presParOf" srcId="{0DB8385F-A3E5-4E38-B15E-240FC15ABBB3}" destId="{BF90A6A9-7A02-49DA-AA12-7C13D9E4B827}" srcOrd="9" destOrd="0" presId="urn:microsoft.com/office/officeart/2005/8/layout/default#12"/>
    <dgm:cxn modelId="{7ADD9122-88AA-49D8-8000-54E24EA896FF}" type="presParOf" srcId="{0DB8385F-A3E5-4E38-B15E-240FC15ABBB3}" destId="{0C9C387F-E4B5-4643-A906-BC7260BC5763}" srcOrd="10" destOrd="0" presId="urn:microsoft.com/office/officeart/2005/8/layout/default#12"/>
    <dgm:cxn modelId="{B1726778-0ACA-412C-8DCD-C5F785E08EB8}" type="presParOf" srcId="{0DB8385F-A3E5-4E38-B15E-240FC15ABBB3}" destId="{E416D70A-EEEA-4A9D-B695-587772C08BAA}" srcOrd="11" destOrd="0" presId="urn:microsoft.com/office/officeart/2005/8/layout/default#12"/>
    <dgm:cxn modelId="{F1C5E655-15A3-4DDD-B6C9-DB9108F2C689}" type="presParOf" srcId="{0DB8385F-A3E5-4E38-B15E-240FC15ABBB3}" destId="{0925C59C-2F95-48DC-8829-1422044EDF5C}" srcOrd="12" destOrd="0" presId="urn:microsoft.com/office/officeart/2005/8/layout/default#12"/>
    <dgm:cxn modelId="{AFC80CEA-FDF1-4DDE-83C6-BF150E0BDB80}" type="presParOf" srcId="{0DB8385F-A3E5-4E38-B15E-240FC15ABBB3}" destId="{D6CB3D86-A29D-4A32-B13F-C132E1F78436}" srcOrd="13" destOrd="0" presId="urn:microsoft.com/office/officeart/2005/8/layout/default#12"/>
    <dgm:cxn modelId="{BA98E494-7183-4633-9048-BEB30EA8A3D3}" type="presParOf" srcId="{0DB8385F-A3E5-4E38-B15E-240FC15ABBB3}" destId="{A06750D9-9493-4174-8A0B-5AEB3CDFFA15}" srcOrd="14" destOrd="0" presId="urn:microsoft.com/office/officeart/2005/8/layout/default#12"/>
    <dgm:cxn modelId="{E2F80664-97C0-4F9A-9FA7-8910BED4AD25}" type="presParOf" srcId="{0DB8385F-A3E5-4E38-B15E-240FC15ABBB3}" destId="{A6F95286-DF33-466E-8BC4-A464C7C3AE83}" srcOrd="15" destOrd="0" presId="urn:microsoft.com/office/officeart/2005/8/layout/default#12"/>
    <dgm:cxn modelId="{3D4719F7-5C00-4331-BAF4-D7370013A190}" type="presParOf" srcId="{0DB8385F-A3E5-4E38-B15E-240FC15ABBB3}" destId="{A8A61E9B-AF6D-444F-B9E0-79A5EF0BD0C3}" srcOrd="16" destOrd="0" presId="urn:microsoft.com/office/officeart/2005/8/layout/default#12"/>
    <dgm:cxn modelId="{F545E664-F12E-4D43-95E2-0E793EEF33F9}" type="presParOf" srcId="{0DB8385F-A3E5-4E38-B15E-240FC15ABBB3}" destId="{DF2ECE74-5EF8-48ED-B3BB-5FC1FE0CC3B5}" srcOrd="17" destOrd="0" presId="urn:microsoft.com/office/officeart/2005/8/layout/default#12"/>
    <dgm:cxn modelId="{98E9ECD4-C68C-4021-9D37-B561A5A7754E}" type="presParOf" srcId="{0DB8385F-A3E5-4E38-B15E-240FC15ABBB3}" destId="{E77BD259-C3B4-418C-BF26-EF7D78A7C76A}" srcOrd="18" destOrd="0" presId="urn:microsoft.com/office/officeart/2005/8/layout/default#12"/>
    <dgm:cxn modelId="{A293EE34-09AA-4556-8ABA-8826EAE35079}" type="presParOf" srcId="{0DB8385F-A3E5-4E38-B15E-240FC15ABBB3}" destId="{976D734E-2895-45A7-A6D0-E1BA4B1ED245}" srcOrd="19" destOrd="0" presId="urn:microsoft.com/office/officeart/2005/8/layout/default#12"/>
    <dgm:cxn modelId="{549A2DB6-58CF-4E81-8669-1064DEE0D96A}" type="presParOf" srcId="{0DB8385F-A3E5-4E38-B15E-240FC15ABBB3}" destId="{5F779CB9-4D55-4504-A485-23E0E020E898}" srcOrd="20" destOrd="0" presId="urn:microsoft.com/office/officeart/2005/8/layout/default#12"/>
    <dgm:cxn modelId="{C4563F18-E1FE-4439-907C-D44F7E85376E}" type="presParOf" srcId="{0DB8385F-A3E5-4E38-B15E-240FC15ABBB3}" destId="{5C2B6761-696C-4A2B-9DEB-FE37425C5B49}" srcOrd="21" destOrd="0" presId="urn:microsoft.com/office/officeart/2005/8/layout/default#12"/>
    <dgm:cxn modelId="{B4D36161-EB63-4363-A3BC-F4A4BDC01E0F}" type="presParOf" srcId="{0DB8385F-A3E5-4E38-B15E-240FC15ABBB3}" destId="{24A470BC-6EDB-432C-B733-F0A5218FC296}" srcOrd="22" destOrd="0" presId="urn:microsoft.com/office/officeart/2005/8/layout/default#12"/>
    <dgm:cxn modelId="{8D3EDA93-50C7-408F-BDAB-3845F96997A6}" type="presParOf" srcId="{0DB8385F-A3E5-4E38-B15E-240FC15ABBB3}" destId="{39372B5E-7147-4287-9BA6-732527757D5D}" srcOrd="23" destOrd="0" presId="urn:microsoft.com/office/officeart/2005/8/layout/default#12"/>
    <dgm:cxn modelId="{9569A445-1990-4BA5-AC1D-C61E8FAE4AB9}" type="presParOf" srcId="{0DB8385F-A3E5-4E38-B15E-240FC15ABBB3}" destId="{D6F726A7-D99D-459D-936F-308C654319F4}" srcOrd="24" destOrd="0" presId="urn:microsoft.com/office/officeart/2005/8/layout/default#12"/>
    <dgm:cxn modelId="{BDCE8052-7A04-4E56-913C-14C98251D070}" type="presParOf" srcId="{0DB8385F-A3E5-4E38-B15E-240FC15ABBB3}" destId="{AF88D333-F720-4096-A058-8BE81ED4B77C}" srcOrd="25" destOrd="0" presId="urn:microsoft.com/office/officeart/2005/8/layout/default#12"/>
    <dgm:cxn modelId="{7ACFE717-2ED6-426D-97CF-62066F9139C8}" type="presParOf" srcId="{0DB8385F-A3E5-4E38-B15E-240FC15ABBB3}" destId="{A29AAFF7-C995-430C-9364-B8EA3511A728}" srcOrd="26" destOrd="0" presId="urn:microsoft.com/office/officeart/2005/8/layout/default#1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0C39C2E0-1FC2-45F3-B714-3C5AE0E29196}" type="doc">
      <dgm:prSet loTypeId="urn:microsoft.com/office/officeart/2005/8/layout/default#13" loCatId="list" qsTypeId="urn:microsoft.com/office/officeart/2005/8/quickstyle/simple3" qsCatId="simple" csTypeId="urn:microsoft.com/office/officeart/2005/8/colors/colorful2" csCatId="colorful" phldr="1"/>
      <dgm:spPr/>
      <dgm:t>
        <a:bodyPr/>
        <a:lstStyle/>
        <a:p>
          <a:endParaRPr lang="en-GB"/>
        </a:p>
      </dgm:t>
    </dgm:pt>
    <dgm:pt modelId="{61A038ED-5869-4E0A-A98F-449F92E2CF48}">
      <dgm:prSet/>
      <dgm:spPr/>
      <dgm:t>
        <a:bodyPr/>
        <a:lstStyle/>
        <a:p>
          <a:r>
            <a:rPr lang="en-GB" dirty="0" smtClean="0">
              <a:latin typeface="Arial Rounded MT Bold" panose="020F0704030504030204" pitchFamily="34" charset="0"/>
            </a:rPr>
            <a:t>Scream silently in your head</a:t>
          </a:r>
          <a:endParaRPr lang="en-GB" dirty="0">
            <a:latin typeface="Arial Rounded MT Bold" panose="020F0704030504030204" pitchFamily="34" charset="0"/>
          </a:endParaRPr>
        </a:p>
      </dgm:t>
    </dgm:pt>
    <dgm:pt modelId="{EAEABF2D-0EF0-452C-8009-B11985DAB39A}" type="parTrans" cxnId="{61D13A7B-0B67-4192-8F4A-06A422810379}">
      <dgm:prSet/>
      <dgm:spPr/>
      <dgm:t>
        <a:bodyPr/>
        <a:lstStyle/>
        <a:p>
          <a:endParaRPr lang="en-GB">
            <a:latin typeface="Calibri" panose="020F0502020204030204" pitchFamily="34" charset="0"/>
          </a:endParaRPr>
        </a:p>
      </dgm:t>
    </dgm:pt>
    <dgm:pt modelId="{7FAE978D-512F-4C83-A608-FAD1CEF78883}" type="sibTrans" cxnId="{61D13A7B-0B67-4192-8F4A-06A422810379}">
      <dgm:prSet/>
      <dgm:spPr/>
      <dgm:t>
        <a:bodyPr/>
        <a:lstStyle/>
        <a:p>
          <a:endParaRPr lang="en-GB">
            <a:latin typeface="Calibri" panose="020F0502020204030204" pitchFamily="34" charset="0"/>
          </a:endParaRPr>
        </a:p>
      </dgm:t>
    </dgm:pt>
    <dgm:pt modelId="{6E752AEC-D251-42D0-B2E1-5B257EF6E9A7}">
      <dgm:prSet/>
      <dgm:spPr/>
      <dgm:t>
        <a:bodyPr/>
        <a:lstStyle/>
        <a:p>
          <a:r>
            <a:rPr lang="en-GB" dirty="0" smtClean="0">
              <a:latin typeface="Arial Rounded MT Bold" panose="020F0704030504030204" pitchFamily="34" charset="0"/>
            </a:rPr>
            <a:t>Imagine yourself in your favourite place with your favourite people</a:t>
          </a:r>
          <a:endParaRPr lang="en-GB" dirty="0">
            <a:latin typeface="Arial Rounded MT Bold" panose="020F0704030504030204" pitchFamily="34" charset="0"/>
          </a:endParaRPr>
        </a:p>
      </dgm:t>
    </dgm:pt>
    <dgm:pt modelId="{AEFC3930-B526-4FDF-97A9-D602AD9E90C7}" type="parTrans" cxnId="{2077ABF8-8978-4406-96B5-4D03ADE91CE7}">
      <dgm:prSet/>
      <dgm:spPr/>
      <dgm:t>
        <a:bodyPr/>
        <a:lstStyle/>
        <a:p>
          <a:endParaRPr lang="en-GB">
            <a:latin typeface="Calibri" panose="020F0502020204030204" pitchFamily="34" charset="0"/>
          </a:endParaRPr>
        </a:p>
      </dgm:t>
    </dgm:pt>
    <dgm:pt modelId="{2ABF0CD8-8F7C-4389-AB47-EB056A93851E}" type="sibTrans" cxnId="{2077ABF8-8978-4406-96B5-4D03ADE91CE7}">
      <dgm:prSet/>
      <dgm:spPr/>
      <dgm:t>
        <a:bodyPr/>
        <a:lstStyle/>
        <a:p>
          <a:endParaRPr lang="en-GB">
            <a:latin typeface="Calibri" panose="020F0502020204030204" pitchFamily="34" charset="0"/>
          </a:endParaRPr>
        </a:p>
      </dgm:t>
    </dgm:pt>
    <dgm:pt modelId="{0CD11DE9-26EC-4985-8A90-B2CF3037241C}">
      <dgm:prSet/>
      <dgm:spPr/>
      <dgm:t>
        <a:bodyPr/>
        <a:lstStyle/>
        <a:p>
          <a:r>
            <a:rPr lang="en-GB" dirty="0" smtClean="0">
              <a:latin typeface="Arial Rounded MT Bold" panose="020F0704030504030204" pitchFamily="34" charset="0"/>
            </a:rPr>
            <a:t>Become aware of every part of your body in turn, think about your toes, then your ankles then your knees </a:t>
          </a:r>
          <a:r>
            <a:rPr lang="en-GB" dirty="0" err="1" smtClean="0">
              <a:latin typeface="Arial Rounded MT Bold" panose="020F0704030504030204" pitchFamily="34" charset="0"/>
            </a:rPr>
            <a:t>etc</a:t>
          </a:r>
          <a:endParaRPr lang="en-GB" dirty="0">
            <a:latin typeface="Arial Rounded MT Bold" panose="020F0704030504030204" pitchFamily="34" charset="0"/>
          </a:endParaRPr>
        </a:p>
      </dgm:t>
    </dgm:pt>
    <dgm:pt modelId="{D221EDDF-8408-47EB-8790-9784EA98384B}" type="parTrans" cxnId="{175745A1-88E7-4D97-A244-E715271A6564}">
      <dgm:prSet/>
      <dgm:spPr/>
      <dgm:t>
        <a:bodyPr/>
        <a:lstStyle/>
        <a:p>
          <a:endParaRPr lang="en-GB">
            <a:latin typeface="Calibri" panose="020F0502020204030204" pitchFamily="34" charset="0"/>
          </a:endParaRPr>
        </a:p>
      </dgm:t>
    </dgm:pt>
    <dgm:pt modelId="{4A421E02-551F-4558-BEB0-C8346BA32CC2}" type="sibTrans" cxnId="{175745A1-88E7-4D97-A244-E715271A6564}">
      <dgm:prSet/>
      <dgm:spPr/>
      <dgm:t>
        <a:bodyPr/>
        <a:lstStyle/>
        <a:p>
          <a:endParaRPr lang="en-GB">
            <a:latin typeface="Calibri" panose="020F0502020204030204" pitchFamily="34" charset="0"/>
          </a:endParaRPr>
        </a:p>
      </dgm:t>
    </dgm:pt>
    <dgm:pt modelId="{65167BC2-AD65-42A5-8B20-41169D5F19EC}">
      <dgm:prSet/>
      <dgm:spPr/>
      <dgm:t>
        <a:bodyPr/>
        <a:lstStyle/>
        <a:p>
          <a:r>
            <a:rPr lang="en-GB" dirty="0" smtClean="0">
              <a:latin typeface="Arial Rounded MT Bold" panose="020F0704030504030204" pitchFamily="34" charset="0"/>
            </a:rPr>
            <a:t>Breathe deeply and slowly, counting to five with each inhalation and each exhalation</a:t>
          </a:r>
          <a:endParaRPr lang="en-GB" dirty="0">
            <a:latin typeface="Arial Rounded MT Bold" panose="020F0704030504030204" pitchFamily="34" charset="0"/>
          </a:endParaRPr>
        </a:p>
      </dgm:t>
    </dgm:pt>
    <dgm:pt modelId="{FC01D70B-205D-4830-8E48-69EEB654B05C}" type="parTrans" cxnId="{D4350BC7-855A-4540-8E0E-99B0771FC2A2}">
      <dgm:prSet/>
      <dgm:spPr/>
      <dgm:t>
        <a:bodyPr/>
        <a:lstStyle/>
        <a:p>
          <a:endParaRPr lang="en-GB">
            <a:latin typeface="Calibri" panose="020F0502020204030204" pitchFamily="34" charset="0"/>
          </a:endParaRPr>
        </a:p>
      </dgm:t>
    </dgm:pt>
    <dgm:pt modelId="{EF997A07-4D64-47B0-A5C1-9B11ADD3E18F}" type="sibTrans" cxnId="{D4350BC7-855A-4540-8E0E-99B0771FC2A2}">
      <dgm:prSet/>
      <dgm:spPr/>
      <dgm:t>
        <a:bodyPr/>
        <a:lstStyle/>
        <a:p>
          <a:endParaRPr lang="en-GB">
            <a:latin typeface="Calibri" panose="020F0502020204030204" pitchFamily="34" charset="0"/>
          </a:endParaRPr>
        </a:p>
      </dgm:t>
    </dgm:pt>
    <dgm:pt modelId="{6F2E2C10-EC78-4302-8BD1-FF5A9699EEEF}">
      <dgm:prSet/>
      <dgm:spPr/>
      <dgm:t>
        <a:bodyPr/>
        <a:lstStyle/>
        <a:p>
          <a:r>
            <a:rPr lang="en-GB" dirty="0" smtClean="0">
              <a:latin typeface="Arial Rounded MT Bold" panose="020F0704030504030204" pitchFamily="34" charset="0"/>
            </a:rPr>
            <a:t>Recite a fact about each other person in the room in your head</a:t>
          </a:r>
          <a:endParaRPr lang="en-GB" dirty="0">
            <a:latin typeface="Arial Rounded MT Bold" panose="020F0704030504030204" pitchFamily="34" charset="0"/>
          </a:endParaRPr>
        </a:p>
      </dgm:t>
    </dgm:pt>
    <dgm:pt modelId="{F25509F3-6FC2-41D8-9C23-44D2B56B2526}" type="parTrans" cxnId="{6D2C17F6-D6CC-4081-800D-6EDB0FB9D546}">
      <dgm:prSet/>
      <dgm:spPr/>
      <dgm:t>
        <a:bodyPr/>
        <a:lstStyle/>
        <a:p>
          <a:endParaRPr lang="en-GB">
            <a:latin typeface="Calibri" panose="020F0502020204030204" pitchFamily="34" charset="0"/>
          </a:endParaRPr>
        </a:p>
      </dgm:t>
    </dgm:pt>
    <dgm:pt modelId="{0679C382-2A81-4C58-9C10-61A31DD998C6}" type="sibTrans" cxnId="{6D2C17F6-D6CC-4081-800D-6EDB0FB9D546}">
      <dgm:prSet/>
      <dgm:spPr/>
      <dgm:t>
        <a:bodyPr/>
        <a:lstStyle/>
        <a:p>
          <a:endParaRPr lang="en-GB">
            <a:latin typeface="Calibri" panose="020F0502020204030204" pitchFamily="34" charset="0"/>
          </a:endParaRPr>
        </a:p>
      </dgm:t>
    </dgm:pt>
    <dgm:pt modelId="{80AFED99-D1AF-4CFE-97D5-6C65E29C32F7}">
      <dgm:prSet/>
      <dgm:spPr/>
      <dgm:t>
        <a:bodyPr/>
        <a:lstStyle/>
        <a:p>
          <a:r>
            <a:rPr lang="en-GB" dirty="0" smtClean="0">
              <a:latin typeface="Arial Rounded MT Bold" panose="020F0704030504030204" pitchFamily="34" charset="0"/>
            </a:rPr>
            <a:t>If you’re amongst strangers, pick one and imagine what they did last Friday</a:t>
          </a:r>
          <a:endParaRPr lang="en-GB" dirty="0">
            <a:latin typeface="Arial Rounded MT Bold" panose="020F0704030504030204" pitchFamily="34" charset="0"/>
          </a:endParaRPr>
        </a:p>
      </dgm:t>
    </dgm:pt>
    <dgm:pt modelId="{FA336FD6-34AD-4B60-9769-1EF88EE501FD}" type="parTrans" cxnId="{339D3334-21A7-47E8-806E-778E1434105F}">
      <dgm:prSet/>
      <dgm:spPr/>
      <dgm:t>
        <a:bodyPr/>
        <a:lstStyle/>
        <a:p>
          <a:endParaRPr lang="en-GB">
            <a:latin typeface="Calibri" panose="020F0502020204030204" pitchFamily="34" charset="0"/>
          </a:endParaRPr>
        </a:p>
      </dgm:t>
    </dgm:pt>
    <dgm:pt modelId="{D89C37AF-5F21-49DD-A18A-228688E6A42B}" type="sibTrans" cxnId="{339D3334-21A7-47E8-806E-778E1434105F}">
      <dgm:prSet/>
      <dgm:spPr/>
      <dgm:t>
        <a:bodyPr/>
        <a:lstStyle/>
        <a:p>
          <a:endParaRPr lang="en-GB">
            <a:latin typeface="Calibri" panose="020F0502020204030204" pitchFamily="34" charset="0"/>
          </a:endParaRPr>
        </a:p>
      </dgm:t>
    </dgm:pt>
    <dgm:pt modelId="{F6857A71-E1DC-44F1-A421-1902EEC0560E}">
      <dgm:prSet/>
      <dgm:spPr/>
      <dgm:t>
        <a:bodyPr/>
        <a:lstStyle/>
        <a:p>
          <a:r>
            <a:rPr lang="en-GB" dirty="0" smtClean="0">
              <a:latin typeface="Arial Rounded MT Bold" panose="020F0704030504030204" pitchFamily="34" charset="0"/>
            </a:rPr>
            <a:t>Put your hands in your pockets and pinch your thighs</a:t>
          </a:r>
          <a:endParaRPr lang="en-GB" dirty="0">
            <a:latin typeface="Arial Rounded MT Bold" panose="020F0704030504030204" pitchFamily="34" charset="0"/>
          </a:endParaRPr>
        </a:p>
      </dgm:t>
    </dgm:pt>
    <dgm:pt modelId="{B4D4196C-76F6-43E0-A4AD-AD69323D4BBE}" type="parTrans" cxnId="{835CE6C9-FF17-48EC-9CEA-CEC8E17293AA}">
      <dgm:prSet/>
      <dgm:spPr/>
      <dgm:t>
        <a:bodyPr/>
        <a:lstStyle/>
        <a:p>
          <a:endParaRPr lang="en-GB">
            <a:latin typeface="Calibri" panose="020F0502020204030204" pitchFamily="34" charset="0"/>
          </a:endParaRPr>
        </a:p>
      </dgm:t>
    </dgm:pt>
    <dgm:pt modelId="{D1736AC9-6FA3-4653-BB65-C7909EC733D1}" type="sibTrans" cxnId="{835CE6C9-FF17-48EC-9CEA-CEC8E17293AA}">
      <dgm:prSet/>
      <dgm:spPr/>
      <dgm:t>
        <a:bodyPr/>
        <a:lstStyle/>
        <a:p>
          <a:endParaRPr lang="en-GB">
            <a:latin typeface="Calibri" panose="020F0502020204030204" pitchFamily="34" charset="0"/>
          </a:endParaRPr>
        </a:p>
      </dgm:t>
    </dgm:pt>
    <dgm:pt modelId="{0DB8385F-A3E5-4E38-B15E-240FC15ABBB3}" type="pres">
      <dgm:prSet presAssocID="{0C39C2E0-1FC2-45F3-B714-3C5AE0E29196}" presName="diagram" presStyleCnt="0">
        <dgm:presLayoutVars>
          <dgm:dir/>
          <dgm:resizeHandles val="exact"/>
        </dgm:presLayoutVars>
      </dgm:prSet>
      <dgm:spPr/>
      <dgm:t>
        <a:bodyPr/>
        <a:lstStyle/>
        <a:p>
          <a:endParaRPr lang="en-GB"/>
        </a:p>
      </dgm:t>
    </dgm:pt>
    <dgm:pt modelId="{373F54A6-0743-4847-8CB7-8DACD1E864D2}" type="pres">
      <dgm:prSet presAssocID="{61A038ED-5869-4E0A-A98F-449F92E2CF48}" presName="node" presStyleLbl="node1" presStyleIdx="0" presStyleCnt="7">
        <dgm:presLayoutVars>
          <dgm:bulletEnabled val="1"/>
        </dgm:presLayoutVars>
      </dgm:prSet>
      <dgm:spPr/>
      <dgm:t>
        <a:bodyPr/>
        <a:lstStyle/>
        <a:p>
          <a:endParaRPr lang="en-GB"/>
        </a:p>
      </dgm:t>
    </dgm:pt>
    <dgm:pt modelId="{98B7319F-ECC4-4261-A757-C3C88388118B}" type="pres">
      <dgm:prSet presAssocID="{7FAE978D-512F-4C83-A608-FAD1CEF78883}" presName="sibTrans" presStyleCnt="0"/>
      <dgm:spPr/>
    </dgm:pt>
    <dgm:pt modelId="{9BD3C6D0-B6A1-4FCE-A645-784242C6A8EA}" type="pres">
      <dgm:prSet presAssocID="{6E752AEC-D251-42D0-B2E1-5B257EF6E9A7}" presName="node" presStyleLbl="node1" presStyleIdx="1" presStyleCnt="7">
        <dgm:presLayoutVars>
          <dgm:bulletEnabled val="1"/>
        </dgm:presLayoutVars>
      </dgm:prSet>
      <dgm:spPr/>
      <dgm:t>
        <a:bodyPr/>
        <a:lstStyle/>
        <a:p>
          <a:endParaRPr lang="en-GB"/>
        </a:p>
      </dgm:t>
    </dgm:pt>
    <dgm:pt modelId="{1D7758DC-140E-4C66-975F-5185ABA59D0D}" type="pres">
      <dgm:prSet presAssocID="{2ABF0CD8-8F7C-4389-AB47-EB056A93851E}" presName="sibTrans" presStyleCnt="0"/>
      <dgm:spPr/>
    </dgm:pt>
    <dgm:pt modelId="{319D18CB-738C-484C-94E1-62670503801E}" type="pres">
      <dgm:prSet presAssocID="{0CD11DE9-26EC-4985-8A90-B2CF3037241C}" presName="node" presStyleLbl="node1" presStyleIdx="2" presStyleCnt="7">
        <dgm:presLayoutVars>
          <dgm:bulletEnabled val="1"/>
        </dgm:presLayoutVars>
      </dgm:prSet>
      <dgm:spPr/>
      <dgm:t>
        <a:bodyPr/>
        <a:lstStyle/>
        <a:p>
          <a:endParaRPr lang="en-GB"/>
        </a:p>
      </dgm:t>
    </dgm:pt>
    <dgm:pt modelId="{A0C8882B-8E8F-4107-BE20-E2959F598023}" type="pres">
      <dgm:prSet presAssocID="{4A421E02-551F-4558-BEB0-C8346BA32CC2}" presName="sibTrans" presStyleCnt="0"/>
      <dgm:spPr/>
    </dgm:pt>
    <dgm:pt modelId="{D566C469-BDD9-4648-8ADF-9CC8954B27A8}" type="pres">
      <dgm:prSet presAssocID="{65167BC2-AD65-42A5-8B20-41169D5F19EC}" presName="node" presStyleLbl="node1" presStyleIdx="3" presStyleCnt="7">
        <dgm:presLayoutVars>
          <dgm:bulletEnabled val="1"/>
        </dgm:presLayoutVars>
      </dgm:prSet>
      <dgm:spPr/>
      <dgm:t>
        <a:bodyPr/>
        <a:lstStyle/>
        <a:p>
          <a:endParaRPr lang="en-GB"/>
        </a:p>
      </dgm:t>
    </dgm:pt>
    <dgm:pt modelId="{3238DBB0-8E74-42CF-80D2-C8ACBCF0989F}" type="pres">
      <dgm:prSet presAssocID="{EF997A07-4D64-47B0-A5C1-9B11ADD3E18F}" presName="sibTrans" presStyleCnt="0"/>
      <dgm:spPr/>
    </dgm:pt>
    <dgm:pt modelId="{335691FC-6245-4C70-9DDB-E61D083188B3}" type="pres">
      <dgm:prSet presAssocID="{6F2E2C10-EC78-4302-8BD1-FF5A9699EEEF}" presName="node" presStyleLbl="node1" presStyleIdx="4" presStyleCnt="7">
        <dgm:presLayoutVars>
          <dgm:bulletEnabled val="1"/>
        </dgm:presLayoutVars>
      </dgm:prSet>
      <dgm:spPr/>
      <dgm:t>
        <a:bodyPr/>
        <a:lstStyle/>
        <a:p>
          <a:endParaRPr lang="en-GB"/>
        </a:p>
      </dgm:t>
    </dgm:pt>
    <dgm:pt modelId="{4030750C-AC68-4F8D-A9A7-655E03173093}" type="pres">
      <dgm:prSet presAssocID="{0679C382-2A81-4C58-9C10-61A31DD998C6}" presName="sibTrans" presStyleCnt="0"/>
      <dgm:spPr/>
    </dgm:pt>
    <dgm:pt modelId="{17906301-462C-4B6F-843B-114067D76A0D}" type="pres">
      <dgm:prSet presAssocID="{80AFED99-D1AF-4CFE-97D5-6C65E29C32F7}" presName="node" presStyleLbl="node1" presStyleIdx="5" presStyleCnt="7">
        <dgm:presLayoutVars>
          <dgm:bulletEnabled val="1"/>
        </dgm:presLayoutVars>
      </dgm:prSet>
      <dgm:spPr/>
      <dgm:t>
        <a:bodyPr/>
        <a:lstStyle/>
        <a:p>
          <a:endParaRPr lang="en-GB"/>
        </a:p>
      </dgm:t>
    </dgm:pt>
    <dgm:pt modelId="{5073345E-0860-49EB-93A0-E9BED35036AC}" type="pres">
      <dgm:prSet presAssocID="{D89C37AF-5F21-49DD-A18A-228688E6A42B}" presName="sibTrans" presStyleCnt="0"/>
      <dgm:spPr/>
    </dgm:pt>
    <dgm:pt modelId="{463F427F-196C-4811-A74A-75E08DFF04BE}" type="pres">
      <dgm:prSet presAssocID="{F6857A71-E1DC-44F1-A421-1902EEC0560E}" presName="node" presStyleLbl="node1" presStyleIdx="6" presStyleCnt="7">
        <dgm:presLayoutVars>
          <dgm:bulletEnabled val="1"/>
        </dgm:presLayoutVars>
      </dgm:prSet>
      <dgm:spPr/>
      <dgm:t>
        <a:bodyPr/>
        <a:lstStyle/>
        <a:p>
          <a:endParaRPr lang="en-GB"/>
        </a:p>
      </dgm:t>
    </dgm:pt>
  </dgm:ptLst>
  <dgm:cxnLst>
    <dgm:cxn modelId="{12E7B8C7-7776-4FB1-ABFC-15C22A7E6A7A}" type="presOf" srcId="{6F2E2C10-EC78-4302-8BD1-FF5A9699EEEF}" destId="{335691FC-6245-4C70-9DDB-E61D083188B3}" srcOrd="0" destOrd="0" presId="urn:microsoft.com/office/officeart/2005/8/layout/default#13"/>
    <dgm:cxn modelId="{BF69764A-298E-48D8-98F7-1FCD35BDCE45}" type="presOf" srcId="{65167BC2-AD65-42A5-8B20-41169D5F19EC}" destId="{D566C469-BDD9-4648-8ADF-9CC8954B27A8}" srcOrd="0" destOrd="0" presId="urn:microsoft.com/office/officeart/2005/8/layout/default#13"/>
    <dgm:cxn modelId="{0DE876BB-BD17-4858-BA94-1E279517FAC8}" type="presOf" srcId="{0CD11DE9-26EC-4985-8A90-B2CF3037241C}" destId="{319D18CB-738C-484C-94E1-62670503801E}" srcOrd="0" destOrd="0" presId="urn:microsoft.com/office/officeart/2005/8/layout/default#13"/>
    <dgm:cxn modelId="{506DB3E4-59A2-4819-BDB7-D0F6BADEA306}" type="presOf" srcId="{61A038ED-5869-4E0A-A98F-449F92E2CF48}" destId="{373F54A6-0743-4847-8CB7-8DACD1E864D2}" srcOrd="0" destOrd="0" presId="urn:microsoft.com/office/officeart/2005/8/layout/default#13"/>
    <dgm:cxn modelId="{CAAD678C-B57C-4EE5-BBEF-5955A6F3C4A7}" type="presOf" srcId="{F6857A71-E1DC-44F1-A421-1902EEC0560E}" destId="{463F427F-196C-4811-A74A-75E08DFF04BE}" srcOrd="0" destOrd="0" presId="urn:microsoft.com/office/officeart/2005/8/layout/default#13"/>
    <dgm:cxn modelId="{6D2C17F6-D6CC-4081-800D-6EDB0FB9D546}" srcId="{0C39C2E0-1FC2-45F3-B714-3C5AE0E29196}" destId="{6F2E2C10-EC78-4302-8BD1-FF5A9699EEEF}" srcOrd="4" destOrd="0" parTransId="{F25509F3-6FC2-41D8-9C23-44D2B56B2526}" sibTransId="{0679C382-2A81-4C58-9C10-61A31DD998C6}"/>
    <dgm:cxn modelId="{8618F762-CA90-4B2F-BE55-9BC19BC7F687}" type="presOf" srcId="{6E752AEC-D251-42D0-B2E1-5B257EF6E9A7}" destId="{9BD3C6D0-B6A1-4FCE-A645-784242C6A8EA}" srcOrd="0" destOrd="0" presId="urn:microsoft.com/office/officeart/2005/8/layout/default#13"/>
    <dgm:cxn modelId="{2077ABF8-8978-4406-96B5-4D03ADE91CE7}" srcId="{0C39C2E0-1FC2-45F3-B714-3C5AE0E29196}" destId="{6E752AEC-D251-42D0-B2E1-5B257EF6E9A7}" srcOrd="1" destOrd="0" parTransId="{AEFC3930-B526-4FDF-97A9-D602AD9E90C7}" sibTransId="{2ABF0CD8-8F7C-4389-AB47-EB056A93851E}"/>
    <dgm:cxn modelId="{835CE6C9-FF17-48EC-9CEA-CEC8E17293AA}" srcId="{0C39C2E0-1FC2-45F3-B714-3C5AE0E29196}" destId="{F6857A71-E1DC-44F1-A421-1902EEC0560E}" srcOrd="6" destOrd="0" parTransId="{B4D4196C-76F6-43E0-A4AD-AD69323D4BBE}" sibTransId="{D1736AC9-6FA3-4653-BB65-C7909EC733D1}"/>
    <dgm:cxn modelId="{117B949C-C2E5-4EC8-9156-0B81733B7483}" type="presOf" srcId="{80AFED99-D1AF-4CFE-97D5-6C65E29C32F7}" destId="{17906301-462C-4B6F-843B-114067D76A0D}" srcOrd="0" destOrd="0" presId="urn:microsoft.com/office/officeart/2005/8/layout/default#13"/>
    <dgm:cxn modelId="{D4350BC7-855A-4540-8E0E-99B0771FC2A2}" srcId="{0C39C2E0-1FC2-45F3-B714-3C5AE0E29196}" destId="{65167BC2-AD65-42A5-8B20-41169D5F19EC}" srcOrd="3" destOrd="0" parTransId="{FC01D70B-205D-4830-8E48-69EEB654B05C}" sibTransId="{EF997A07-4D64-47B0-A5C1-9B11ADD3E18F}"/>
    <dgm:cxn modelId="{339D3334-21A7-47E8-806E-778E1434105F}" srcId="{0C39C2E0-1FC2-45F3-B714-3C5AE0E29196}" destId="{80AFED99-D1AF-4CFE-97D5-6C65E29C32F7}" srcOrd="5" destOrd="0" parTransId="{FA336FD6-34AD-4B60-9769-1EF88EE501FD}" sibTransId="{D89C37AF-5F21-49DD-A18A-228688E6A42B}"/>
    <dgm:cxn modelId="{4981AD39-D378-4EE5-A1F6-EB781693E472}" type="presOf" srcId="{0C39C2E0-1FC2-45F3-B714-3C5AE0E29196}" destId="{0DB8385F-A3E5-4E38-B15E-240FC15ABBB3}" srcOrd="0" destOrd="0" presId="urn:microsoft.com/office/officeart/2005/8/layout/default#13"/>
    <dgm:cxn modelId="{61D13A7B-0B67-4192-8F4A-06A422810379}" srcId="{0C39C2E0-1FC2-45F3-B714-3C5AE0E29196}" destId="{61A038ED-5869-4E0A-A98F-449F92E2CF48}" srcOrd="0" destOrd="0" parTransId="{EAEABF2D-0EF0-452C-8009-B11985DAB39A}" sibTransId="{7FAE978D-512F-4C83-A608-FAD1CEF78883}"/>
    <dgm:cxn modelId="{175745A1-88E7-4D97-A244-E715271A6564}" srcId="{0C39C2E0-1FC2-45F3-B714-3C5AE0E29196}" destId="{0CD11DE9-26EC-4985-8A90-B2CF3037241C}" srcOrd="2" destOrd="0" parTransId="{D221EDDF-8408-47EB-8790-9784EA98384B}" sibTransId="{4A421E02-551F-4558-BEB0-C8346BA32CC2}"/>
    <dgm:cxn modelId="{0256AFF1-C3C8-41AA-966C-2609767E9E32}" type="presParOf" srcId="{0DB8385F-A3E5-4E38-B15E-240FC15ABBB3}" destId="{373F54A6-0743-4847-8CB7-8DACD1E864D2}" srcOrd="0" destOrd="0" presId="urn:microsoft.com/office/officeart/2005/8/layout/default#13"/>
    <dgm:cxn modelId="{9E94AD74-C2D8-478E-8E74-D7416374C137}" type="presParOf" srcId="{0DB8385F-A3E5-4E38-B15E-240FC15ABBB3}" destId="{98B7319F-ECC4-4261-A757-C3C88388118B}" srcOrd="1" destOrd="0" presId="urn:microsoft.com/office/officeart/2005/8/layout/default#13"/>
    <dgm:cxn modelId="{CE21D500-3768-48A2-825F-5D950058F48C}" type="presParOf" srcId="{0DB8385F-A3E5-4E38-B15E-240FC15ABBB3}" destId="{9BD3C6D0-B6A1-4FCE-A645-784242C6A8EA}" srcOrd="2" destOrd="0" presId="urn:microsoft.com/office/officeart/2005/8/layout/default#13"/>
    <dgm:cxn modelId="{1631DF32-8C75-43F3-866B-C547F8280662}" type="presParOf" srcId="{0DB8385F-A3E5-4E38-B15E-240FC15ABBB3}" destId="{1D7758DC-140E-4C66-975F-5185ABA59D0D}" srcOrd="3" destOrd="0" presId="urn:microsoft.com/office/officeart/2005/8/layout/default#13"/>
    <dgm:cxn modelId="{AB1142D8-FA5A-45EB-85D5-85EA2405F68F}" type="presParOf" srcId="{0DB8385F-A3E5-4E38-B15E-240FC15ABBB3}" destId="{319D18CB-738C-484C-94E1-62670503801E}" srcOrd="4" destOrd="0" presId="urn:microsoft.com/office/officeart/2005/8/layout/default#13"/>
    <dgm:cxn modelId="{D1FF94C3-6432-442C-B634-C91D404F42CA}" type="presParOf" srcId="{0DB8385F-A3E5-4E38-B15E-240FC15ABBB3}" destId="{A0C8882B-8E8F-4107-BE20-E2959F598023}" srcOrd="5" destOrd="0" presId="urn:microsoft.com/office/officeart/2005/8/layout/default#13"/>
    <dgm:cxn modelId="{7AE63A77-5B92-4B0B-BED3-43B52DE97AE2}" type="presParOf" srcId="{0DB8385F-A3E5-4E38-B15E-240FC15ABBB3}" destId="{D566C469-BDD9-4648-8ADF-9CC8954B27A8}" srcOrd="6" destOrd="0" presId="urn:microsoft.com/office/officeart/2005/8/layout/default#13"/>
    <dgm:cxn modelId="{C4E286D0-DED7-4227-BE9D-A3B7E0D05FA7}" type="presParOf" srcId="{0DB8385F-A3E5-4E38-B15E-240FC15ABBB3}" destId="{3238DBB0-8E74-42CF-80D2-C8ACBCF0989F}" srcOrd="7" destOrd="0" presId="urn:microsoft.com/office/officeart/2005/8/layout/default#13"/>
    <dgm:cxn modelId="{464990C9-BEF1-4D1B-A779-5B1EC37510CD}" type="presParOf" srcId="{0DB8385F-A3E5-4E38-B15E-240FC15ABBB3}" destId="{335691FC-6245-4C70-9DDB-E61D083188B3}" srcOrd="8" destOrd="0" presId="urn:microsoft.com/office/officeart/2005/8/layout/default#13"/>
    <dgm:cxn modelId="{E43ABB5C-79FC-49DE-B400-D079A6F80A90}" type="presParOf" srcId="{0DB8385F-A3E5-4E38-B15E-240FC15ABBB3}" destId="{4030750C-AC68-4F8D-A9A7-655E03173093}" srcOrd="9" destOrd="0" presId="urn:microsoft.com/office/officeart/2005/8/layout/default#13"/>
    <dgm:cxn modelId="{FF547A88-F3B9-44DC-BC0A-DFEC5974A9A1}" type="presParOf" srcId="{0DB8385F-A3E5-4E38-B15E-240FC15ABBB3}" destId="{17906301-462C-4B6F-843B-114067D76A0D}" srcOrd="10" destOrd="0" presId="urn:microsoft.com/office/officeart/2005/8/layout/default#13"/>
    <dgm:cxn modelId="{31EA4D51-AF49-4F13-B982-FC078ED1D013}" type="presParOf" srcId="{0DB8385F-A3E5-4E38-B15E-240FC15ABBB3}" destId="{5073345E-0860-49EB-93A0-E9BED35036AC}" srcOrd="11" destOrd="0" presId="urn:microsoft.com/office/officeart/2005/8/layout/default#13"/>
    <dgm:cxn modelId="{0F472E04-A9D6-451D-B196-0DACDFBC2B37}" type="presParOf" srcId="{0DB8385F-A3E5-4E38-B15E-240FC15ABBB3}" destId="{463F427F-196C-4811-A74A-75E08DFF04BE}" srcOrd="12" destOrd="0" presId="urn:microsoft.com/office/officeart/2005/8/layout/default#1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C39C2E0-1FC2-45F3-B714-3C5AE0E29196}" type="doc">
      <dgm:prSet loTypeId="urn:microsoft.com/office/officeart/2005/8/layout/default#1" loCatId="list" qsTypeId="urn:microsoft.com/office/officeart/2005/8/quickstyle/simple3" qsCatId="simple" csTypeId="urn:microsoft.com/office/officeart/2005/8/colors/colorful2" csCatId="colorful" phldr="1"/>
      <dgm:spPr/>
      <dgm:t>
        <a:bodyPr/>
        <a:lstStyle/>
        <a:p>
          <a:endParaRPr lang="en-GB"/>
        </a:p>
      </dgm:t>
    </dgm:pt>
    <dgm:pt modelId="{460A8AEA-CE44-4AB3-80C1-E76B24E30304}">
      <dgm:prSet/>
      <dgm:spPr/>
      <dgm:t>
        <a:bodyPr/>
        <a:lstStyle/>
        <a:p>
          <a:r>
            <a:rPr lang="en-GB" dirty="0" smtClean="0">
              <a:latin typeface="Arial Rounded MT Bold" panose="020F0704030504030204" pitchFamily="34" charset="0"/>
            </a:rPr>
            <a:t>Write on your skin</a:t>
          </a:r>
          <a:endParaRPr lang="en-GB" dirty="0">
            <a:latin typeface="Arial Rounded MT Bold" panose="020F0704030504030204" pitchFamily="34" charset="0"/>
          </a:endParaRPr>
        </a:p>
      </dgm:t>
    </dgm:pt>
    <dgm:pt modelId="{BBC64280-7C49-4C0C-BA62-D91D0F024C27}" type="parTrans" cxnId="{F0E12878-5CB9-4240-AC77-E8BED40C9637}">
      <dgm:prSet/>
      <dgm:spPr/>
      <dgm:t>
        <a:bodyPr/>
        <a:lstStyle/>
        <a:p>
          <a:endParaRPr lang="en-GB">
            <a:latin typeface="Calibri" panose="020F0502020204030204" pitchFamily="34" charset="0"/>
          </a:endParaRPr>
        </a:p>
      </dgm:t>
    </dgm:pt>
    <dgm:pt modelId="{EADA1B71-BE7F-4EED-B3F2-1D49F2BEBF68}" type="sibTrans" cxnId="{F0E12878-5CB9-4240-AC77-E8BED40C9637}">
      <dgm:prSet/>
      <dgm:spPr/>
      <dgm:t>
        <a:bodyPr/>
        <a:lstStyle/>
        <a:p>
          <a:endParaRPr lang="en-GB">
            <a:latin typeface="Calibri" panose="020F0502020204030204" pitchFamily="34" charset="0"/>
          </a:endParaRPr>
        </a:p>
      </dgm:t>
    </dgm:pt>
    <dgm:pt modelId="{068CB0F3-F842-41A2-94E9-46EC7E9C6DA3}">
      <dgm:prSet/>
      <dgm:spPr/>
      <dgm:t>
        <a:bodyPr/>
        <a:lstStyle/>
        <a:p>
          <a:r>
            <a:rPr lang="en-GB" dirty="0" smtClean="0">
              <a:latin typeface="Arial Rounded MT Bold" panose="020F0704030504030204" pitchFamily="34" charset="0"/>
            </a:rPr>
            <a:t>Finger paint with red paint</a:t>
          </a:r>
          <a:endParaRPr lang="en-GB" dirty="0">
            <a:latin typeface="Arial Rounded MT Bold" panose="020F0704030504030204" pitchFamily="34" charset="0"/>
          </a:endParaRPr>
        </a:p>
      </dgm:t>
    </dgm:pt>
    <dgm:pt modelId="{639B2CA8-11A5-4A5F-AF4A-B96D193666C0}" type="parTrans" cxnId="{0E1DBEB0-54F3-40E1-A776-52F4D5CE3BCF}">
      <dgm:prSet/>
      <dgm:spPr/>
      <dgm:t>
        <a:bodyPr/>
        <a:lstStyle/>
        <a:p>
          <a:endParaRPr lang="en-GB">
            <a:latin typeface="Calibri" panose="020F0502020204030204" pitchFamily="34" charset="0"/>
          </a:endParaRPr>
        </a:p>
      </dgm:t>
    </dgm:pt>
    <dgm:pt modelId="{B5758BD8-BA07-41A8-8B63-4AFC9F1261B1}" type="sibTrans" cxnId="{0E1DBEB0-54F3-40E1-A776-52F4D5CE3BCF}">
      <dgm:prSet/>
      <dgm:spPr/>
      <dgm:t>
        <a:bodyPr/>
        <a:lstStyle/>
        <a:p>
          <a:endParaRPr lang="en-GB">
            <a:latin typeface="Calibri" panose="020F0502020204030204" pitchFamily="34" charset="0"/>
          </a:endParaRPr>
        </a:p>
      </dgm:t>
    </dgm:pt>
    <dgm:pt modelId="{0A814142-8B2A-4FC3-8B27-B26B42D9C1E4}">
      <dgm:prSet/>
      <dgm:spPr/>
      <dgm:t>
        <a:bodyPr/>
        <a:lstStyle/>
        <a:p>
          <a:r>
            <a:rPr lang="en-GB" dirty="0" smtClean="0">
              <a:latin typeface="Arial Rounded MT Bold" panose="020F0704030504030204" pitchFamily="34" charset="0"/>
            </a:rPr>
            <a:t>Clench ice cubes in your hands</a:t>
          </a:r>
          <a:endParaRPr lang="en-GB" dirty="0">
            <a:latin typeface="Arial Rounded MT Bold" panose="020F0704030504030204" pitchFamily="34" charset="0"/>
          </a:endParaRPr>
        </a:p>
      </dgm:t>
    </dgm:pt>
    <dgm:pt modelId="{ECE4DBF4-F2E7-4D7D-9A32-C50D994661C6}" type="parTrans" cxnId="{6131081D-1E63-4166-97E5-6E12C8805805}">
      <dgm:prSet/>
      <dgm:spPr/>
      <dgm:t>
        <a:bodyPr/>
        <a:lstStyle/>
        <a:p>
          <a:endParaRPr lang="en-GB"/>
        </a:p>
      </dgm:t>
    </dgm:pt>
    <dgm:pt modelId="{F9F7C4C7-0D34-44F3-B31D-A12ED5763F8D}" type="sibTrans" cxnId="{6131081D-1E63-4166-97E5-6E12C8805805}">
      <dgm:prSet/>
      <dgm:spPr/>
      <dgm:t>
        <a:bodyPr/>
        <a:lstStyle/>
        <a:p>
          <a:endParaRPr lang="en-GB"/>
        </a:p>
      </dgm:t>
    </dgm:pt>
    <dgm:pt modelId="{FD54F0FB-41C3-4837-BED5-5AE91850617A}">
      <dgm:prSet/>
      <dgm:spPr/>
      <dgm:t>
        <a:bodyPr/>
        <a:lstStyle/>
        <a:p>
          <a:r>
            <a:rPr lang="en-GB" dirty="0" smtClean="0">
              <a:latin typeface="Arial Rounded MT Bold" panose="020F0704030504030204" pitchFamily="34" charset="0"/>
            </a:rPr>
            <a:t>On a photo or drawing of yourself, mark in red where you want to hurt yourself</a:t>
          </a:r>
          <a:endParaRPr lang="en-GB" dirty="0">
            <a:latin typeface="Arial Rounded MT Bold" panose="020F0704030504030204" pitchFamily="34" charset="0"/>
          </a:endParaRPr>
        </a:p>
      </dgm:t>
    </dgm:pt>
    <dgm:pt modelId="{F5295E0C-2329-411B-9DB6-1249DF6C0305}" type="parTrans" cxnId="{30A99762-C949-471F-AB94-CE20BC69F2C0}">
      <dgm:prSet/>
      <dgm:spPr/>
      <dgm:t>
        <a:bodyPr/>
        <a:lstStyle/>
        <a:p>
          <a:endParaRPr lang="en-GB"/>
        </a:p>
      </dgm:t>
    </dgm:pt>
    <dgm:pt modelId="{45444F33-20D0-4D9F-BF7F-CB6F7BC27E72}" type="sibTrans" cxnId="{30A99762-C949-471F-AB94-CE20BC69F2C0}">
      <dgm:prSet/>
      <dgm:spPr/>
      <dgm:t>
        <a:bodyPr/>
        <a:lstStyle/>
        <a:p>
          <a:endParaRPr lang="en-GB"/>
        </a:p>
      </dgm:t>
    </dgm:pt>
    <dgm:pt modelId="{5064D215-054F-4651-A218-1CD24D65F777}">
      <dgm:prSet/>
      <dgm:spPr/>
      <dgm:t>
        <a:bodyPr/>
        <a:lstStyle/>
        <a:p>
          <a:r>
            <a:rPr lang="en-GB" dirty="0" smtClean="0">
              <a:latin typeface="Arial Rounded MT Bold" panose="020F0704030504030204" pitchFamily="34" charset="0"/>
            </a:rPr>
            <a:t>Plunge your face into a sink full of freezing cold water for a few seconds</a:t>
          </a:r>
          <a:endParaRPr lang="en-GB" dirty="0">
            <a:latin typeface="Arial Rounded MT Bold" panose="020F0704030504030204" pitchFamily="34" charset="0"/>
          </a:endParaRPr>
        </a:p>
      </dgm:t>
    </dgm:pt>
    <dgm:pt modelId="{799AECF9-8279-4977-A356-3C06381137B7}" type="parTrans" cxnId="{44F4B77D-14E1-4049-BB7B-CFA731AEAFFF}">
      <dgm:prSet/>
      <dgm:spPr/>
      <dgm:t>
        <a:bodyPr/>
        <a:lstStyle/>
        <a:p>
          <a:endParaRPr lang="en-GB"/>
        </a:p>
      </dgm:t>
    </dgm:pt>
    <dgm:pt modelId="{5165AD1A-E0A2-4F5F-AB45-D610698F599B}" type="sibTrans" cxnId="{44F4B77D-14E1-4049-BB7B-CFA731AEAFFF}">
      <dgm:prSet/>
      <dgm:spPr/>
      <dgm:t>
        <a:bodyPr/>
        <a:lstStyle/>
        <a:p>
          <a:endParaRPr lang="en-GB"/>
        </a:p>
      </dgm:t>
    </dgm:pt>
    <dgm:pt modelId="{8723D52C-A6B3-4A08-A1CE-0018A2EA66E4}">
      <dgm:prSet/>
      <dgm:spPr/>
      <dgm:t>
        <a:bodyPr/>
        <a:lstStyle/>
        <a:p>
          <a:r>
            <a:rPr lang="en-GB" dirty="0" smtClean="0">
              <a:latin typeface="Arial Rounded MT Bold" panose="020F0704030504030204" pitchFamily="34" charset="0"/>
            </a:rPr>
            <a:t>Paint your skin with red nail varnish or paint and pick it off</a:t>
          </a:r>
          <a:endParaRPr lang="en-GB" dirty="0">
            <a:latin typeface="Arial Rounded MT Bold" panose="020F0704030504030204" pitchFamily="34" charset="0"/>
          </a:endParaRPr>
        </a:p>
      </dgm:t>
    </dgm:pt>
    <dgm:pt modelId="{3F35DF88-CA51-43B3-9B44-570F0CD6B444}" type="parTrans" cxnId="{40E153B1-ECC0-4E3D-8071-E5EB75188244}">
      <dgm:prSet/>
      <dgm:spPr/>
      <dgm:t>
        <a:bodyPr/>
        <a:lstStyle/>
        <a:p>
          <a:endParaRPr lang="en-GB"/>
        </a:p>
      </dgm:t>
    </dgm:pt>
    <dgm:pt modelId="{6D3559F1-31F4-49EC-AAAB-A6A329E68629}" type="sibTrans" cxnId="{40E153B1-ECC0-4E3D-8071-E5EB75188244}">
      <dgm:prSet/>
      <dgm:spPr/>
      <dgm:t>
        <a:bodyPr/>
        <a:lstStyle/>
        <a:p>
          <a:endParaRPr lang="en-GB"/>
        </a:p>
      </dgm:t>
    </dgm:pt>
    <dgm:pt modelId="{94968428-357D-45FE-891F-AB93EB19AF8D}">
      <dgm:prSet phldrT="[Text]"/>
      <dgm:spPr/>
      <dgm:t>
        <a:bodyPr/>
        <a:lstStyle/>
        <a:p>
          <a:r>
            <a:rPr lang="en-GB" dirty="0" smtClean="0">
              <a:latin typeface="Arial Rounded MT Bold" panose="020F0704030504030204" pitchFamily="34" charset="0"/>
            </a:rPr>
            <a:t>Ping an elastic band or hair band on your wrist (but not too hard) </a:t>
          </a:r>
          <a:endParaRPr lang="en-GB" dirty="0">
            <a:latin typeface="Arial Rounded MT Bold" panose="020F0704030504030204" pitchFamily="34" charset="0"/>
          </a:endParaRPr>
        </a:p>
      </dgm:t>
    </dgm:pt>
    <dgm:pt modelId="{1E9F810D-C61B-4C53-A617-66800AABB024}" type="parTrans" cxnId="{3EAE8256-4FC3-4466-85C0-730A2ED4E525}">
      <dgm:prSet/>
      <dgm:spPr/>
      <dgm:t>
        <a:bodyPr/>
        <a:lstStyle/>
        <a:p>
          <a:endParaRPr lang="en-GB"/>
        </a:p>
      </dgm:t>
    </dgm:pt>
    <dgm:pt modelId="{3B8897B6-3F9D-4407-A6F1-D258DEF42443}" type="sibTrans" cxnId="{3EAE8256-4FC3-4466-85C0-730A2ED4E525}">
      <dgm:prSet/>
      <dgm:spPr/>
      <dgm:t>
        <a:bodyPr/>
        <a:lstStyle/>
        <a:p>
          <a:endParaRPr lang="en-GB"/>
        </a:p>
      </dgm:t>
    </dgm:pt>
    <dgm:pt modelId="{D5B1480A-F626-4FA0-9033-F38EE13EA75E}">
      <dgm:prSet/>
      <dgm:spPr/>
      <dgm:t>
        <a:bodyPr/>
        <a:lstStyle/>
        <a:p>
          <a:r>
            <a:rPr lang="en-GB" dirty="0" smtClean="0">
              <a:latin typeface="Arial Rounded MT Bold" panose="020F0704030504030204" pitchFamily="34" charset="0"/>
            </a:rPr>
            <a:t>Draw red lines on your skin where you want to harm</a:t>
          </a:r>
          <a:endParaRPr lang="en-GB" dirty="0">
            <a:latin typeface="Arial Rounded MT Bold" panose="020F0704030504030204" pitchFamily="34" charset="0"/>
          </a:endParaRPr>
        </a:p>
      </dgm:t>
    </dgm:pt>
    <dgm:pt modelId="{15E774AB-6BF8-4BF8-AB0D-B8C018050938}" type="parTrans" cxnId="{9BD51A83-4564-4D17-A4AB-4F4BA713DE31}">
      <dgm:prSet/>
      <dgm:spPr/>
      <dgm:t>
        <a:bodyPr/>
        <a:lstStyle/>
        <a:p>
          <a:endParaRPr lang="en-GB"/>
        </a:p>
      </dgm:t>
    </dgm:pt>
    <dgm:pt modelId="{389731AE-5C2B-4CB2-92AA-9AC05B542324}" type="sibTrans" cxnId="{9BD51A83-4564-4D17-A4AB-4F4BA713DE31}">
      <dgm:prSet/>
      <dgm:spPr/>
      <dgm:t>
        <a:bodyPr/>
        <a:lstStyle/>
        <a:p>
          <a:endParaRPr lang="en-GB"/>
        </a:p>
      </dgm:t>
    </dgm:pt>
    <dgm:pt modelId="{0DB8385F-A3E5-4E38-B15E-240FC15ABBB3}" type="pres">
      <dgm:prSet presAssocID="{0C39C2E0-1FC2-45F3-B714-3C5AE0E29196}" presName="diagram" presStyleCnt="0">
        <dgm:presLayoutVars>
          <dgm:dir/>
          <dgm:resizeHandles val="exact"/>
        </dgm:presLayoutVars>
      </dgm:prSet>
      <dgm:spPr/>
      <dgm:t>
        <a:bodyPr/>
        <a:lstStyle/>
        <a:p>
          <a:endParaRPr lang="en-GB"/>
        </a:p>
      </dgm:t>
    </dgm:pt>
    <dgm:pt modelId="{91F84EE9-3D3D-4E44-B42A-C123435AA892}" type="pres">
      <dgm:prSet presAssocID="{460A8AEA-CE44-4AB3-80C1-E76B24E30304}" presName="node" presStyleLbl="node1" presStyleIdx="0" presStyleCnt="8">
        <dgm:presLayoutVars>
          <dgm:bulletEnabled val="1"/>
        </dgm:presLayoutVars>
      </dgm:prSet>
      <dgm:spPr/>
      <dgm:t>
        <a:bodyPr/>
        <a:lstStyle/>
        <a:p>
          <a:endParaRPr lang="en-GB"/>
        </a:p>
      </dgm:t>
    </dgm:pt>
    <dgm:pt modelId="{4A1E9C60-10FC-4587-919A-776B4E5CAC4C}" type="pres">
      <dgm:prSet presAssocID="{EADA1B71-BE7F-4EED-B3F2-1D49F2BEBF68}" presName="sibTrans" presStyleCnt="0"/>
      <dgm:spPr/>
    </dgm:pt>
    <dgm:pt modelId="{E935D3DA-2DBD-4D3D-B260-F0638927BF1E}" type="pres">
      <dgm:prSet presAssocID="{068CB0F3-F842-41A2-94E9-46EC7E9C6DA3}" presName="node" presStyleLbl="node1" presStyleIdx="1" presStyleCnt="8">
        <dgm:presLayoutVars>
          <dgm:bulletEnabled val="1"/>
        </dgm:presLayoutVars>
      </dgm:prSet>
      <dgm:spPr/>
      <dgm:t>
        <a:bodyPr/>
        <a:lstStyle/>
        <a:p>
          <a:endParaRPr lang="en-GB"/>
        </a:p>
      </dgm:t>
    </dgm:pt>
    <dgm:pt modelId="{34D1447A-E3DB-47E1-B8F5-793E98B297D1}" type="pres">
      <dgm:prSet presAssocID="{B5758BD8-BA07-41A8-8B63-4AFC9F1261B1}" presName="sibTrans" presStyleCnt="0"/>
      <dgm:spPr/>
    </dgm:pt>
    <dgm:pt modelId="{96DD677E-D6A8-4F84-9864-4264A02D59B2}" type="pres">
      <dgm:prSet presAssocID="{0A814142-8B2A-4FC3-8B27-B26B42D9C1E4}" presName="node" presStyleLbl="node1" presStyleIdx="2" presStyleCnt="8">
        <dgm:presLayoutVars>
          <dgm:bulletEnabled val="1"/>
        </dgm:presLayoutVars>
      </dgm:prSet>
      <dgm:spPr/>
      <dgm:t>
        <a:bodyPr/>
        <a:lstStyle/>
        <a:p>
          <a:endParaRPr lang="en-GB"/>
        </a:p>
      </dgm:t>
    </dgm:pt>
    <dgm:pt modelId="{E06DA446-D749-4E89-A73A-E3AC087876A2}" type="pres">
      <dgm:prSet presAssocID="{F9F7C4C7-0D34-44F3-B31D-A12ED5763F8D}" presName="sibTrans" presStyleCnt="0"/>
      <dgm:spPr/>
    </dgm:pt>
    <dgm:pt modelId="{2850D996-EAE9-44C9-909E-49B9215030C4}" type="pres">
      <dgm:prSet presAssocID="{D5B1480A-F626-4FA0-9033-F38EE13EA75E}" presName="node" presStyleLbl="node1" presStyleIdx="3" presStyleCnt="8">
        <dgm:presLayoutVars>
          <dgm:bulletEnabled val="1"/>
        </dgm:presLayoutVars>
      </dgm:prSet>
      <dgm:spPr/>
      <dgm:t>
        <a:bodyPr/>
        <a:lstStyle/>
        <a:p>
          <a:endParaRPr lang="en-GB"/>
        </a:p>
      </dgm:t>
    </dgm:pt>
    <dgm:pt modelId="{EED48241-7886-43DA-92F1-B7955F9F6818}" type="pres">
      <dgm:prSet presAssocID="{389731AE-5C2B-4CB2-92AA-9AC05B542324}" presName="sibTrans" presStyleCnt="0"/>
      <dgm:spPr/>
    </dgm:pt>
    <dgm:pt modelId="{4CA9F383-9EEF-4636-8EE8-CAC905E33DD1}" type="pres">
      <dgm:prSet presAssocID="{8723D52C-A6B3-4A08-A1CE-0018A2EA66E4}" presName="node" presStyleLbl="node1" presStyleIdx="4" presStyleCnt="8">
        <dgm:presLayoutVars>
          <dgm:bulletEnabled val="1"/>
        </dgm:presLayoutVars>
      </dgm:prSet>
      <dgm:spPr/>
      <dgm:t>
        <a:bodyPr/>
        <a:lstStyle/>
        <a:p>
          <a:endParaRPr lang="en-GB"/>
        </a:p>
      </dgm:t>
    </dgm:pt>
    <dgm:pt modelId="{19FADEB0-9286-4E35-8B12-92D1AE716F81}" type="pres">
      <dgm:prSet presAssocID="{6D3559F1-31F4-49EC-AAAB-A6A329E68629}" presName="sibTrans" presStyleCnt="0"/>
      <dgm:spPr/>
    </dgm:pt>
    <dgm:pt modelId="{68809950-398C-47A5-BFD3-0E08C3C993E1}" type="pres">
      <dgm:prSet presAssocID="{94968428-357D-45FE-891F-AB93EB19AF8D}" presName="node" presStyleLbl="node1" presStyleIdx="5" presStyleCnt="8">
        <dgm:presLayoutVars>
          <dgm:bulletEnabled val="1"/>
        </dgm:presLayoutVars>
      </dgm:prSet>
      <dgm:spPr/>
      <dgm:t>
        <a:bodyPr/>
        <a:lstStyle/>
        <a:p>
          <a:endParaRPr lang="en-GB"/>
        </a:p>
      </dgm:t>
    </dgm:pt>
    <dgm:pt modelId="{9E59BC5D-6D63-4D60-843B-AEF01579F4C1}" type="pres">
      <dgm:prSet presAssocID="{3B8897B6-3F9D-4407-A6F1-D258DEF42443}" presName="sibTrans" presStyleCnt="0"/>
      <dgm:spPr/>
    </dgm:pt>
    <dgm:pt modelId="{D3686DC7-2F69-41D6-B6B9-21AE6D5430D9}" type="pres">
      <dgm:prSet presAssocID="{5064D215-054F-4651-A218-1CD24D65F777}" presName="node" presStyleLbl="node1" presStyleIdx="6" presStyleCnt="8">
        <dgm:presLayoutVars>
          <dgm:bulletEnabled val="1"/>
        </dgm:presLayoutVars>
      </dgm:prSet>
      <dgm:spPr/>
      <dgm:t>
        <a:bodyPr/>
        <a:lstStyle/>
        <a:p>
          <a:endParaRPr lang="en-GB"/>
        </a:p>
      </dgm:t>
    </dgm:pt>
    <dgm:pt modelId="{9807109E-C62D-4E09-BC05-57648791BFFD}" type="pres">
      <dgm:prSet presAssocID="{5165AD1A-E0A2-4F5F-AB45-D610698F599B}" presName="sibTrans" presStyleCnt="0"/>
      <dgm:spPr/>
    </dgm:pt>
    <dgm:pt modelId="{5F4704B8-8E81-4996-A814-E2461CEA8771}" type="pres">
      <dgm:prSet presAssocID="{FD54F0FB-41C3-4837-BED5-5AE91850617A}" presName="node" presStyleLbl="node1" presStyleIdx="7" presStyleCnt="8">
        <dgm:presLayoutVars>
          <dgm:bulletEnabled val="1"/>
        </dgm:presLayoutVars>
      </dgm:prSet>
      <dgm:spPr/>
      <dgm:t>
        <a:bodyPr/>
        <a:lstStyle/>
        <a:p>
          <a:endParaRPr lang="en-GB"/>
        </a:p>
      </dgm:t>
    </dgm:pt>
  </dgm:ptLst>
  <dgm:cxnLst>
    <dgm:cxn modelId="{F28DB567-1DBB-418F-9FAE-A04B25CC180F}" type="presOf" srcId="{5064D215-054F-4651-A218-1CD24D65F777}" destId="{D3686DC7-2F69-41D6-B6B9-21AE6D5430D9}" srcOrd="0" destOrd="0" presId="urn:microsoft.com/office/officeart/2005/8/layout/default#1"/>
    <dgm:cxn modelId="{6131081D-1E63-4166-97E5-6E12C8805805}" srcId="{0C39C2E0-1FC2-45F3-B714-3C5AE0E29196}" destId="{0A814142-8B2A-4FC3-8B27-B26B42D9C1E4}" srcOrd="2" destOrd="0" parTransId="{ECE4DBF4-F2E7-4D7D-9A32-C50D994661C6}" sibTransId="{F9F7C4C7-0D34-44F3-B31D-A12ED5763F8D}"/>
    <dgm:cxn modelId="{5C822D2F-5660-4A7D-A415-8A4B24BAA993}" type="presOf" srcId="{068CB0F3-F842-41A2-94E9-46EC7E9C6DA3}" destId="{E935D3DA-2DBD-4D3D-B260-F0638927BF1E}" srcOrd="0" destOrd="0" presId="urn:microsoft.com/office/officeart/2005/8/layout/default#1"/>
    <dgm:cxn modelId="{F0E12878-5CB9-4240-AC77-E8BED40C9637}" srcId="{0C39C2E0-1FC2-45F3-B714-3C5AE0E29196}" destId="{460A8AEA-CE44-4AB3-80C1-E76B24E30304}" srcOrd="0" destOrd="0" parTransId="{BBC64280-7C49-4C0C-BA62-D91D0F024C27}" sibTransId="{EADA1B71-BE7F-4EED-B3F2-1D49F2BEBF68}"/>
    <dgm:cxn modelId="{92931165-8608-4163-A899-6DB3034EE587}" type="presOf" srcId="{8723D52C-A6B3-4A08-A1CE-0018A2EA66E4}" destId="{4CA9F383-9EEF-4636-8EE8-CAC905E33DD1}" srcOrd="0" destOrd="0" presId="urn:microsoft.com/office/officeart/2005/8/layout/default#1"/>
    <dgm:cxn modelId="{30A99762-C949-471F-AB94-CE20BC69F2C0}" srcId="{0C39C2E0-1FC2-45F3-B714-3C5AE0E29196}" destId="{FD54F0FB-41C3-4837-BED5-5AE91850617A}" srcOrd="7" destOrd="0" parTransId="{F5295E0C-2329-411B-9DB6-1249DF6C0305}" sibTransId="{45444F33-20D0-4D9F-BF7F-CB6F7BC27E72}"/>
    <dgm:cxn modelId="{42F152BE-F397-4F53-AA6F-BA45A1E8FE5B}" type="presOf" srcId="{FD54F0FB-41C3-4837-BED5-5AE91850617A}" destId="{5F4704B8-8E81-4996-A814-E2461CEA8771}" srcOrd="0" destOrd="0" presId="urn:microsoft.com/office/officeart/2005/8/layout/default#1"/>
    <dgm:cxn modelId="{DC95F745-890A-4970-B462-499FB7666D11}" type="presOf" srcId="{0C39C2E0-1FC2-45F3-B714-3C5AE0E29196}" destId="{0DB8385F-A3E5-4E38-B15E-240FC15ABBB3}" srcOrd="0" destOrd="0" presId="urn:microsoft.com/office/officeart/2005/8/layout/default#1"/>
    <dgm:cxn modelId="{40E153B1-ECC0-4E3D-8071-E5EB75188244}" srcId="{0C39C2E0-1FC2-45F3-B714-3C5AE0E29196}" destId="{8723D52C-A6B3-4A08-A1CE-0018A2EA66E4}" srcOrd="4" destOrd="0" parTransId="{3F35DF88-CA51-43B3-9B44-570F0CD6B444}" sibTransId="{6D3559F1-31F4-49EC-AAAB-A6A329E68629}"/>
    <dgm:cxn modelId="{44F4B77D-14E1-4049-BB7B-CFA731AEAFFF}" srcId="{0C39C2E0-1FC2-45F3-B714-3C5AE0E29196}" destId="{5064D215-054F-4651-A218-1CD24D65F777}" srcOrd="6" destOrd="0" parTransId="{799AECF9-8279-4977-A356-3C06381137B7}" sibTransId="{5165AD1A-E0A2-4F5F-AB45-D610698F599B}"/>
    <dgm:cxn modelId="{3EAE8256-4FC3-4466-85C0-730A2ED4E525}" srcId="{0C39C2E0-1FC2-45F3-B714-3C5AE0E29196}" destId="{94968428-357D-45FE-891F-AB93EB19AF8D}" srcOrd="5" destOrd="0" parTransId="{1E9F810D-C61B-4C53-A617-66800AABB024}" sibTransId="{3B8897B6-3F9D-4407-A6F1-D258DEF42443}"/>
    <dgm:cxn modelId="{9BD51A83-4564-4D17-A4AB-4F4BA713DE31}" srcId="{0C39C2E0-1FC2-45F3-B714-3C5AE0E29196}" destId="{D5B1480A-F626-4FA0-9033-F38EE13EA75E}" srcOrd="3" destOrd="0" parTransId="{15E774AB-6BF8-4BF8-AB0D-B8C018050938}" sibTransId="{389731AE-5C2B-4CB2-92AA-9AC05B542324}"/>
    <dgm:cxn modelId="{25E0E696-EDD8-4267-B3D2-0A9FD84AD9F3}" type="presOf" srcId="{94968428-357D-45FE-891F-AB93EB19AF8D}" destId="{68809950-398C-47A5-BFD3-0E08C3C993E1}" srcOrd="0" destOrd="0" presId="urn:microsoft.com/office/officeart/2005/8/layout/default#1"/>
    <dgm:cxn modelId="{D492A0C3-BF87-47C4-BD8E-001A0B6D4EFB}" type="presOf" srcId="{460A8AEA-CE44-4AB3-80C1-E76B24E30304}" destId="{91F84EE9-3D3D-4E44-B42A-C123435AA892}" srcOrd="0" destOrd="0" presId="urn:microsoft.com/office/officeart/2005/8/layout/default#1"/>
    <dgm:cxn modelId="{0E1DBEB0-54F3-40E1-A776-52F4D5CE3BCF}" srcId="{0C39C2E0-1FC2-45F3-B714-3C5AE0E29196}" destId="{068CB0F3-F842-41A2-94E9-46EC7E9C6DA3}" srcOrd="1" destOrd="0" parTransId="{639B2CA8-11A5-4A5F-AF4A-B96D193666C0}" sibTransId="{B5758BD8-BA07-41A8-8B63-4AFC9F1261B1}"/>
    <dgm:cxn modelId="{44BB1675-7965-4DA7-994C-5A04E4AC01FD}" type="presOf" srcId="{D5B1480A-F626-4FA0-9033-F38EE13EA75E}" destId="{2850D996-EAE9-44C9-909E-49B9215030C4}" srcOrd="0" destOrd="0" presId="urn:microsoft.com/office/officeart/2005/8/layout/default#1"/>
    <dgm:cxn modelId="{01BD5881-0F2E-409C-B58F-C3A783D20245}" type="presOf" srcId="{0A814142-8B2A-4FC3-8B27-B26B42D9C1E4}" destId="{96DD677E-D6A8-4F84-9864-4264A02D59B2}" srcOrd="0" destOrd="0" presId="urn:microsoft.com/office/officeart/2005/8/layout/default#1"/>
    <dgm:cxn modelId="{2A4CD3AD-F6B8-446E-B56C-0A66C26611EA}" type="presParOf" srcId="{0DB8385F-A3E5-4E38-B15E-240FC15ABBB3}" destId="{91F84EE9-3D3D-4E44-B42A-C123435AA892}" srcOrd="0" destOrd="0" presId="urn:microsoft.com/office/officeart/2005/8/layout/default#1"/>
    <dgm:cxn modelId="{058FB8C9-A9C6-4F35-A29E-91985C424D55}" type="presParOf" srcId="{0DB8385F-A3E5-4E38-B15E-240FC15ABBB3}" destId="{4A1E9C60-10FC-4587-919A-776B4E5CAC4C}" srcOrd="1" destOrd="0" presId="urn:microsoft.com/office/officeart/2005/8/layout/default#1"/>
    <dgm:cxn modelId="{352AFCDB-C7FA-482F-9BB6-FCA843BBA07F}" type="presParOf" srcId="{0DB8385F-A3E5-4E38-B15E-240FC15ABBB3}" destId="{E935D3DA-2DBD-4D3D-B260-F0638927BF1E}" srcOrd="2" destOrd="0" presId="urn:microsoft.com/office/officeart/2005/8/layout/default#1"/>
    <dgm:cxn modelId="{A1C5DCF7-7478-4EB5-862C-4F01597EB47D}" type="presParOf" srcId="{0DB8385F-A3E5-4E38-B15E-240FC15ABBB3}" destId="{34D1447A-E3DB-47E1-B8F5-793E98B297D1}" srcOrd="3" destOrd="0" presId="urn:microsoft.com/office/officeart/2005/8/layout/default#1"/>
    <dgm:cxn modelId="{04429E31-7D34-4729-B8C0-3DBE4A7CA31B}" type="presParOf" srcId="{0DB8385F-A3E5-4E38-B15E-240FC15ABBB3}" destId="{96DD677E-D6A8-4F84-9864-4264A02D59B2}" srcOrd="4" destOrd="0" presId="urn:microsoft.com/office/officeart/2005/8/layout/default#1"/>
    <dgm:cxn modelId="{E762DC37-ACA3-441F-B0E5-919DA6527127}" type="presParOf" srcId="{0DB8385F-A3E5-4E38-B15E-240FC15ABBB3}" destId="{E06DA446-D749-4E89-A73A-E3AC087876A2}" srcOrd="5" destOrd="0" presId="urn:microsoft.com/office/officeart/2005/8/layout/default#1"/>
    <dgm:cxn modelId="{AE5826CC-888B-42F0-9EAA-A6B96B841CE5}" type="presParOf" srcId="{0DB8385F-A3E5-4E38-B15E-240FC15ABBB3}" destId="{2850D996-EAE9-44C9-909E-49B9215030C4}" srcOrd="6" destOrd="0" presId="urn:microsoft.com/office/officeart/2005/8/layout/default#1"/>
    <dgm:cxn modelId="{B243603A-CE30-459F-98BF-FA54235C77A9}" type="presParOf" srcId="{0DB8385F-A3E5-4E38-B15E-240FC15ABBB3}" destId="{EED48241-7886-43DA-92F1-B7955F9F6818}" srcOrd="7" destOrd="0" presId="urn:microsoft.com/office/officeart/2005/8/layout/default#1"/>
    <dgm:cxn modelId="{88F07DAC-BD9B-4AFE-92DA-582355C07B13}" type="presParOf" srcId="{0DB8385F-A3E5-4E38-B15E-240FC15ABBB3}" destId="{4CA9F383-9EEF-4636-8EE8-CAC905E33DD1}" srcOrd="8" destOrd="0" presId="urn:microsoft.com/office/officeart/2005/8/layout/default#1"/>
    <dgm:cxn modelId="{8CA9D917-5790-43B1-922A-35F9B44C216C}" type="presParOf" srcId="{0DB8385F-A3E5-4E38-B15E-240FC15ABBB3}" destId="{19FADEB0-9286-4E35-8B12-92D1AE716F81}" srcOrd="9" destOrd="0" presId="urn:microsoft.com/office/officeart/2005/8/layout/default#1"/>
    <dgm:cxn modelId="{149076DF-3166-434D-BA9C-47F4C09B74C6}" type="presParOf" srcId="{0DB8385F-A3E5-4E38-B15E-240FC15ABBB3}" destId="{68809950-398C-47A5-BFD3-0E08C3C993E1}" srcOrd="10" destOrd="0" presId="urn:microsoft.com/office/officeart/2005/8/layout/default#1"/>
    <dgm:cxn modelId="{6137B935-DD00-4C6A-96A4-A138019C52E0}" type="presParOf" srcId="{0DB8385F-A3E5-4E38-B15E-240FC15ABBB3}" destId="{9E59BC5D-6D63-4D60-843B-AEF01579F4C1}" srcOrd="11" destOrd="0" presId="urn:microsoft.com/office/officeart/2005/8/layout/default#1"/>
    <dgm:cxn modelId="{91DF764E-251B-4C80-BDE7-7C866E43314A}" type="presParOf" srcId="{0DB8385F-A3E5-4E38-B15E-240FC15ABBB3}" destId="{D3686DC7-2F69-41D6-B6B9-21AE6D5430D9}" srcOrd="12" destOrd="0" presId="urn:microsoft.com/office/officeart/2005/8/layout/default#1"/>
    <dgm:cxn modelId="{504E5022-2ECF-4772-ADFD-9C37131A17BD}" type="presParOf" srcId="{0DB8385F-A3E5-4E38-B15E-240FC15ABBB3}" destId="{9807109E-C62D-4E09-BC05-57648791BFFD}" srcOrd="13" destOrd="0" presId="urn:microsoft.com/office/officeart/2005/8/layout/default#1"/>
    <dgm:cxn modelId="{08DAA5D9-3B81-437D-8D1B-507A10E8F0C4}" type="presParOf" srcId="{0DB8385F-A3E5-4E38-B15E-240FC15ABBB3}" destId="{5F4704B8-8E81-4996-A814-E2461CEA8771}" srcOrd="14" destOrd="0" presId="urn:microsoft.com/office/officeart/2005/8/layout/defaul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C39C2E0-1FC2-45F3-B714-3C5AE0E29196}" type="doc">
      <dgm:prSet loTypeId="urn:microsoft.com/office/officeart/2005/8/layout/default#2" loCatId="list" qsTypeId="urn:microsoft.com/office/officeart/2005/8/quickstyle/simple3" qsCatId="simple" csTypeId="urn:microsoft.com/office/officeart/2005/8/colors/colorful2" csCatId="colorful" phldr="1"/>
      <dgm:spPr/>
      <dgm:t>
        <a:bodyPr/>
        <a:lstStyle/>
        <a:p>
          <a:endParaRPr lang="en-GB"/>
        </a:p>
      </dgm:t>
    </dgm:pt>
    <dgm:pt modelId="{697C3B05-D05D-4BA5-82DA-28371F4C9102}">
      <dgm:prSet/>
      <dgm:spPr/>
      <dgm:t>
        <a:bodyPr/>
        <a:lstStyle/>
        <a:p>
          <a:r>
            <a:rPr lang="en-GB" dirty="0" smtClean="0">
              <a:latin typeface="Arial Rounded MT Bold" panose="020F0704030504030204" pitchFamily="34" charset="0"/>
            </a:rPr>
            <a:t>Go somewhere quiet and scream</a:t>
          </a:r>
          <a:endParaRPr lang="en-GB" dirty="0">
            <a:latin typeface="Arial Rounded MT Bold" panose="020F0704030504030204" pitchFamily="34" charset="0"/>
          </a:endParaRPr>
        </a:p>
      </dgm:t>
    </dgm:pt>
    <dgm:pt modelId="{C228738D-66D7-4630-A61E-2D45666D0787}" type="parTrans" cxnId="{971A4373-0258-437C-AFDF-E4C6943919C0}">
      <dgm:prSet/>
      <dgm:spPr/>
      <dgm:t>
        <a:bodyPr/>
        <a:lstStyle/>
        <a:p>
          <a:endParaRPr lang="en-GB">
            <a:latin typeface="Calibri" panose="020F0502020204030204" pitchFamily="34" charset="0"/>
          </a:endParaRPr>
        </a:p>
      </dgm:t>
    </dgm:pt>
    <dgm:pt modelId="{BD3DA021-59D4-4A09-B165-F13A8C63C5E1}" type="sibTrans" cxnId="{971A4373-0258-437C-AFDF-E4C6943919C0}">
      <dgm:prSet/>
      <dgm:spPr/>
      <dgm:t>
        <a:bodyPr/>
        <a:lstStyle/>
        <a:p>
          <a:endParaRPr lang="en-GB">
            <a:latin typeface="Calibri" panose="020F0502020204030204" pitchFamily="34" charset="0"/>
          </a:endParaRPr>
        </a:p>
      </dgm:t>
    </dgm:pt>
    <dgm:pt modelId="{6D20EDBF-59E4-4259-80E0-8CF68E063D64}">
      <dgm:prSet/>
      <dgm:spPr/>
      <dgm:t>
        <a:bodyPr/>
        <a:lstStyle/>
        <a:p>
          <a:r>
            <a:rPr lang="en-GB" dirty="0" smtClean="0">
              <a:latin typeface="Arial Rounded MT Bold" panose="020F0704030504030204" pitchFamily="34" charset="0"/>
            </a:rPr>
            <a:t>Punch a punch bag</a:t>
          </a:r>
          <a:endParaRPr lang="en-GB" dirty="0">
            <a:latin typeface="Arial Rounded MT Bold" panose="020F0704030504030204" pitchFamily="34" charset="0"/>
          </a:endParaRPr>
        </a:p>
      </dgm:t>
    </dgm:pt>
    <dgm:pt modelId="{2CBA373B-ECC6-4346-BDBE-B6CFCB7ABE94}" type="parTrans" cxnId="{2AD91667-51E0-46D1-B02C-65A1784D34BF}">
      <dgm:prSet/>
      <dgm:spPr/>
      <dgm:t>
        <a:bodyPr/>
        <a:lstStyle/>
        <a:p>
          <a:endParaRPr lang="en-GB">
            <a:latin typeface="Calibri" panose="020F0502020204030204" pitchFamily="34" charset="0"/>
          </a:endParaRPr>
        </a:p>
      </dgm:t>
    </dgm:pt>
    <dgm:pt modelId="{490C267D-F576-4D55-B188-F654C6956E4C}" type="sibTrans" cxnId="{2AD91667-51E0-46D1-B02C-65A1784D34BF}">
      <dgm:prSet/>
      <dgm:spPr/>
      <dgm:t>
        <a:bodyPr/>
        <a:lstStyle/>
        <a:p>
          <a:endParaRPr lang="en-GB">
            <a:latin typeface="Calibri" panose="020F0502020204030204" pitchFamily="34" charset="0"/>
          </a:endParaRPr>
        </a:p>
      </dgm:t>
    </dgm:pt>
    <dgm:pt modelId="{70BFB8D7-FF9C-4205-B8FE-972570ACAF23}">
      <dgm:prSet/>
      <dgm:spPr/>
      <dgm:t>
        <a:bodyPr/>
        <a:lstStyle/>
        <a:p>
          <a:r>
            <a:rPr lang="en-GB" dirty="0" smtClean="0">
              <a:latin typeface="Arial Rounded MT Bold" panose="020F0704030504030204" pitchFamily="34" charset="0"/>
            </a:rPr>
            <a:t>Make a ball out of play dough and smash it</a:t>
          </a:r>
          <a:endParaRPr lang="en-GB" dirty="0">
            <a:latin typeface="Arial Rounded MT Bold" panose="020F0704030504030204" pitchFamily="34" charset="0"/>
          </a:endParaRPr>
        </a:p>
      </dgm:t>
    </dgm:pt>
    <dgm:pt modelId="{D1534EFE-208A-452B-9527-754EAD55A1BA}" type="parTrans" cxnId="{E152C7CB-2921-4089-8477-80B1406F7670}">
      <dgm:prSet/>
      <dgm:spPr/>
      <dgm:t>
        <a:bodyPr/>
        <a:lstStyle/>
        <a:p>
          <a:endParaRPr lang="en-GB">
            <a:latin typeface="Calibri" panose="020F0502020204030204" pitchFamily="34" charset="0"/>
          </a:endParaRPr>
        </a:p>
      </dgm:t>
    </dgm:pt>
    <dgm:pt modelId="{52C93428-60DD-4D0A-A1E2-047AF31F8507}" type="sibTrans" cxnId="{E152C7CB-2921-4089-8477-80B1406F7670}">
      <dgm:prSet/>
      <dgm:spPr/>
      <dgm:t>
        <a:bodyPr/>
        <a:lstStyle/>
        <a:p>
          <a:endParaRPr lang="en-GB">
            <a:latin typeface="Calibri" panose="020F0502020204030204" pitchFamily="34" charset="0"/>
          </a:endParaRPr>
        </a:p>
      </dgm:t>
    </dgm:pt>
    <dgm:pt modelId="{5979BA74-9D95-45EB-9043-EB188380702B}">
      <dgm:prSet/>
      <dgm:spPr/>
      <dgm:t>
        <a:bodyPr/>
        <a:lstStyle/>
        <a:p>
          <a:r>
            <a:rPr lang="en-GB" dirty="0" smtClean="0">
              <a:latin typeface="Arial Rounded MT Bold" panose="020F0704030504030204" pitchFamily="34" charset="0"/>
            </a:rPr>
            <a:t>Hurl lumps of ice at the ground and watch them smash</a:t>
          </a:r>
          <a:endParaRPr lang="en-GB" dirty="0">
            <a:latin typeface="Arial Rounded MT Bold" panose="020F0704030504030204" pitchFamily="34" charset="0"/>
          </a:endParaRPr>
        </a:p>
      </dgm:t>
    </dgm:pt>
    <dgm:pt modelId="{13E991B2-AA8E-4403-B2E7-0C47E6C5F7C1}" type="parTrans" cxnId="{1119F495-FCCA-47D9-9CD7-6F0252C25379}">
      <dgm:prSet/>
      <dgm:spPr/>
      <dgm:t>
        <a:bodyPr/>
        <a:lstStyle/>
        <a:p>
          <a:endParaRPr lang="en-GB">
            <a:latin typeface="Calibri" panose="020F0502020204030204" pitchFamily="34" charset="0"/>
          </a:endParaRPr>
        </a:p>
      </dgm:t>
    </dgm:pt>
    <dgm:pt modelId="{0B790EEC-66DB-42C0-B289-931055B0472C}" type="sibTrans" cxnId="{1119F495-FCCA-47D9-9CD7-6F0252C25379}">
      <dgm:prSet/>
      <dgm:spPr/>
      <dgm:t>
        <a:bodyPr/>
        <a:lstStyle/>
        <a:p>
          <a:endParaRPr lang="en-GB">
            <a:latin typeface="Calibri" panose="020F0502020204030204" pitchFamily="34" charset="0"/>
          </a:endParaRPr>
        </a:p>
      </dgm:t>
    </dgm:pt>
    <dgm:pt modelId="{B1755DE1-82EE-4213-9715-29E34D41904C}">
      <dgm:prSet/>
      <dgm:spPr/>
      <dgm:t>
        <a:bodyPr/>
        <a:lstStyle/>
        <a:p>
          <a:r>
            <a:rPr lang="en-GB" dirty="0" smtClean="0">
              <a:latin typeface="Arial Rounded MT Bold" panose="020F0704030504030204" pitchFamily="34" charset="0"/>
            </a:rPr>
            <a:t>Hammer nails into wood</a:t>
          </a:r>
          <a:endParaRPr lang="en-GB" dirty="0">
            <a:latin typeface="Arial Rounded MT Bold" panose="020F0704030504030204" pitchFamily="34" charset="0"/>
          </a:endParaRPr>
        </a:p>
      </dgm:t>
    </dgm:pt>
    <dgm:pt modelId="{A1E46AEF-A5B2-4A20-87C1-5A64F3083555}" type="parTrans" cxnId="{853F3381-E760-475E-9F0D-62EEFF6E4F90}">
      <dgm:prSet/>
      <dgm:spPr/>
      <dgm:t>
        <a:bodyPr/>
        <a:lstStyle/>
        <a:p>
          <a:endParaRPr lang="en-GB">
            <a:latin typeface="Calibri" panose="020F0502020204030204" pitchFamily="34" charset="0"/>
          </a:endParaRPr>
        </a:p>
      </dgm:t>
    </dgm:pt>
    <dgm:pt modelId="{6A8E1009-E131-4DC8-9383-B076D1998676}" type="sibTrans" cxnId="{853F3381-E760-475E-9F0D-62EEFF6E4F90}">
      <dgm:prSet/>
      <dgm:spPr/>
      <dgm:t>
        <a:bodyPr/>
        <a:lstStyle/>
        <a:p>
          <a:endParaRPr lang="en-GB">
            <a:latin typeface="Calibri" panose="020F0502020204030204" pitchFamily="34" charset="0"/>
          </a:endParaRPr>
        </a:p>
      </dgm:t>
    </dgm:pt>
    <dgm:pt modelId="{CFBAE006-DD1E-43AD-AD7F-21F4A6BE36ED}">
      <dgm:prSet/>
      <dgm:spPr/>
      <dgm:t>
        <a:bodyPr/>
        <a:lstStyle/>
        <a:p>
          <a:r>
            <a:rPr lang="en-GB" dirty="0" smtClean="0">
              <a:latin typeface="Arial Rounded MT Bold" panose="020F0704030504030204" pitchFamily="34" charset="0"/>
            </a:rPr>
            <a:t>Play squash</a:t>
          </a:r>
          <a:endParaRPr lang="en-GB" dirty="0">
            <a:latin typeface="Arial Rounded MT Bold" panose="020F0704030504030204" pitchFamily="34" charset="0"/>
          </a:endParaRPr>
        </a:p>
      </dgm:t>
    </dgm:pt>
    <dgm:pt modelId="{2CC24AC1-593D-4B01-AED9-32E4C31DF514}" type="parTrans" cxnId="{8709ABF1-4601-48BC-8CA9-87473D62714C}">
      <dgm:prSet/>
      <dgm:spPr/>
      <dgm:t>
        <a:bodyPr/>
        <a:lstStyle/>
        <a:p>
          <a:endParaRPr lang="en-GB">
            <a:latin typeface="Calibri" panose="020F0502020204030204" pitchFamily="34" charset="0"/>
          </a:endParaRPr>
        </a:p>
      </dgm:t>
    </dgm:pt>
    <dgm:pt modelId="{8C92BD56-6955-45A3-BCAE-D273C78436D7}" type="sibTrans" cxnId="{8709ABF1-4601-48BC-8CA9-87473D62714C}">
      <dgm:prSet/>
      <dgm:spPr/>
      <dgm:t>
        <a:bodyPr/>
        <a:lstStyle/>
        <a:p>
          <a:endParaRPr lang="en-GB">
            <a:latin typeface="Calibri" panose="020F0502020204030204" pitchFamily="34" charset="0"/>
          </a:endParaRPr>
        </a:p>
      </dgm:t>
    </dgm:pt>
    <dgm:pt modelId="{E9F45DD2-8E2A-4E0C-9727-9FD0B5EDED7F}">
      <dgm:prSet/>
      <dgm:spPr/>
      <dgm:t>
        <a:bodyPr/>
        <a:lstStyle/>
        <a:p>
          <a:r>
            <a:rPr lang="en-GB" dirty="0" smtClean="0">
              <a:latin typeface="Arial Rounded MT Bold" panose="020F0704030504030204" pitchFamily="34" charset="0"/>
            </a:rPr>
            <a:t>Tear up a magazine</a:t>
          </a:r>
          <a:endParaRPr lang="en-GB" dirty="0">
            <a:latin typeface="Arial Rounded MT Bold" panose="020F0704030504030204" pitchFamily="34" charset="0"/>
          </a:endParaRPr>
        </a:p>
      </dgm:t>
    </dgm:pt>
    <dgm:pt modelId="{26FD1304-CBED-41B0-8008-11E58649E7E7}" type="parTrans" cxnId="{4D6062AF-0F13-4C91-B347-76DB4E071CA4}">
      <dgm:prSet/>
      <dgm:spPr/>
      <dgm:t>
        <a:bodyPr/>
        <a:lstStyle/>
        <a:p>
          <a:endParaRPr lang="en-GB">
            <a:latin typeface="Calibri" panose="020F0502020204030204" pitchFamily="34" charset="0"/>
          </a:endParaRPr>
        </a:p>
      </dgm:t>
    </dgm:pt>
    <dgm:pt modelId="{C050D6D0-5990-461B-AB6E-D2F937AA60E1}" type="sibTrans" cxnId="{4D6062AF-0F13-4C91-B347-76DB4E071CA4}">
      <dgm:prSet/>
      <dgm:spPr/>
      <dgm:t>
        <a:bodyPr/>
        <a:lstStyle/>
        <a:p>
          <a:endParaRPr lang="en-GB">
            <a:latin typeface="Calibri" panose="020F0502020204030204" pitchFamily="34" charset="0"/>
          </a:endParaRPr>
        </a:p>
      </dgm:t>
    </dgm:pt>
    <dgm:pt modelId="{9A831BC3-C27E-4D2B-9965-F0F38DD5EF8E}">
      <dgm:prSet/>
      <dgm:spPr/>
      <dgm:t>
        <a:bodyPr/>
        <a:lstStyle/>
        <a:p>
          <a:r>
            <a:rPr lang="en-GB" dirty="0" smtClean="0">
              <a:latin typeface="Arial Rounded MT Bold" panose="020F0704030504030204" pitchFamily="34" charset="0"/>
            </a:rPr>
            <a:t>Write down what made you feel angry and scribble it out until the paper is worn through</a:t>
          </a:r>
          <a:endParaRPr lang="en-GB" dirty="0">
            <a:latin typeface="Arial Rounded MT Bold" panose="020F0704030504030204" pitchFamily="34" charset="0"/>
          </a:endParaRPr>
        </a:p>
      </dgm:t>
    </dgm:pt>
    <dgm:pt modelId="{8F983241-B33B-4254-AAAD-E091433264EE}" type="parTrans" cxnId="{8FE1C0A1-3C05-4965-BE02-41D7F3DCBFE6}">
      <dgm:prSet/>
      <dgm:spPr/>
      <dgm:t>
        <a:bodyPr/>
        <a:lstStyle/>
        <a:p>
          <a:endParaRPr lang="en-GB">
            <a:latin typeface="Calibri" panose="020F0502020204030204" pitchFamily="34" charset="0"/>
          </a:endParaRPr>
        </a:p>
      </dgm:t>
    </dgm:pt>
    <dgm:pt modelId="{CB1B0654-C6CB-4317-83CB-AC6AD40C0A40}" type="sibTrans" cxnId="{8FE1C0A1-3C05-4965-BE02-41D7F3DCBFE6}">
      <dgm:prSet/>
      <dgm:spPr/>
      <dgm:t>
        <a:bodyPr/>
        <a:lstStyle/>
        <a:p>
          <a:endParaRPr lang="en-GB">
            <a:latin typeface="Calibri" panose="020F0502020204030204" pitchFamily="34" charset="0"/>
          </a:endParaRPr>
        </a:p>
      </dgm:t>
    </dgm:pt>
    <dgm:pt modelId="{B599E2BB-6258-430B-BAAF-8A16CB8C3D1A}">
      <dgm:prSet/>
      <dgm:spPr/>
      <dgm:t>
        <a:bodyPr/>
        <a:lstStyle/>
        <a:p>
          <a:r>
            <a:rPr lang="en-GB" dirty="0" smtClean="0">
              <a:latin typeface="Arial Rounded MT Bold" panose="020F0704030504030204" pitchFamily="34" charset="0"/>
            </a:rPr>
            <a:t>Dance like nobody is watching</a:t>
          </a:r>
          <a:endParaRPr lang="en-GB" dirty="0">
            <a:latin typeface="Arial Rounded MT Bold" panose="020F0704030504030204" pitchFamily="34" charset="0"/>
          </a:endParaRPr>
        </a:p>
      </dgm:t>
    </dgm:pt>
    <dgm:pt modelId="{41A3729C-6339-455D-8D82-89AFF783A794}" type="parTrans" cxnId="{A6CCF1B2-3094-405B-8696-C4BF5B78B0C0}">
      <dgm:prSet/>
      <dgm:spPr/>
      <dgm:t>
        <a:bodyPr/>
        <a:lstStyle/>
        <a:p>
          <a:endParaRPr lang="en-GB">
            <a:latin typeface="Calibri" panose="020F0502020204030204" pitchFamily="34" charset="0"/>
          </a:endParaRPr>
        </a:p>
      </dgm:t>
    </dgm:pt>
    <dgm:pt modelId="{99E1F7AA-85EA-45EE-A122-9213408D6EA5}" type="sibTrans" cxnId="{A6CCF1B2-3094-405B-8696-C4BF5B78B0C0}">
      <dgm:prSet/>
      <dgm:spPr/>
      <dgm:t>
        <a:bodyPr/>
        <a:lstStyle/>
        <a:p>
          <a:endParaRPr lang="en-GB">
            <a:latin typeface="Calibri" panose="020F0502020204030204" pitchFamily="34" charset="0"/>
          </a:endParaRPr>
        </a:p>
      </dgm:t>
    </dgm:pt>
    <dgm:pt modelId="{0DB8385F-A3E5-4E38-B15E-240FC15ABBB3}" type="pres">
      <dgm:prSet presAssocID="{0C39C2E0-1FC2-45F3-B714-3C5AE0E29196}" presName="diagram" presStyleCnt="0">
        <dgm:presLayoutVars>
          <dgm:dir/>
          <dgm:resizeHandles val="exact"/>
        </dgm:presLayoutVars>
      </dgm:prSet>
      <dgm:spPr/>
      <dgm:t>
        <a:bodyPr/>
        <a:lstStyle/>
        <a:p>
          <a:endParaRPr lang="en-GB"/>
        </a:p>
      </dgm:t>
    </dgm:pt>
    <dgm:pt modelId="{87E11602-06E7-4C70-805D-73823EAAE85E}" type="pres">
      <dgm:prSet presAssocID="{697C3B05-D05D-4BA5-82DA-28371F4C9102}" presName="node" presStyleLbl="node1" presStyleIdx="0" presStyleCnt="9">
        <dgm:presLayoutVars>
          <dgm:bulletEnabled val="1"/>
        </dgm:presLayoutVars>
      </dgm:prSet>
      <dgm:spPr/>
      <dgm:t>
        <a:bodyPr/>
        <a:lstStyle/>
        <a:p>
          <a:endParaRPr lang="en-GB"/>
        </a:p>
      </dgm:t>
    </dgm:pt>
    <dgm:pt modelId="{A2A906C0-FC44-4CFB-89D9-9F6587CD12B5}" type="pres">
      <dgm:prSet presAssocID="{BD3DA021-59D4-4A09-B165-F13A8C63C5E1}" presName="sibTrans" presStyleCnt="0"/>
      <dgm:spPr/>
    </dgm:pt>
    <dgm:pt modelId="{6ACA97F7-F931-4246-8D89-1498367228CD}" type="pres">
      <dgm:prSet presAssocID="{6D20EDBF-59E4-4259-80E0-8CF68E063D64}" presName="node" presStyleLbl="node1" presStyleIdx="1" presStyleCnt="9">
        <dgm:presLayoutVars>
          <dgm:bulletEnabled val="1"/>
        </dgm:presLayoutVars>
      </dgm:prSet>
      <dgm:spPr/>
      <dgm:t>
        <a:bodyPr/>
        <a:lstStyle/>
        <a:p>
          <a:endParaRPr lang="en-GB"/>
        </a:p>
      </dgm:t>
    </dgm:pt>
    <dgm:pt modelId="{D6ECC91E-2604-4C3E-B532-BB6E909AB19E}" type="pres">
      <dgm:prSet presAssocID="{490C267D-F576-4D55-B188-F654C6956E4C}" presName="sibTrans" presStyleCnt="0"/>
      <dgm:spPr/>
    </dgm:pt>
    <dgm:pt modelId="{F7793DAE-8232-41E4-8C08-A40256762C85}" type="pres">
      <dgm:prSet presAssocID="{70BFB8D7-FF9C-4205-B8FE-972570ACAF23}" presName="node" presStyleLbl="node1" presStyleIdx="2" presStyleCnt="9">
        <dgm:presLayoutVars>
          <dgm:bulletEnabled val="1"/>
        </dgm:presLayoutVars>
      </dgm:prSet>
      <dgm:spPr/>
      <dgm:t>
        <a:bodyPr/>
        <a:lstStyle/>
        <a:p>
          <a:endParaRPr lang="en-GB"/>
        </a:p>
      </dgm:t>
    </dgm:pt>
    <dgm:pt modelId="{FAE687FD-B05F-4799-8F7A-0A951FDFA56E}" type="pres">
      <dgm:prSet presAssocID="{52C93428-60DD-4D0A-A1E2-047AF31F8507}" presName="sibTrans" presStyleCnt="0"/>
      <dgm:spPr/>
    </dgm:pt>
    <dgm:pt modelId="{7F02B57C-2CE3-49B6-8467-8819916C7F9F}" type="pres">
      <dgm:prSet presAssocID="{5979BA74-9D95-45EB-9043-EB188380702B}" presName="node" presStyleLbl="node1" presStyleIdx="3" presStyleCnt="9">
        <dgm:presLayoutVars>
          <dgm:bulletEnabled val="1"/>
        </dgm:presLayoutVars>
      </dgm:prSet>
      <dgm:spPr/>
      <dgm:t>
        <a:bodyPr/>
        <a:lstStyle/>
        <a:p>
          <a:endParaRPr lang="en-GB"/>
        </a:p>
      </dgm:t>
    </dgm:pt>
    <dgm:pt modelId="{E23EE84A-BCA1-459A-9B51-8223738282B9}" type="pres">
      <dgm:prSet presAssocID="{0B790EEC-66DB-42C0-B289-931055B0472C}" presName="sibTrans" presStyleCnt="0"/>
      <dgm:spPr/>
    </dgm:pt>
    <dgm:pt modelId="{07BD902B-79CC-49BC-864B-CC84356A84D9}" type="pres">
      <dgm:prSet presAssocID="{B1755DE1-82EE-4213-9715-29E34D41904C}" presName="node" presStyleLbl="node1" presStyleIdx="4" presStyleCnt="9">
        <dgm:presLayoutVars>
          <dgm:bulletEnabled val="1"/>
        </dgm:presLayoutVars>
      </dgm:prSet>
      <dgm:spPr/>
      <dgm:t>
        <a:bodyPr/>
        <a:lstStyle/>
        <a:p>
          <a:endParaRPr lang="en-GB"/>
        </a:p>
      </dgm:t>
    </dgm:pt>
    <dgm:pt modelId="{F1C5BEFE-D8E2-482A-86EA-CAE54F341E6C}" type="pres">
      <dgm:prSet presAssocID="{6A8E1009-E131-4DC8-9383-B076D1998676}" presName="sibTrans" presStyleCnt="0"/>
      <dgm:spPr/>
    </dgm:pt>
    <dgm:pt modelId="{9DA856FB-BD86-48E7-A90D-37131438BD1D}" type="pres">
      <dgm:prSet presAssocID="{CFBAE006-DD1E-43AD-AD7F-21F4A6BE36ED}" presName="node" presStyleLbl="node1" presStyleIdx="5" presStyleCnt="9">
        <dgm:presLayoutVars>
          <dgm:bulletEnabled val="1"/>
        </dgm:presLayoutVars>
      </dgm:prSet>
      <dgm:spPr/>
      <dgm:t>
        <a:bodyPr/>
        <a:lstStyle/>
        <a:p>
          <a:endParaRPr lang="en-GB"/>
        </a:p>
      </dgm:t>
    </dgm:pt>
    <dgm:pt modelId="{C62DB272-A9DB-405D-A915-264168A9CB2C}" type="pres">
      <dgm:prSet presAssocID="{8C92BD56-6955-45A3-BCAE-D273C78436D7}" presName="sibTrans" presStyleCnt="0"/>
      <dgm:spPr/>
    </dgm:pt>
    <dgm:pt modelId="{D97A0926-B293-4BC2-9582-BC0B11154F68}" type="pres">
      <dgm:prSet presAssocID="{E9F45DD2-8E2A-4E0C-9727-9FD0B5EDED7F}" presName="node" presStyleLbl="node1" presStyleIdx="6" presStyleCnt="9">
        <dgm:presLayoutVars>
          <dgm:bulletEnabled val="1"/>
        </dgm:presLayoutVars>
      </dgm:prSet>
      <dgm:spPr/>
      <dgm:t>
        <a:bodyPr/>
        <a:lstStyle/>
        <a:p>
          <a:endParaRPr lang="en-GB"/>
        </a:p>
      </dgm:t>
    </dgm:pt>
    <dgm:pt modelId="{B8A95301-EDD4-4A32-A28B-EDF69D47C46F}" type="pres">
      <dgm:prSet presAssocID="{C050D6D0-5990-461B-AB6E-D2F937AA60E1}" presName="sibTrans" presStyleCnt="0"/>
      <dgm:spPr/>
    </dgm:pt>
    <dgm:pt modelId="{04B0F6CB-2EB3-4E01-93CC-5709D8BA9F86}" type="pres">
      <dgm:prSet presAssocID="{9A831BC3-C27E-4D2B-9965-F0F38DD5EF8E}" presName="node" presStyleLbl="node1" presStyleIdx="7" presStyleCnt="9">
        <dgm:presLayoutVars>
          <dgm:bulletEnabled val="1"/>
        </dgm:presLayoutVars>
      </dgm:prSet>
      <dgm:spPr/>
      <dgm:t>
        <a:bodyPr/>
        <a:lstStyle/>
        <a:p>
          <a:endParaRPr lang="en-GB"/>
        </a:p>
      </dgm:t>
    </dgm:pt>
    <dgm:pt modelId="{E02E9F7A-FEB1-4AAF-A231-9AADDEEE3484}" type="pres">
      <dgm:prSet presAssocID="{CB1B0654-C6CB-4317-83CB-AC6AD40C0A40}" presName="sibTrans" presStyleCnt="0"/>
      <dgm:spPr/>
    </dgm:pt>
    <dgm:pt modelId="{0F755622-490F-404E-A1DE-5B57030F99D6}" type="pres">
      <dgm:prSet presAssocID="{B599E2BB-6258-430B-BAAF-8A16CB8C3D1A}" presName="node" presStyleLbl="node1" presStyleIdx="8" presStyleCnt="9">
        <dgm:presLayoutVars>
          <dgm:bulletEnabled val="1"/>
        </dgm:presLayoutVars>
      </dgm:prSet>
      <dgm:spPr/>
      <dgm:t>
        <a:bodyPr/>
        <a:lstStyle/>
        <a:p>
          <a:endParaRPr lang="en-GB"/>
        </a:p>
      </dgm:t>
    </dgm:pt>
  </dgm:ptLst>
  <dgm:cxnLst>
    <dgm:cxn modelId="{853F3381-E760-475E-9F0D-62EEFF6E4F90}" srcId="{0C39C2E0-1FC2-45F3-B714-3C5AE0E29196}" destId="{B1755DE1-82EE-4213-9715-29E34D41904C}" srcOrd="4" destOrd="0" parTransId="{A1E46AEF-A5B2-4A20-87C1-5A64F3083555}" sibTransId="{6A8E1009-E131-4DC8-9383-B076D1998676}"/>
    <dgm:cxn modelId="{8B1A43AD-3654-45CF-B089-387CB9294E9A}" type="presOf" srcId="{B1755DE1-82EE-4213-9715-29E34D41904C}" destId="{07BD902B-79CC-49BC-864B-CC84356A84D9}" srcOrd="0" destOrd="0" presId="urn:microsoft.com/office/officeart/2005/8/layout/default#2"/>
    <dgm:cxn modelId="{8709ABF1-4601-48BC-8CA9-87473D62714C}" srcId="{0C39C2E0-1FC2-45F3-B714-3C5AE0E29196}" destId="{CFBAE006-DD1E-43AD-AD7F-21F4A6BE36ED}" srcOrd="5" destOrd="0" parTransId="{2CC24AC1-593D-4B01-AED9-32E4C31DF514}" sibTransId="{8C92BD56-6955-45A3-BCAE-D273C78436D7}"/>
    <dgm:cxn modelId="{C5510757-885E-4115-9EF7-C06155EEB9E9}" type="presOf" srcId="{B599E2BB-6258-430B-BAAF-8A16CB8C3D1A}" destId="{0F755622-490F-404E-A1DE-5B57030F99D6}" srcOrd="0" destOrd="0" presId="urn:microsoft.com/office/officeart/2005/8/layout/default#2"/>
    <dgm:cxn modelId="{E152C7CB-2921-4089-8477-80B1406F7670}" srcId="{0C39C2E0-1FC2-45F3-B714-3C5AE0E29196}" destId="{70BFB8D7-FF9C-4205-B8FE-972570ACAF23}" srcOrd="2" destOrd="0" parTransId="{D1534EFE-208A-452B-9527-754EAD55A1BA}" sibTransId="{52C93428-60DD-4D0A-A1E2-047AF31F8507}"/>
    <dgm:cxn modelId="{27CE1286-E0DF-4FBA-90B7-BD57DCC7853C}" type="presOf" srcId="{70BFB8D7-FF9C-4205-B8FE-972570ACAF23}" destId="{F7793DAE-8232-41E4-8C08-A40256762C85}" srcOrd="0" destOrd="0" presId="urn:microsoft.com/office/officeart/2005/8/layout/default#2"/>
    <dgm:cxn modelId="{8FE1C0A1-3C05-4965-BE02-41D7F3DCBFE6}" srcId="{0C39C2E0-1FC2-45F3-B714-3C5AE0E29196}" destId="{9A831BC3-C27E-4D2B-9965-F0F38DD5EF8E}" srcOrd="7" destOrd="0" parTransId="{8F983241-B33B-4254-AAAD-E091433264EE}" sibTransId="{CB1B0654-C6CB-4317-83CB-AC6AD40C0A40}"/>
    <dgm:cxn modelId="{4D6062AF-0F13-4C91-B347-76DB4E071CA4}" srcId="{0C39C2E0-1FC2-45F3-B714-3C5AE0E29196}" destId="{E9F45DD2-8E2A-4E0C-9727-9FD0B5EDED7F}" srcOrd="6" destOrd="0" parTransId="{26FD1304-CBED-41B0-8008-11E58649E7E7}" sibTransId="{C050D6D0-5990-461B-AB6E-D2F937AA60E1}"/>
    <dgm:cxn modelId="{C3B4EA08-EBBC-474A-ACC2-D716A0C77DC6}" type="presOf" srcId="{0C39C2E0-1FC2-45F3-B714-3C5AE0E29196}" destId="{0DB8385F-A3E5-4E38-B15E-240FC15ABBB3}" srcOrd="0" destOrd="0" presId="urn:microsoft.com/office/officeart/2005/8/layout/default#2"/>
    <dgm:cxn modelId="{022DD3DE-DB56-4E20-9A5A-E9CA1CBD22D4}" type="presOf" srcId="{5979BA74-9D95-45EB-9043-EB188380702B}" destId="{7F02B57C-2CE3-49B6-8467-8819916C7F9F}" srcOrd="0" destOrd="0" presId="urn:microsoft.com/office/officeart/2005/8/layout/default#2"/>
    <dgm:cxn modelId="{A6CCF1B2-3094-405B-8696-C4BF5B78B0C0}" srcId="{0C39C2E0-1FC2-45F3-B714-3C5AE0E29196}" destId="{B599E2BB-6258-430B-BAAF-8A16CB8C3D1A}" srcOrd="8" destOrd="0" parTransId="{41A3729C-6339-455D-8D82-89AFF783A794}" sibTransId="{99E1F7AA-85EA-45EE-A122-9213408D6EA5}"/>
    <dgm:cxn modelId="{2388276B-A5E4-401A-BD5E-638478641816}" type="presOf" srcId="{E9F45DD2-8E2A-4E0C-9727-9FD0B5EDED7F}" destId="{D97A0926-B293-4BC2-9582-BC0B11154F68}" srcOrd="0" destOrd="0" presId="urn:microsoft.com/office/officeart/2005/8/layout/default#2"/>
    <dgm:cxn modelId="{4A95124A-C37A-4105-AD4A-998BBA35004B}" type="presOf" srcId="{CFBAE006-DD1E-43AD-AD7F-21F4A6BE36ED}" destId="{9DA856FB-BD86-48E7-A90D-37131438BD1D}" srcOrd="0" destOrd="0" presId="urn:microsoft.com/office/officeart/2005/8/layout/default#2"/>
    <dgm:cxn modelId="{971A4373-0258-437C-AFDF-E4C6943919C0}" srcId="{0C39C2E0-1FC2-45F3-B714-3C5AE0E29196}" destId="{697C3B05-D05D-4BA5-82DA-28371F4C9102}" srcOrd="0" destOrd="0" parTransId="{C228738D-66D7-4630-A61E-2D45666D0787}" sibTransId="{BD3DA021-59D4-4A09-B165-F13A8C63C5E1}"/>
    <dgm:cxn modelId="{2AD91667-51E0-46D1-B02C-65A1784D34BF}" srcId="{0C39C2E0-1FC2-45F3-B714-3C5AE0E29196}" destId="{6D20EDBF-59E4-4259-80E0-8CF68E063D64}" srcOrd="1" destOrd="0" parTransId="{2CBA373B-ECC6-4346-BDBE-B6CFCB7ABE94}" sibTransId="{490C267D-F576-4D55-B188-F654C6956E4C}"/>
    <dgm:cxn modelId="{9D33B8D2-691A-418F-AE35-6512C27DEEEE}" type="presOf" srcId="{9A831BC3-C27E-4D2B-9965-F0F38DD5EF8E}" destId="{04B0F6CB-2EB3-4E01-93CC-5709D8BA9F86}" srcOrd="0" destOrd="0" presId="urn:microsoft.com/office/officeart/2005/8/layout/default#2"/>
    <dgm:cxn modelId="{1119F495-FCCA-47D9-9CD7-6F0252C25379}" srcId="{0C39C2E0-1FC2-45F3-B714-3C5AE0E29196}" destId="{5979BA74-9D95-45EB-9043-EB188380702B}" srcOrd="3" destOrd="0" parTransId="{13E991B2-AA8E-4403-B2E7-0C47E6C5F7C1}" sibTransId="{0B790EEC-66DB-42C0-B289-931055B0472C}"/>
    <dgm:cxn modelId="{34F0B4DB-4D0B-4334-AB7A-84BC0E1D2088}" type="presOf" srcId="{697C3B05-D05D-4BA5-82DA-28371F4C9102}" destId="{87E11602-06E7-4C70-805D-73823EAAE85E}" srcOrd="0" destOrd="0" presId="urn:microsoft.com/office/officeart/2005/8/layout/default#2"/>
    <dgm:cxn modelId="{294FC227-B378-47FF-A02D-350CA26FAF90}" type="presOf" srcId="{6D20EDBF-59E4-4259-80E0-8CF68E063D64}" destId="{6ACA97F7-F931-4246-8D89-1498367228CD}" srcOrd="0" destOrd="0" presId="urn:microsoft.com/office/officeart/2005/8/layout/default#2"/>
    <dgm:cxn modelId="{2FF267B7-AD11-4D61-B99E-5302B6BA192F}" type="presParOf" srcId="{0DB8385F-A3E5-4E38-B15E-240FC15ABBB3}" destId="{87E11602-06E7-4C70-805D-73823EAAE85E}" srcOrd="0" destOrd="0" presId="urn:microsoft.com/office/officeart/2005/8/layout/default#2"/>
    <dgm:cxn modelId="{82C51232-4D47-4330-B14D-474C70955661}" type="presParOf" srcId="{0DB8385F-A3E5-4E38-B15E-240FC15ABBB3}" destId="{A2A906C0-FC44-4CFB-89D9-9F6587CD12B5}" srcOrd="1" destOrd="0" presId="urn:microsoft.com/office/officeart/2005/8/layout/default#2"/>
    <dgm:cxn modelId="{0320409E-D464-475B-BAE6-67D845861B17}" type="presParOf" srcId="{0DB8385F-A3E5-4E38-B15E-240FC15ABBB3}" destId="{6ACA97F7-F931-4246-8D89-1498367228CD}" srcOrd="2" destOrd="0" presId="urn:microsoft.com/office/officeart/2005/8/layout/default#2"/>
    <dgm:cxn modelId="{69BD247E-4E2C-4E30-B6D3-78824B724966}" type="presParOf" srcId="{0DB8385F-A3E5-4E38-B15E-240FC15ABBB3}" destId="{D6ECC91E-2604-4C3E-B532-BB6E909AB19E}" srcOrd="3" destOrd="0" presId="urn:microsoft.com/office/officeart/2005/8/layout/default#2"/>
    <dgm:cxn modelId="{AC395AF9-D76D-4C96-BDC0-5B97F71D3FAF}" type="presParOf" srcId="{0DB8385F-A3E5-4E38-B15E-240FC15ABBB3}" destId="{F7793DAE-8232-41E4-8C08-A40256762C85}" srcOrd="4" destOrd="0" presId="urn:microsoft.com/office/officeart/2005/8/layout/default#2"/>
    <dgm:cxn modelId="{69730E6F-0187-40E2-B46A-81870BF4B87F}" type="presParOf" srcId="{0DB8385F-A3E5-4E38-B15E-240FC15ABBB3}" destId="{FAE687FD-B05F-4799-8F7A-0A951FDFA56E}" srcOrd="5" destOrd="0" presId="urn:microsoft.com/office/officeart/2005/8/layout/default#2"/>
    <dgm:cxn modelId="{7D642984-DCFA-4326-82F0-C4A1D8EDDBB9}" type="presParOf" srcId="{0DB8385F-A3E5-4E38-B15E-240FC15ABBB3}" destId="{7F02B57C-2CE3-49B6-8467-8819916C7F9F}" srcOrd="6" destOrd="0" presId="urn:microsoft.com/office/officeart/2005/8/layout/default#2"/>
    <dgm:cxn modelId="{377D8D84-6679-4037-AE4E-1AFEB8023058}" type="presParOf" srcId="{0DB8385F-A3E5-4E38-B15E-240FC15ABBB3}" destId="{E23EE84A-BCA1-459A-9B51-8223738282B9}" srcOrd="7" destOrd="0" presId="urn:microsoft.com/office/officeart/2005/8/layout/default#2"/>
    <dgm:cxn modelId="{5F2AF237-ED29-4857-8FF4-1A0FF9A604E2}" type="presParOf" srcId="{0DB8385F-A3E5-4E38-B15E-240FC15ABBB3}" destId="{07BD902B-79CC-49BC-864B-CC84356A84D9}" srcOrd="8" destOrd="0" presId="urn:microsoft.com/office/officeart/2005/8/layout/default#2"/>
    <dgm:cxn modelId="{D99CE644-6A2D-4E9E-BAB2-C829F8F28144}" type="presParOf" srcId="{0DB8385F-A3E5-4E38-B15E-240FC15ABBB3}" destId="{F1C5BEFE-D8E2-482A-86EA-CAE54F341E6C}" srcOrd="9" destOrd="0" presId="urn:microsoft.com/office/officeart/2005/8/layout/default#2"/>
    <dgm:cxn modelId="{2B192165-ACC6-410A-829F-9A5346E1D71A}" type="presParOf" srcId="{0DB8385F-A3E5-4E38-B15E-240FC15ABBB3}" destId="{9DA856FB-BD86-48E7-A90D-37131438BD1D}" srcOrd="10" destOrd="0" presId="urn:microsoft.com/office/officeart/2005/8/layout/default#2"/>
    <dgm:cxn modelId="{4DAABA6F-7E93-4C65-8E5B-9957449CDC06}" type="presParOf" srcId="{0DB8385F-A3E5-4E38-B15E-240FC15ABBB3}" destId="{C62DB272-A9DB-405D-A915-264168A9CB2C}" srcOrd="11" destOrd="0" presId="urn:microsoft.com/office/officeart/2005/8/layout/default#2"/>
    <dgm:cxn modelId="{FDDBDE4A-F707-4D29-8A55-DCA9505CEC77}" type="presParOf" srcId="{0DB8385F-A3E5-4E38-B15E-240FC15ABBB3}" destId="{D97A0926-B293-4BC2-9582-BC0B11154F68}" srcOrd="12" destOrd="0" presId="urn:microsoft.com/office/officeart/2005/8/layout/default#2"/>
    <dgm:cxn modelId="{EB2B290E-7B5A-4EA2-B75B-F282AC26EE59}" type="presParOf" srcId="{0DB8385F-A3E5-4E38-B15E-240FC15ABBB3}" destId="{B8A95301-EDD4-4A32-A28B-EDF69D47C46F}" srcOrd="13" destOrd="0" presId="urn:microsoft.com/office/officeart/2005/8/layout/default#2"/>
    <dgm:cxn modelId="{D07AEB21-63DB-4D9F-8ABC-AD4CBAC5D5FE}" type="presParOf" srcId="{0DB8385F-A3E5-4E38-B15E-240FC15ABBB3}" destId="{04B0F6CB-2EB3-4E01-93CC-5709D8BA9F86}" srcOrd="14" destOrd="0" presId="urn:microsoft.com/office/officeart/2005/8/layout/default#2"/>
    <dgm:cxn modelId="{3F41B4AD-AB23-4488-9EF9-EEF68A601BD8}" type="presParOf" srcId="{0DB8385F-A3E5-4E38-B15E-240FC15ABBB3}" destId="{E02E9F7A-FEB1-4AAF-A231-9AADDEEE3484}" srcOrd="15" destOrd="0" presId="urn:microsoft.com/office/officeart/2005/8/layout/default#2"/>
    <dgm:cxn modelId="{2F2C35C9-9F3D-405F-AF94-C32DB6A2C1E2}" type="presParOf" srcId="{0DB8385F-A3E5-4E38-B15E-240FC15ABBB3}" destId="{0F755622-490F-404E-A1DE-5B57030F99D6}" srcOrd="16" destOrd="0" presId="urn:microsoft.com/office/officeart/2005/8/layout/defaul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0C39C2E0-1FC2-45F3-B714-3C5AE0E29196}" type="doc">
      <dgm:prSet loTypeId="urn:microsoft.com/office/officeart/2005/8/layout/default#3" loCatId="list" qsTypeId="urn:microsoft.com/office/officeart/2005/8/quickstyle/simple3" qsCatId="simple" csTypeId="urn:microsoft.com/office/officeart/2005/8/colors/colorful2" csCatId="colorful" phldr="1"/>
      <dgm:spPr/>
      <dgm:t>
        <a:bodyPr/>
        <a:lstStyle/>
        <a:p>
          <a:endParaRPr lang="en-GB"/>
        </a:p>
      </dgm:t>
    </dgm:pt>
    <dgm:pt modelId="{697C3B05-D05D-4BA5-82DA-28371F4C9102}">
      <dgm:prSet/>
      <dgm:spPr/>
      <dgm:t>
        <a:bodyPr/>
        <a:lstStyle/>
        <a:p>
          <a:r>
            <a:rPr lang="en-GB" dirty="0" smtClean="0">
              <a:latin typeface="Arial Rounded MT Bold" panose="020F0704030504030204" pitchFamily="34" charset="0"/>
            </a:rPr>
            <a:t>Play music loudly</a:t>
          </a:r>
          <a:endParaRPr lang="en-GB" dirty="0">
            <a:latin typeface="Arial Rounded MT Bold" panose="020F0704030504030204" pitchFamily="34" charset="0"/>
          </a:endParaRPr>
        </a:p>
      </dgm:t>
    </dgm:pt>
    <dgm:pt modelId="{C228738D-66D7-4630-A61E-2D45666D0787}" type="parTrans" cxnId="{971A4373-0258-437C-AFDF-E4C6943919C0}">
      <dgm:prSet/>
      <dgm:spPr/>
      <dgm:t>
        <a:bodyPr/>
        <a:lstStyle/>
        <a:p>
          <a:endParaRPr lang="en-GB">
            <a:latin typeface="Calibri" panose="020F0502020204030204" pitchFamily="34" charset="0"/>
          </a:endParaRPr>
        </a:p>
      </dgm:t>
    </dgm:pt>
    <dgm:pt modelId="{BD3DA021-59D4-4A09-B165-F13A8C63C5E1}" type="sibTrans" cxnId="{971A4373-0258-437C-AFDF-E4C6943919C0}">
      <dgm:prSet/>
      <dgm:spPr/>
      <dgm:t>
        <a:bodyPr/>
        <a:lstStyle/>
        <a:p>
          <a:endParaRPr lang="en-GB">
            <a:latin typeface="Calibri" panose="020F0502020204030204" pitchFamily="34" charset="0"/>
          </a:endParaRPr>
        </a:p>
      </dgm:t>
    </dgm:pt>
    <dgm:pt modelId="{9F5FAE3D-ECE0-454D-B0A1-48B91C581394}">
      <dgm:prSet/>
      <dgm:spPr/>
      <dgm:t>
        <a:bodyPr/>
        <a:lstStyle/>
        <a:p>
          <a:r>
            <a:rPr lang="en-GB" dirty="0" smtClean="0">
              <a:latin typeface="Arial Rounded MT Bold" panose="020F0704030504030204" pitchFamily="34" charset="0"/>
            </a:rPr>
            <a:t>Bang drums or other percussion instruments</a:t>
          </a:r>
          <a:endParaRPr lang="en-GB" dirty="0">
            <a:latin typeface="Arial Rounded MT Bold" panose="020F0704030504030204" pitchFamily="34" charset="0"/>
          </a:endParaRPr>
        </a:p>
      </dgm:t>
    </dgm:pt>
    <dgm:pt modelId="{7FFFB089-63E3-4A3A-9D6B-5852A262B348}" type="parTrans" cxnId="{394E97DE-70EB-4A10-ABB6-037B324E1AFC}">
      <dgm:prSet/>
      <dgm:spPr/>
      <dgm:t>
        <a:bodyPr/>
        <a:lstStyle/>
        <a:p>
          <a:endParaRPr lang="en-GB">
            <a:latin typeface="Calibri" panose="020F0502020204030204" pitchFamily="34" charset="0"/>
          </a:endParaRPr>
        </a:p>
      </dgm:t>
    </dgm:pt>
    <dgm:pt modelId="{11F6C1A8-AA3C-4EDF-8D75-9E6699B24399}" type="sibTrans" cxnId="{394E97DE-70EB-4A10-ABB6-037B324E1AFC}">
      <dgm:prSet/>
      <dgm:spPr/>
      <dgm:t>
        <a:bodyPr/>
        <a:lstStyle/>
        <a:p>
          <a:endParaRPr lang="en-GB">
            <a:latin typeface="Calibri" panose="020F0502020204030204" pitchFamily="34" charset="0"/>
          </a:endParaRPr>
        </a:p>
      </dgm:t>
    </dgm:pt>
    <dgm:pt modelId="{617E30F7-EBC8-43E1-AD73-7C651BAEE35E}">
      <dgm:prSet/>
      <dgm:spPr/>
      <dgm:t>
        <a:bodyPr/>
        <a:lstStyle/>
        <a:p>
          <a:r>
            <a:rPr lang="en-GB" dirty="0" smtClean="0">
              <a:latin typeface="Arial Rounded MT Bold" panose="020F0704030504030204" pitchFamily="34" charset="0"/>
            </a:rPr>
            <a:t>Run up hill</a:t>
          </a:r>
          <a:endParaRPr lang="en-GB" dirty="0">
            <a:latin typeface="Arial Rounded MT Bold" panose="020F0704030504030204" pitchFamily="34" charset="0"/>
          </a:endParaRPr>
        </a:p>
      </dgm:t>
    </dgm:pt>
    <dgm:pt modelId="{C46E0340-6C7C-451A-93F8-CA657DFB0F68}" type="parTrans" cxnId="{D7C23BA8-F5AD-420A-951C-70FAEB873187}">
      <dgm:prSet/>
      <dgm:spPr/>
      <dgm:t>
        <a:bodyPr/>
        <a:lstStyle/>
        <a:p>
          <a:endParaRPr lang="en-GB">
            <a:latin typeface="Calibri" panose="020F0502020204030204" pitchFamily="34" charset="0"/>
          </a:endParaRPr>
        </a:p>
      </dgm:t>
    </dgm:pt>
    <dgm:pt modelId="{A7116385-A2BF-4B98-85CF-95629DB8BD0C}" type="sibTrans" cxnId="{D7C23BA8-F5AD-420A-951C-70FAEB873187}">
      <dgm:prSet/>
      <dgm:spPr/>
      <dgm:t>
        <a:bodyPr/>
        <a:lstStyle/>
        <a:p>
          <a:endParaRPr lang="en-GB">
            <a:latin typeface="Calibri" panose="020F0502020204030204" pitchFamily="34" charset="0"/>
          </a:endParaRPr>
        </a:p>
      </dgm:t>
    </dgm:pt>
    <dgm:pt modelId="{520BEF6C-1D20-497B-B133-652EC36B24D8}">
      <dgm:prSet/>
      <dgm:spPr/>
      <dgm:t>
        <a:bodyPr/>
        <a:lstStyle/>
        <a:p>
          <a:r>
            <a:rPr lang="en-GB" dirty="0" smtClean="0">
              <a:latin typeface="Arial Rounded MT Bold" panose="020F0704030504030204" pitchFamily="34" charset="0"/>
            </a:rPr>
            <a:t>Write a letter to the person who has made you angry, venting your frustration (but don’t send it)</a:t>
          </a:r>
          <a:endParaRPr lang="en-GB" dirty="0">
            <a:latin typeface="Arial Rounded MT Bold" panose="020F0704030504030204" pitchFamily="34" charset="0"/>
          </a:endParaRPr>
        </a:p>
      </dgm:t>
    </dgm:pt>
    <dgm:pt modelId="{EF75DFEF-0562-4812-8A17-48D4F98662B1}" type="parTrans" cxnId="{A7853E55-C833-4684-81BB-ADBB5E6B0002}">
      <dgm:prSet/>
      <dgm:spPr/>
      <dgm:t>
        <a:bodyPr/>
        <a:lstStyle/>
        <a:p>
          <a:endParaRPr lang="en-GB">
            <a:latin typeface="Calibri" panose="020F0502020204030204" pitchFamily="34" charset="0"/>
          </a:endParaRPr>
        </a:p>
      </dgm:t>
    </dgm:pt>
    <dgm:pt modelId="{C513ABAF-CA5D-487C-B4F3-D347989006B1}" type="sibTrans" cxnId="{A7853E55-C833-4684-81BB-ADBB5E6B0002}">
      <dgm:prSet/>
      <dgm:spPr/>
      <dgm:t>
        <a:bodyPr/>
        <a:lstStyle/>
        <a:p>
          <a:endParaRPr lang="en-GB">
            <a:latin typeface="Calibri" panose="020F0502020204030204" pitchFamily="34" charset="0"/>
          </a:endParaRPr>
        </a:p>
      </dgm:t>
    </dgm:pt>
    <dgm:pt modelId="{4064845F-6E41-4476-B375-BE0F91474FFD}">
      <dgm:prSet/>
      <dgm:spPr/>
      <dgm:t>
        <a:bodyPr/>
        <a:lstStyle/>
        <a:p>
          <a:r>
            <a:rPr lang="en-GB" dirty="0" smtClean="0">
              <a:latin typeface="Arial Rounded MT Bold" panose="020F0704030504030204" pitchFamily="34" charset="0"/>
            </a:rPr>
            <a:t>Cry</a:t>
          </a:r>
          <a:endParaRPr lang="en-GB" dirty="0">
            <a:latin typeface="Arial Rounded MT Bold" panose="020F0704030504030204" pitchFamily="34" charset="0"/>
          </a:endParaRPr>
        </a:p>
      </dgm:t>
    </dgm:pt>
    <dgm:pt modelId="{C48C4A71-0AC3-4E13-9D66-61AACE17354D}" type="parTrans" cxnId="{149AEA46-5F08-4C6A-BE85-4638638BDF82}">
      <dgm:prSet/>
      <dgm:spPr/>
      <dgm:t>
        <a:bodyPr/>
        <a:lstStyle/>
        <a:p>
          <a:endParaRPr lang="en-GB">
            <a:latin typeface="Calibri" panose="020F0502020204030204" pitchFamily="34" charset="0"/>
          </a:endParaRPr>
        </a:p>
      </dgm:t>
    </dgm:pt>
    <dgm:pt modelId="{91BDD13F-3346-43D8-AB59-1C0D3D43B29F}" type="sibTrans" cxnId="{149AEA46-5F08-4C6A-BE85-4638638BDF82}">
      <dgm:prSet/>
      <dgm:spPr/>
      <dgm:t>
        <a:bodyPr/>
        <a:lstStyle/>
        <a:p>
          <a:endParaRPr lang="en-GB">
            <a:latin typeface="Calibri" panose="020F0502020204030204" pitchFamily="34" charset="0"/>
          </a:endParaRPr>
        </a:p>
      </dgm:t>
    </dgm:pt>
    <dgm:pt modelId="{AF70AA0E-3367-425E-91A4-D7CC54367EC9}">
      <dgm:prSet/>
      <dgm:spPr/>
      <dgm:t>
        <a:bodyPr/>
        <a:lstStyle/>
        <a:p>
          <a:r>
            <a:rPr lang="en-GB" dirty="0" smtClean="0">
              <a:latin typeface="Arial Rounded MT Bold" panose="020F0704030504030204" pitchFamily="34" charset="0"/>
            </a:rPr>
            <a:t>Cut up an old piece of material</a:t>
          </a:r>
          <a:endParaRPr lang="en-GB" dirty="0">
            <a:latin typeface="Arial Rounded MT Bold" panose="020F0704030504030204" pitchFamily="34" charset="0"/>
          </a:endParaRPr>
        </a:p>
      </dgm:t>
    </dgm:pt>
    <dgm:pt modelId="{0B946979-B5FB-4662-A9FF-CB1F867ACFE3}" type="parTrans" cxnId="{D52A822E-4757-4681-8D48-FAA1D4A13C90}">
      <dgm:prSet/>
      <dgm:spPr/>
      <dgm:t>
        <a:bodyPr/>
        <a:lstStyle/>
        <a:p>
          <a:endParaRPr lang="en-GB">
            <a:latin typeface="Calibri" panose="020F0502020204030204" pitchFamily="34" charset="0"/>
          </a:endParaRPr>
        </a:p>
      </dgm:t>
    </dgm:pt>
    <dgm:pt modelId="{0A0E9568-F455-483B-BFA4-BA6566CFE16D}" type="sibTrans" cxnId="{D52A822E-4757-4681-8D48-FAA1D4A13C90}">
      <dgm:prSet/>
      <dgm:spPr/>
      <dgm:t>
        <a:bodyPr/>
        <a:lstStyle/>
        <a:p>
          <a:endParaRPr lang="en-GB">
            <a:latin typeface="Calibri" panose="020F0502020204030204" pitchFamily="34" charset="0"/>
          </a:endParaRPr>
        </a:p>
      </dgm:t>
    </dgm:pt>
    <dgm:pt modelId="{A8219EC3-2729-43EE-A2B0-80E2822BF2A9}">
      <dgm:prSet/>
      <dgm:spPr/>
      <dgm:t>
        <a:bodyPr/>
        <a:lstStyle/>
        <a:p>
          <a:r>
            <a:rPr lang="en-GB" dirty="0" smtClean="0">
              <a:latin typeface="Arial Rounded MT Bold" panose="020F0704030504030204" pitchFamily="34" charset="0"/>
            </a:rPr>
            <a:t>Tear up cardboard</a:t>
          </a:r>
          <a:endParaRPr lang="en-GB" dirty="0">
            <a:latin typeface="Arial Rounded MT Bold" panose="020F0704030504030204" pitchFamily="34" charset="0"/>
          </a:endParaRPr>
        </a:p>
      </dgm:t>
    </dgm:pt>
    <dgm:pt modelId="{30FD5D04-9DDB-4BFE-A63D-931878E1F2FC}" type="parTrans" cxnId="{58FB609E-7073-4CD4-A5EA-4C73F3084874}">
      <dgm:prSet/>
      <dgm:spPr/>
      <dgm:t>
        <a:bodyPr/>
        <a:lstStyle/>
        <a:p>
          <a:endParaRPr lang="en-GB">
            <a:latin typeface="Calibri" panose="020F0502020204030204" pitchFamily="34" charset="0"/>
          </a:endParaRPr>
        </a:p>
      </dgm:t>
    </dgm:pt>
    <dgm:pt modelId="{EC6D306C-2B1B-4408-924D-E9C730BE65B3}" type="sibTrans" cxnId="{58FB609E-7073-4CD4-A5EA-4C73F3084874}">
      <dgm:prSet/>
      <dgm:spPr/>
      <dgm:t>
        <a:bodyPr/>
        <a:lstStyle/>
        <a:p>
          <a:endParaRPr lang="en-GB">
            <a:latin typeface="Calibri" panose="020F0502020204030204" pitchFamily="34" charset="0"/>
          </a:endParaRPr>
        </a:p>
      </dgm:t>
    </dgm:pt>
    <dgm:pt modelId="{628558FC-A4F8-4D0B-8124-D513A5EFF54B}">
      <dgm:prSet/>
      <dgm:spPr/>
      <dgm:t>
        <a:bodyPr/>
        <a:lstStyle/>
        <a:p>
          <a:r>
            <a:rPr lang="en-GB" dirty="0" smtClean="0">
              <a:latin typeface="Arial Rounded MT Bold" panose="020F0704030504030204" pitchFamily="34" charset="0"/>
            </a:rPr>
            <a:t>Have a pillow fight with a wall</a:t>
          </a:r>
          <a:endParaRPr lang="en-GB" dirty="0">
            <a:latin typeface="Arial Rounded MT Bold" panose="020F0704030504030204" pitchFamily="34" charset="0"/>
          </a:endParaRPr>
        </a:p>
      </dgm:t>
    </dgm:pt>
    <dgm:pt modelId="{96EAAB32-CC11-41B1-8EF2-0660096C6910}" type="parTrans" cxnId="{9942D473-FE85-4719-AFF0-76E9A44F35FA}">
      <dgm:prSet/>
      <dgm:spPr/>
      <dgm:t>
        <a:bodyPr/>
        <a:lstStyle/>
        <a:p>
          <a:endParaRPr lang="en-GB">
            <a:latin typeface="Calibri" panose="020F0502020204030204" pitchFamily="34" charset="0"/>
          </a:endParaRPr>
        </a:p>
      </dgm:t>
    </dgm:pt>
    <dgm:pt modelId="{D577D09C-D25F-4DB1-BC4B-EA9510583CF7}" type="sibTrans" cxnId="{9942D473-FE85-4719-AFF0-76E9A44F35FA}">
      <dgm:prSet/>
      <dgm:spPr/>
      <dgm:t>
        <a:bodyPr/>
        <a:lstStyle/>
        <a:p>
          <a:endParaRPr lang="en-GB">
            <a:latin typeface="Calibri" panose="020F0502020204030204" pitchFamily="34" charset="0"/>
          </a:endParaRPr>
        </a:p>
      </dgm:t>
    </dgm:pt>
    <dgm:pt modelId="{A7A1F4BA-512E-4EFD-AD5D-D5C95F701D54}">
      <dgm:prSet/>
      <dgm:spPr/>
      <dgm:t>
        <a:bodyPr/>
        <a:lstStyle/>
        <a:p>
          <a:r>
            <a:rPr lang="en-GB" dirty="0" smtClean="0">
              <a:latin typeface="Arial Rounded MT Bold" panose="020F0704030504030204" pitchFamily="34" charset="0"/>
            </a:rPr>
            <a:t>Stamp your feet</a:t>
          </a:r>
          <a:endParaRPr lang="en-GB" dirty="0">
            <a:latin typeface="Arial Rounded MT Bold" panose="020F0704030504030204" pitchFamily="34" charset="0"/>
          </a:endParaRPr>
        </a:p>
      </dgm:t>
    </dgm:pt>
    <dgm:pt modelId="{7415A803-BC45-41CE-B070-9145237A1F28}" type="parTrans" cxnId="{B94BC522-62BF-447E-AD88-F4E5325A6241}">
      <dgm:prSet/>
      <dgm:spPr/>
      <dgm:t>
        <a:bodyPr/>
        <a:lstStyle/>
        <a:p>
          <a:endParaRPr lang="en-GB">
            <a:latin typeface="Calibri" panose="020F0502020204030204" pitchFamily="34" charset="0"/>
          </a:endParaRPr>
        </a:p>
      </dgm:t>
    </dgm:pt>
    <dgm:pt modelId="{DDCB787C-5256-485B-A714-DE45878616AC}" type="sibTrans" cxnId="{B94BC522-62BF-447E-AD88-F4E5325A6241}">
      <dgm:prSet/>
      <dgm:spPr/>
      <dgm:t>
        <a:bodyPr/>
        <a:lstStyle/>
        <a:p>
          <a:endParaRPr lang="en-GB">
            <a:latin typeface="Calibri" panose="020F0502020204030204" pitchFamily="34" charset="0"/>
          </a:endParaRPr>
        </a:p>
      </dgm:t>
    </dgm:pt>
    <dgm:pt modelId="{6B18ACBD-6556-4958-8A91-7A3DF7391B77}">
      <dgm:prSet/>
      <dgm:spPr/>
      <dgm:t>
        <a:bodyPr/>
        <a:lstStyle/>
        <a:p>
          <a:r>
            <a:rPr lang="en-GB" dirty="0" smtClean="0">
              <a:latin typeface="Arial Rounded MT Bold" panose="020F0704030504030204" pitchFamily="34" charset="0"/>
            </a:rPr>
            <a:t>Snap sticks in half</a:t>
          </a:r>
          <a:endParaRPr lang="en-GB" dirty="0">
            <a:latin typeface="Arial Rounded MT Bold" panose="020F0704030504030204" pitchFamily="34" charset="0"/>
          </a:endParaRPr>
        </a:p>
      </dgm:t>
    </dgm:pt>
    <dgm:pt modelId="{053A934C-6409-46BE-982A-0CA6CA02AD4F}" type="parTrans" cxnId="{9BF43B2C-BF7C-46C7-B245-95DEA7B35599}">
      <dgm:prSet/>
      <dgm:spPr/>
      <dgm:t>
        <a:bodyPr/>
        <a:lstStyle/>
        <a:p>
          <a:endParaRPr lang="en-GB">
            <a:latin typeface="Calibri" panose="020F0502020204030204" pitchFamily="34" charset="0"/>
          </a:endParaRPr>
        </a:p>
      </dgm:t>
    </dgm:pt>
    <dgm:pt modelId="{E7E51701-E67D-41FF-95C9-7530645A8938}" type="sibTrans" cxnId="{9BF43B2C-BF7C-46C7-B245-95DEA7B35599}">
      <dgm:prSet/>
      <dgm:spPr/>
      <dgm:t>
        <a:bodyPr/>
        <a:lstStyle/>
        <a:p>
          <a:endParaRPr lang="en-GB">
            <a:latin typeface="Calibri" panose="020F0502020204030204" pitchFamily="34" charset="0"/>
          </a:endParaRPr>
        </a:p>
      </dgm:t>
    </dgm:pt>
    <dgm:pt modelId="{489EE434-58B2-40AF-9977-D1B1286484E2}">
      <dgm:prSet/>
      <dgm:spPr/>
      <dgm:t>
        <a:bodyPr/>
        <a:lstStyle/>
        <a:p>
          <a:r>
            <a:rPr lang="en-GB" dirty="0" smtClean="0">
              <a:latin typeface="Arial Rounded MT Bold" panose="020F0704030504030204" pitchFamily="34" charset="0"/>
            </a:rPr>
            <a:t>Sing VERY loudly</a:t>
          </a:r>
          <a:endParaRPr lang="en-GB" dirty="0">
            <a:latin typeface="Arial Rounded MT Bold" panose="020F0704030504030204" pitchFamily="34" charset="0"/>
          </a:endParaRPr>
        </a:p>
      </dgm:t>
    </dgm:pt>
    <dgm:pt modelId="{A06FF78A-2E45-43C9-8890-254C28CD8A58}" type="parTrans" cxnId="{A2F5B9A8-7C81-4EC7-95BA-EB7C0452D46E}">
      <dgm:prSet/>
      <dgm:spPr/>
      <dgm:t>
        <a:bodyPr/>
        <a:lstStyle/>
        <a:p>
          <a:endParaRPr lang="en-GB">
            <a:latin typeface="Calibri" panose="020F0502020204030204" pitchFamily="34" charset="0"/>
          </a:endParaRPr>
        </a:p>
      </dgm:t>
    </dgm:pt>
    <dgm:pt modelId="{4A92EEC3-151F-4AAB-9B49-CB3BD5164F60}" type="sibTrans" cxnId="{A2F5B9A8-7C81-4EC7-95BA-EB7C0452D46E}">
      <dgm:prSet/>
      <dgm:spPr/>
      <dgm:t>
        <a:bodyPr/>
        <a:lstStyle/>
        <a:p>
          <a:endParaRPr lang="en-GB">
            <a:latin typeface="Calibri" panose="020F0502020204030204" pitchFamily="34" charset="0"/>
          </a:endParaRPr>
        </a:p>
      </dgm:t>
    </dgm:pt>
    <dgm:pt modelId="{0DB8385F-A3E5-4E38-B15E-240FC15ABBB3}" type="pres">
      <dgm:prSet presAssocID="{0C39C2E0-1FC2-45F3-B714-3C5AE0E29196}" presName="diagram" presStyleCnt="0">
        <dgm:presLayoutVars>
          <dgm:dir/>
          <dgm:resizeHandles val="exact"/>
        </dgm:presLayoutVars>
      </dgm:prSet>
      <dgm:spPr/>
      <dgm:t>
        <a:bodyPr/>
        <a:lstStyle/>
        <a:p>
          <a:endParaRPr lang="en-GB"/>
        </a:p>
      </dgm:t>
    </dgm:pt>
    <dgm:pt modelId="{87E11602-06E7-4C70-805D-73823EAAE85E}" type="pres">
      <dgm:prSet presAssocID="{697C3B05-D05D-4BA5-82DA-28371F4C9102}" presName="node" presStyleLbl="node1" presStyleIdx="0" presStyleCnt="11">
        <dgm:presLayoutVars>
          <dgm:bulletEnabled val="1"/>
        </dgm:presLayoutVars>
      </dgm:prSet>
      <dgm:spPr/>
      <dgm:t>
        <a:bodyPr/>
        <a:lstStyle/>
        <a:p>
          <a:endParaRPr lang="en-GB"/>
        </a:p>
      </dgm:t>
    </dgm:pt>
    <dgm:pt modelId="{A2A906C0-FC44-4CFB-89D9-9F6587CD12B5}" type="pres">
      <dgm:prSet presAssocID="{BD3DA021-59D4-4A09-B165-F13A8C63C5E1}" presName="sibTrans" presStyleCnt="0"/>
      <dgm:spPr/>
    </dgm:pt>
    <dgm:pt modelId="{C71CB59E-77E1-493A-AE5B-198751F0AA65}" type="pres">
      <dgm:prSet presAssocID="{9F5FAE3D-ECE0-454D-B0A1-48B91C581394}" presName="node" presStyleLbl="node1" presStyleIdx="1" presStyleCnt="11">
        <dgm:presLayoutVars>
          <dgm:bulletEnabled val="1"/>
        </dgm:presLayoutVars>
      </dgm:prSet>
      <dgm:spPr/>
      <dgm:t>
        <a:bodyPr/>
        <a:lstStyle/>
        <a:p>
          <a:endParaRPr lang="en-GB"/>
        </a:p>
      </dgm:t>
    </dgm:pt>
    <dgm:pt modelId="{389C371B-D6A1-4F01-B46C-658DD7062007}" type="pres">
      <dgm:prSet presAssocID="{11F6C1A8-AA3C-4EDF-8D75-9E6699B24399}" presName="sibTrans" presStyleCnt="0"/>
      <dgm:spPr/>
    </dgm:pt>
    <dgm:pt modelId="{7D4BC047-30EB-4263-BF56-E20716E76C20}" type="pres">
      <dgm:prSet presAssocID="{617E30F7-EBC8-43E1-AD73-7C651BAEE35E}" presName="node" presStyleLbl="node1" presStyleIdx="2" presStyleCnt="11">
        <dgm:presLayoutVars>
          <dgm:bulletEnabled val="1"/>
        </dgm:presLayoutVars>
      </dgm:prSet>
      <dgm:spPr/>
      <dgm:t>
        <a:bodyPr/>
        <a:lstStyle/>
        <a:p>
          <a:endParaRPr lang="en-GB"/>
        </a:p>
      </dgm:t>
    </dgm:pt>
    <dgm:pt modelId="{ED946DA7-77D7-4C4B-9DBA-F9D04A3B11D6}" type="pres">
      <dgm:prSet presAssocID="{A7116385-A2BF-4B98-85CF-95629DB8BD0C}" presName="sibTrans" presStyleCnt="0"/>
      <dgm:spPr/>
    </dgm:pt>
    <dgm:pt modelId="{123F0F86-09EE-432C-A1B0-461945A7EB82}" type="pres">
      <dgm:prSet presAssocID="{520BEF6C-1D20-497B-B133-652EC36B24D8}" presName="node" presStyleLbl="node1" presStyleIdx="3" presStyleCnt="11">
        <dgm:presLayoutVars>
          <dgm:bulletEnabled val="1"/>
        </dgm:presLayoutVars>
      </dgm:prSet>
      <dgm:spPr/>
      <dgm:t>
        <a:bodyPr/>
        <a:lstStyle/>
        <a:p>
          <a:endParaRPr lang="en-GB"/>
        </a:p>
      </dgm:t>
    </dgm:pt>
    <dgm:pt modelId="{C2C6E997-0F06-4D7E-9DC8-9EEAD172A399}" type="pres">
      <dgm:prSet presAssocID="{C513ABAF-CA5D-487C-B4F3-D347989006B1}" presName="sibTrans" presStyleCnt="0"/>
      <dgm:spPr/>
    </dgm:pt>
    <dgm:pt modelId="{4E7C869E-BAE6-4CC6-A72F-D4DBB34C9AC2}" type="pres">
      <dgm:prSet presAssocID="{4064845F-6E41-4476-B375-BE0F91474FFD}" presName="node" presStyleLbl="node1" presStyleIdx="4" presStyleCnt="11">
        <dgm:presLayoutVars>
          <dgm:bulletEnabled val="1"/>
        </dgm:presLayoutVars>
      </dgm:prSet>
      <dgm:spPr/>
      <dgm:t>
        <a:bodyPr/>
        <a:lstStyle/>
        <a:p>
          <a:endParaRPr lang="en-GB"/>
        </a:p>
      </dgm:t>
    </dgm:pt>
    <dgm:pt modelId="{10D8942A-B345-4B91-81A0-7022A1E76346}" type="pres">
      <dgm:prSet presAssocID="{91BDD13F-3346-43D8-AB59-1C0D3D43B29F}" presName="sibTrans" presStyleCnt="0"/>
      <dgm:spPr/>
    </dgm:pt>
    <dgm:pt modelId="{70B4EE4C-F6EB-44E6-B0AC-224C93D9632B}" type="pres">
      <dgm:prSet presAssocID="{AF70AA0E-3367-425E-91A4-D7CC54367EC9}" presName="node" presStyleLbl="node1" presStyleIdx="5" presStyleCnt="11">
        <dgm:presLayoutVars>
          <dgm:bulletEnabled val="1"/>
        </dgm:presLayoutVars>
      </dgm:prSet>
      <dgm:spPr/>
      <dgm:t>
        <a:bodyPr/>
        <a:lstStyle/>
        <a:p>
          <a:endParaRPr lang="en-GB"/>
        </a:p>
      </dgm:t>
    </dgm:pt>
    <dgm:pt modelId="{1F3129BB-EDC7-4AFD-B6CA-94EF1E0DBBCA}" type="pres">
      <dgm:prSet presAssocID="{0A0E9568-F455-483B-BFA4-BA6566CFE16D}" presName="sibTrans" presStyleCnt="0"/>
      <dgm:spPr/>
    </dgm:pt>
    <dgm:pt modelId="{9D39D16C-4D8C-4D97-9CB2-2F0487600E27}" type="pres">
      <dgm:prSet presAssocID="{A8219EC3-2729-43EE-A2B0-80E2822BF2A9}" presName="node" presStyleLbl="node1" presStyleIdx="6" presStyleCnt="11">
        <dgm:presLayoutVars>
          <dgm:bulletEnabled val="1"/>
        </dgm:presLayoutVars>
      </dgm:prSet>
      <dgm:spPr/>
      <dgm:t>
        <a:bodyPr/>
        <a:lstStyle/>
        <a:p>
          <a:endParaRPr lang="en-GB"/>
        </a:p>
      </dgm:t>
    </dgm:pt>
    <dgm:pt modelId="{7CBB077E-67D0-4659-AD4D-AF012C3FB1D9}" type="pres">
      <dgm:prSet presAssocID="{EC6D306C-2B1B-4408-924D-E9C730BE65B3}" presName="sibTrans" presStyleCnt="0"/>
      <dgm:spPr/>
    </dgm:pt>
    <dgm:pt modelId="{46D0D4BA-343B-412B-806C-062D4C2B771F}" type="pres">
      <dgm:prSet presAssocID="{628558FC-A4F8-4D0B-8124-D513A5EFF54B}" presName="node" presStyleLbl="node1" presStyleIdx="7" presStyleCnt="11">
        <dgm:presLayoutVars>
          <dgm:bulletEnabled val="1"/>
        </dgm:presLayoutVars>
      </dgm:prSet>
      <dgm:spPr/>
      <dgm:t>
        <a:bodyPr/>
        <a:lstStyle/>
        <a:p>
          <a:endParaRPr lang="en-GB"/>
        </a:p>
      </dgm:t>
    </dgm:pt>
    <dgm:pt modelId="{E7DC1FED-8B6D-458D-8024-8AA1793DBDA5}" type="pres">
      <dgm:prSet presAssocID="{D577D09C-D25F-4DB1-BC4B-EA9510583CF7}" presName="sibTrans" presStyleCnt="0"/>
      <dgm:spPr/>
    </dgm:pt>
    <dgm:pt modelId="{190E5873-4057-42B7-B6EB-7EC871208147}" type="pres">
      <dgm:prSet presAssocID="{A7A1F4BA-512E-4EFD-AD5D-D5C95F701D54}" presName="node" presStyleLbl="node1" presStyleIdx="8" presStyleCnt="11">
        <dgm:presLayoutVars>
          <dgm:bulletEnabled val="1"/>
        </dgm:presLayoutVars>
      </dgm:prSet>
      <dgm:spPr/>
      <dgm:t>
        <a:bodyPr/>
        <a:lstStyle/>
        <a:p>
          <a:endParaRPr lang="en-GB"/>
        </a:p>
      </dgm:t>
    </dgm:pt>
    <dgm:pt modelId="{85255568-2000-4935-96B6-BEB98C809DC5}" type="pres">
      <dgm:prSet presAssocID="{DDCB787C-5256-485B-A714-DE45878616AC}" presName="sibTrans" presStyleCnt="0"/>
      <dgm:spPr/>
    </dgm:pt>
    <dgm:pt modelId="{46D76DB8-5CF2-40E1-BAE1-A426BF26F616}" type="pres">
      <dgm:prSet presAssocID="{6B18ACBD-6556-4958-8A91-7A3DF7391B77}" presName="node" presStyleLbl="node1" presStyleIdx="9" presStyleCnt="11">
        <dgm:presLayoutVars>
          <dgm:bulletEnabled val="1"/>
        </dgm:presLayoutVars>
      </dgm:prSet>
      <dgm:spPr/>
      <dgm:t>
        <a:bodyPr/>
        <a:lstStyle/>
        <a:p>
          <a:endParaRPr lang="en-GB"/>
        </a:p>
      </dgm:t>
    </dgm:pt>
    <dgm:pt modelId="{B3B059D2-A9AB-45B2-A0B1-542BE913BE0C}" type="pres">
      <dgm:prSet presAssocID="{E7E51701-E67D-41FF-95C9-7530645A8938}" presName="sibTrans" presStyleCnt="0"/>
      <dgm:spPr/>
    </dgm:pt>
    <dgm:pt modelId="{53DDB6E0-A662-4AF3-AA58-1F97C3064DD2}" type="pres">
      <dgm:prSet presAssocID="{489EE434-58B2-40AF-9977-D1B1286484E2}" presName="node" presStyleLbl="node1" presStyleIdx="10" presStyleCnt="11">
        <dgm:presLayoutVars>
          <dgm:bulletEnabled val="1"/>
        </dgm:presLayoutVars>
      </dgm:prSet>
      <dgm:spPr/>
      <dgm:t>
        <a:bodyPr/>
        <a:lstStyle/>
        <a:p>
          <a:endParaRPr lang="en-GB"/>
        </a:p>
      </dgm:t>
    </dgm:pt>
  </dgm:ptLst>
  <dgm:cxnLst>
    <dgm:cxn modelId="{A2F5B9A8-7C81-4EC7-95BA-EB7C0452D46E}" srcId="{0C39C2E0-1FC2-45F3-B714-3C5AE0E29196}" destId="{489EE434-58B2-40AF-9977-D1B1286484E2}" srcOrd="10" destOrd="0" parTransId="{A06FF78A-2E45-43C9-8890-254C28CD8A58}" sibTransId="{4A92EEC3-151F-4AAB-9B49-CB3BD5164F60}"/>
    <dgm:cxn modelId="{B94BC522-62BF-447E-AD88-F4E5325A6241}" srcId="{0C39C2E0-1FC2-45F3-B714-3C5AE0E29196}" destId="{A7A1F4BA-512E-4EFD-AD5D-D5C95F701D54}" srcOrd="8" destOrd="0" parTransId="{7415A803-BC45-41CE-B070-9145237A1F28}" sibTransId="{DDCB787C-5256-485B-A714-DE45878616AC}"/>
    <dgm:cxn modelId="{9BF43B2C-BF7C-46C7-B245-95DEA7B35599}" srcId="{0C39C2E0-1FC2-45F3-B714-3C5AE0E29196}" destId="{6B18ACBD-6556-4958-8A91-7A3DF7391B77}" srcOrd="9" destOrd="0" parTransId="{053A934C-6409-46BE-982A-0CA6CA02AD4F}" sibTransId="{E7E51701-E67D-41FF-95C9-7530645A8938}"/>
    <dgm:cxn modelId="{DC2A9AFF-7A12-4593-8460-61360CAACE8D}" type="presOf" srcId="{AF70AA0E-3367-425E-91A4-D7CC54367EC9}" destId="{70B4EE4C-F6EB-44E6-B0AC-224C93D9632B}" srcOrd="0" destOrd="0" presId="urn:microsoft.com/office/officeart/2005/8/layout/default#3"/>
    <dgm:cxn modelId="{2E6556EF-C715-49C3-9C52-D8798463B65A}" type="presOf" srcId="{617E30F7-EBC8-43E1-AD73-7C651BAEE35E}" destId="{7D4BC047-30EB-4263-BF56-E20716E76C20}" srcOrd="0" destOrd="0" presId="urn:microsoft.com/office/officeart/2005/8/layout/default#3"/>
    <dgm:cxn modelId="{C68797C2-081B-4E0B-A8CA-56B8F19CED02}" type="presOf" srcId="{A8219EC3-2729-43EE-A2B0-80E2822BF2A9}" destId="{9D39D16C-4D8C-4D97-9CB2-2F0487600E27}" srcOrd="0" destOrd="0" presId="urn:microsoft.com/office/officeart/2005/8/layout/default#3"/>
    <dgm:cxn modelId="{9942D473-FE85-4719-AFF0-76E9A44F35FA}" srcId="{0C39C2E0-1FC2-45F3-B714-3C5AE0E29196}" destId="{628558FC-A4F8-4D0B-8124-D513A5EFF54B}" srcOrd="7" destOrd="0" parTransId="{96EAAB32-CC11-41B1-8EF2-0660096C6910}" sibTransId="{D577D09C-D25F-4DB1-BC4B-EA9510583CF7}"/>
    <dgm:cxn modelId="{149AEA46-5F08-4C6A-BE85-4638638BDF82}" srcId="{0C39C2E0-1FC2-45F3-B714-3C5AE0E29196}" destId="{4064845F-6E41-4476-B375-BE0F91474FFD}" srcOrd="4" destOrd="0" parTransId="{C48C4A71-0AC3-4E13-9D66-61AACE17354D}" sibTransId="{91BDD13F-3346-43D8-AB59-1C0D3D43B29F}"/>
    <dgm:cxn modelId="{F4B37834-7FCD-4598-8DA1-322BAFE0E427}" type="presOf" srcId="{A7A1F4BA-512E-4EFD-AD5D-D5C95F701D54}" destId="{190E5873-4057-42B7-B6EB-7EC871208147}" srcOrd="0" destOrd="0" presId="urn:microsoft.com/office/officeart/2005/8/layout/default#3"/>
    <dgm:cxn modelId="{D52A822E-4757-4681-8D48-FAA1D4A13C90}" srcId="{0C39C2E0-1FC2-45F3-B714-3C5AE0E29196}" destId="{AF70AA0E-3367-425E-91A4-D7CC54367EC9}" srcOrd="5" destOrd="0" parTransId="{0B946979-B5FB-4662-A9FF-CB1F867ACFE3}" sibTransId="{0A0E9568-F455-483B-BFA4-BA6566CFE16D}"/>
    <dgm:cxn modelId="{65F0CA61-D0AB-4795-B2AD-D2A0AE7E8761}" type="presOf" srcId="{489EE434-58B2-40AF-9977-D1B1286484E2}" destId="{53DDB6E0-A662-4AF3-AA58-1F97C3064DD2}" srcOrd="0" destOrd="0" presId="urn:microsoft.com/office/officeart/2005/8/layout/default#3"/>
    <dgm:cxn modelId="{12A9FFCF-F996-41D6-BC48-8A82A8DBAF9D}" type="presOf" srcId="{4064845F-6E41-4476-B375-BE0F91474FFD}" destId="{4E7C869E-BAE6-4CC6-A72F-D4DBB34C9AC2}" srcOrd="0" destOrd="0" presId="urn:microsoft.com/office/officeart/2005/8/layout/default#3"/>
    <dgm:cxn modelId="{971A4373-0258-437C-AFDF-E4C6943919C0}" srcId="{0C39C2E0-1FC2-45F3-B714-3C5AE0E29196}" destId="{697C3B05-D05D-4BA5-82DA-28371F4C9102}" srcOrd="0" destOrd="0" parTransId="{C228738D-66D7-4630-A61E-2D45666D0787}" sibTransId="{BD3DA021-59D4-4A09-B165-F13A8C63C5E1}"/>
    <dgm:cxn modelId="{D7C23BA8-F5AD-420A-951C-70FAEB873187}" srcId="{0C39C2E0-1FC2-45F3-B714-3C5AE0E29196}" destId="{617E30F7-EBC8-43E1-AD73-7C651BAEE35E}" srcOrd="2" destOrd="0" parTransId="{C46E0340-6C7C-451A-93F8-CA657DFB0F68}" sibTransId="{A7116385-A2BF-4B98-85CF-95629DB8BD0C}"/>
    <dgm:cxn modelId="{F8B27F97-8E04-46E1-9F62-7EEB939D68A0}" type="presOf" srcId="{9F5FAE3D-ECE0-454D-B0A1-48B91C581394}" destId="{C71CB59E-77E1-493A-AE5B-198751F0AA65}" srcOrd="0" destOrd="0" presId="urn:microsoft.com/office/officeart/2005/8/layout/default#3"/>
    <dgm:cxn modelId="{5E69BA67-D441-481C-8F4E-E6759BDD5343}" type="presOf" srcId="{628558FC-A4F8-4D0B-8124-D513A5EFF54B}" destId="{46D0D4BA-343B-412B-806C-062D4C2B771F}" srcOrd="0" destOrd="0" presId="urn:microsoft.com/office/officeart/2005/8/layout/default#3"/>
    <dgm:cxn modelId="{8356DEE8-BFA0-4AFB-8D38-AE0C9CD2EB23}" type="presOf" srcId="{697C3B05-D05D-4BA5-82DA-28371F4C9102}" destId="{87E11602-06E7-4C70-805D-73823EAAE85E}" srcOrd="0" destOrd="0" presId="urn:microsoft.com/office/officeart/2005/8/layout/default#3"/>
    <dgm:cxn modelId="{F8036767-828C-40A2-8B5E-03534EFE84B2}" type="presOf" srcId="{6B18ACBD-6556-4958-8A91-7A3DF7391B77}" destId="{46D76DB8-5CF2-40E1-BAE1-A426BF26F616}" srcOrd="0" destOrd="0" presId="urn:microsoft.com/office/officeart/2005/8/layout/default#3"/>
    <dgm:cxn modelId="{394E97DE-70EB-4A10-ABB6-037B324E1AFC}" srcId="{0C39C2E0-1FC2-45F3-B714-3C5AE0E29196}" destId="{9F5FAE3D-ECE0-454D-B0A1-48B91C581394}" srcOrd="1" destOrd="0" parTransId="{7FFFB089-63E3-4A3A-9D6B-5852A262B348}" sibTransId="{11F6C1A8-AA3C-4EDF-8D75-9E6699B24399}"/>
    <dgm:cxn modelId="{A7853E55-C833-4684-81BB-ADBB5E6B0002}" srcId="{0C39C2E0-1FC2-45F3-B714-3C5AE0E29196}" destId="{520BEF6C-1D20-497B-B133-652EC36B24D8}" srcOrd="3" destOrd="0" parTransId="{EF75DFEF-0562-4812-8A17-48D4F98662B1}" sibTransId="{C513ABAF-CA5D-487C-B4F3-D347989006B1}"/>
    <dgm:cxn modelId="{58FB609E-7073-4CD4-A5EA-4C73F3084874}" srcId="{0C39C2E0-1FC2-45F3-B714-3C5AE0E29196}" destId="{A8219EC3-2729-43EE-A2B0-80E2822BF2A9}" srcOrd="6" destOrd="0" parTransId="{30FD5D04-9DDB-4BFE-A63D-931878E1F2FC}" sibTransId="{EC6D306C-2B1B-4408-924D-E9C730BE65B3}"/>
    <dgm:cxn modelId="{69AC3D6A-1E7A-4437-A23C-DC7173748B55}" type="presOf" srcId="{520BEF6C-1D20-497B-B133-652EC36B24D8}" destId="{123F0F86-09EE-432C-A1B0-461945A7EB82}" srcOrd="0" destOrd="0" presId="urn:microsoft.com/office/officeart/2005/8/layout/default#3"/>
    <dgm:cxn modelId="{1D633229-DEC3-475D-93CC-E5D8B57D7AB5}" type="presOf" srcId="{0C39C2E0-1FC2-45F3-B714-3C5AE0E29196}" destId="{0DB8385F-A3E5-4E38-B15E-240FC15ABBB3}" srcOrd="0" destOrd="0" presId="urn:microsoft.com/office/officeart/2005/8/layout/default#3"/>
    <dgm:cxn modelId="{4B1936E5-E1A2-4A96-AE43-9DD0B9F743B1}" type="presParOf" srcId="{0DB8385F-A3E5-4E38-B15E-240FC15ABBB3}" destId="{87E11602-06E7-4C70-805D-73823EAAE85E}" srcOrd="0" destOrd="0" presId="urn:microsoft.com/office/officeart/2005/8/layout/default#3"/>
    <dgm:cxn modelId="{43CC9B83-8C7A-4883-835E-D59518CE38F3}" type="presParOf" srcId="{0DB8385F-A3E5-4E38-B15E-240FC15ABBB3}" destId="{A2A906C0-FC44-4CFB-89D9-9F6587CD12B5}" srcOrd="1" destOrd="0" presId="urn:microsoft.com/office/officeart/2005/8/layout/default#3"/>
    <dgm:cxn modelId="{6D5BC241-FC03-4B36-9285-046C3E10F4A0}" type="presParOf" srcId="{0DB8385F-A3E5-4E38-B15E-240FC15ABBB3}" destId="{C71CB59E-77E1-493A-AE5B-198751F0AA65}" srcOrd="2" destOrd="0" presId="urn:microsoft.com/office/officeart/2005/8/layout/default#3"/>
    <dgm:cxn modelId="{A58F9BFD-404F-4ABF-ABAE-1477E2C511AA}" type="presParOf" srcId="{0DB8385F-A3E5-4E38-B15E-240FC15ABBB3}" destId="{389C371B-D6A1-4F01-B46C-658DD7062007}" srcOrd="3" destOrd="0" presId="urn:microsoft.com/office/officeart/2005/8/layout/default#3"/>
    <dgm:cxn modelId="{1F637D25-FA67-45C0-8965-FF24CAEF9177}" type="presParOf" srcId="{0DB8385F-A3E5-4E38-B15E-240FC15ABBB3}" destId="{7D4BC047-30EB-4263-BF56-E20716E76C20}" srcOrd="4" destOrd="0" presId="urn:microsoft.com/office/officeart/2005/8/layout/default#3"/>
    <dgm:cxn modelId="{53EE9460-1B29-4C8D-B095-6A43413B24C2}" type="presParOf" srcId="{0DB8385F-A3E5-4E38-B15E-240FC15ABBB3}" destId="{ED946DA7-77D7-4C4B-9DBA-F9D04A3B11D6}" srcOrd="5" destOrd="0" presId="urn:microsoft.com/office/officeart/2005/8/layout/default#3"/>
    <dgm:cxn modelId="{EBFF41FD-09A3-4CF5-91AD-94793876819D}" type="presParOf" srcId="{0DB8385F-A3E5-4E38-B15E-240FC15ABBB3}" destId="{123F0F86-09EE-432C-A1B0-461945A7EB82}" srcOrd="6" destOrd="0" presId="urn:microsoft.com/office/officeart/2005/8/layout/default#3"/>
    <dgm:cxn modelId="{507C8900-7C70-4EF7-974A-261BF35A0D7E}" type="presParOf" srcId="{0DB8385F-A3E5-4E38-B15E-240FC15ABBB3}" destId="{C2C6E997-0F06-4D7E-9DC8-9EEAD172A399}" srcOrd="7" destOrd="0" presId="urn:microsoft.com/office/officeart/2005/8/layout/default#3"/>
    <dgm:cxn modelId="{578438CA-D5B2-43CE-9588-8DD3F69DFCEA}" type="presParOf" srcId="{0DB8385F-A3E5-4E38-B15E-240FC15ABBB3}" destId="{4E7C869E-BAE6-4CC6-A72F-D4DBB34C9AC2}" srcOrd="8" destOrd="0" presId="urn:microsoft.com/office/officeart/2005/8/layout/default#3"/>
    <dgm:cxn modelId="{2BB89E98-EB36-40BA-85A2-C8B462D0E0A7}" type="presParOf" srcId="{0DB8385F-A3E5-4E38-B15E-240FC15ABBB3}" destId="{10D8942A-B345-4B91-81A0-7022A1E76346}" srcOrd="9" destOrd="0" presId="urn:microsoft.com/office/officeart/2005/8/layout/default#3"/>
    <dgm:cxn modelId="{422710C3-803B-4294-8B0A-D3E714EB3D27}" type="presParOf" srcId="{0DB8385F-A3E5-4E38-B15E-240FC15ABBB3}" destId="{70B4EE4C-F6EB-44E6-B0AC-224C93D9632B}" srcOrd="10" destOrd="0" presId="urn:microsoft.com/office/officeart/2005/8/layout/default#3"/>
    <dgm:cxn modelId="{BCF47719-1184-46F8-8EE9-1CA82B05D38F}" type="presParOf" srcId="{0DB8385F-A3E5-4E38-B15E-240FC15ABBB3}" destId="{1F3129BB-EDC7-4AFD-B6CA-94EF1E0DBBCA}" srcOrd="11" destOrd="0" presId="urn:microsoft.com/office/officeart/2005/8/layout/default#3"/>
    <dgm:cxn modelId="{42ECC909-DDF3-46B8-A407-E3B5B2E40BD0}" type="presParOf" srcId="{0DB8385F-A3E5-4E38-B15E-240FC15ABBB3}" destId="{9D39D16C-4D8C-4D97-9CB2-2F0487600E27}" srcOrd="12" destOrd="0" presId="urn:microsoft.com/office/officeart/2005/8/layout/default#3"/>
    <dgm:cxn modelId="{8C44CD2C-0275-4022-BD3C-4C12054D8054}" type="presParOf" srcId="{0DB8385F-A3E5-4E38-B15E-240FC15ABBB3}" destId="{7CBB077E-67D0-4659-AD4D-AF012C3FB1D9}" srcOrd="13" destOrd="0" presId="urn:microsoft.com/office/officeart/2005/8/layout/default#3"/>
    <dgm:cxn modelId="{9A444D3F-EDA2-4D28-BF1D-C2BC4B118498}" type="presParOf" srcId="{0DB8385F-A3E5-4E38-B15E-240FC15ABBB3}" destId="{46D0D4BA-343B-412B-806C-062D4C2B771F}" srcOrd="14" destOrd="0" presId="urn:microsoft.com/office/officeart/2005/8/layout/default#3"/>
    <dgm:cxn modelId="{3449ABD4-FD65-4754-916F-C2F9517E0BBC}" type="presParOf" srcId="{0DB8385F-A3E5-4E38-B15E-240FC15ABBB3}" destId="{E7DC1FED-8B6D-458D-8024-8AA1793DBDA5}" srcOrd="15" destOrd="0" presId="urn:microsoft.com/office/officeart/2005/8/layout/default#3"/>
    <dgm:cxn modelId="{725F4C05-49AC-4B4D-95B5-98F9DDC1BFDC}" type="presParOf" srcId="{0DB8385F-A3E5-4E38-B15E-240FC15ABBB3}" destId="{190E5873-4057-42B7-B6EB-7EC871208147}" srcOrd="16" destOrd="0" presId="urn:microsoft.com/office/officeart/2005/8/layout/default#3"/>
    <dgm:cxn modelId="{74D2DED3-56D1-46E1-AA83-97CD7B51B2F6}" type="presParOf" srcId="{0DB8385F-A3E5-4E38-B15E-240FC15ABBB3}" destId="{85255568-2000-4935-96B6-BEB98C809DC5}" srcOrd="17" destOrd="0" presId="urn:microsoft.com/office/officeart/2005/8/layout/default#3"/>
    <dgm:cxn modelId="{364636E2-9798-45F8-B2AA-70C849740323}" type="presParOf" srcId="{0DB8385F-A3E5-4E38-B15E-240FC15ABBB3}" destId="{46D76DB8-5CF2-40E1-BAE1-A426BF26F616}" srcOrd="18" destOrd="0" presId="urn:microsoft.com/office/officeart/2005/8/layout/default#3"/>
    <dgm:cxn modelId="{EE3B3CCC-B545-48AB-A460-DF3B11F53156}" type="presParOf" srcId="{0DB8385F-A3E5-4E38-B15E-240FC15ABBB3}" destId="{B3B059D2-A9AB-45B2-A0B1-542BE913BE0C}" srcOrd="19" destOrd="0" presId="urn:microsoft.com/office/officeart/2005/8/layout/default#3"/>
    <dgm:cxn modelId="{1CD5F336-3FC3-459E-87B9-B741E2743AF7}" type="presParOf" srcId="{0DB8385F-A3E5-4E38-B15E-240FC15ABBB3}" destId="{53DDB6E0-A662-4AF3-AA58-1F97C3064DD2}" srcOrd="20" destOrd="0" presId="urn:microsoft.com/office/officeart/2005/8/layout/default#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0C39C2E0-1FC2-45F3-B714-3C5AE0E29196}" type="doc">
      <dgm:prSet loTypeId="urn:microsoft.com/office/officeart/2005/8/layout/default#4" loCatId="list" qsTypeId="urn:microsoft.com/office/officeart/2005/8/quickstyle/simple3" qsCatId="simple" csTypeId="urn:microsoft.com/office/officeart/2005/8/colors/colorful2" csCatId="colorful" phldr="1"/>
      <dgm:spPr/>
      <dgm:t>
        <a:bodyPr/>
        <a:lstStyle/>
        <a:p>
          <a:endParaRPr lang="en-GB"/>
        </a:p>
      </dgm:t>
    </dgm:pt>
    <dgm:pt modelId="{3CFAA69F-B8C5-4A59-BBAA-4021B02E8145}">
      <dgm:prSet phldrT="[Text]"/>
      <dgm:spPr/>
      <dgm:t>
        <a:bodyPr/>
        <a:lstStyle/>
        <a:p>
          <a:r>
            <a:rPr lang="en-GB" dirty="0" smtClean="0">
              <a:latin typeface="Arial Rounded MT Bold" panose="020F0704030504030204" pitchFamily="34" charset="0"/>
            </a:rPr>
            <a:t>Look at photographs of your friends and family</a:t>
          </a:r>
          <a:endParaRPr lang="en-GB" dirty="0">
            <a:latin typeface="Arial Rounded MT Bold" panose="020F0704030504030204" pitchFamily="34" charset="0"/>
          </a:endParaRPr>
        </a:p>
      </dgm:t>
    </dgm:pt>
    <dgm:pt modelId="{831F27FC-D686-4419-8760-E5F73D48E08F}" type="parTrans" cxnId="{DB6ECCAB-4CA3-49B6-932F-9B100C82BC86}">
      <dgm:prSet/>
      <dgm:spPr/>
      <dgm:t>
        <a:bodyPr/>
        <a:lstStyle/>
        <a:p>
          <a:endParaRPr lang="en-GB">
            <a:latin typeface="Calibri" panose="020F0502020204030204" pitchFamily="34" charset="0"/>
          </a:endParaRPr>
        </a:p>
      </dgm:t>
    </dgm:pt>
    <dgm:pt modelId="{E89120BA-538D-4E9C-9A24-3C5F1200B97A}" type="sibTrans" cxnId="{DB6ECCAB-4CA3-49B6-932F-9B100C82BC86}">
      <dgm:prSet/>
      <dgm:spPr/>
      <dgm:t>
        <a:bodyPr/>
        <a:lstStyle/>
        <a:p>
          <a:endParaRPr lang="en-GB">
            <a:latin typeface="Calibri" panose="020F0502020204030204" pitchFamily="34" charset="0"/>
          </a:endParaRPr>
        </a:p>
      </dgm:t>
    </dgm:pt>
    <dgm:pt modelId="{B561C5D8-006F-4A6B-99BD-EF3548AC8EE9}">
      <dgm:prSet/>
      <dgm:spPr/>
      <dgm:t>
        <a:bodyPr/>
        <a:lstStyle/>
        <a:p>
          <a:r>
            <a:rPr lang="en-GB" dirty="0" smtClean="0">
              <a:latin typeface="Arial Rounded MT Bold" panose="020F0704030504030204" pitchFamily="34" charset="0"/>
            </a:rPr>
            <a:t>Think of your favourite day ever</a:t>
          </a:r>
          <a:endParaRPr lang="en-GB" dirty="0">
            <a:latin typeface="Arial Rounded MT Bold" panose="020F0704030504030204" pitchFamily="34" charset="0"/>
          </a:endParaRPr>
        </a:p>
      </dgm:t>
    </dgm:pt>
    <dgm:pt modelId="{7663E699-2E28-4D32-A4D5-24C4677C25C4}" type="parTrans" cxnId="{8F4F8CE4-8969-44BC-8947-A15DE184DCA8}">
      <dgm:prSet/>
      <dgm:spPr/>
      <dgm:t>
        <a:bodyPr/>
        <a:lstStyle/>
        <a:p>
          <a:endParaRPr lang="en-GB">
            <a:latin typeface="Calibri" panose="020F0502020204030204" pitchFamily="34" charset="0"/>
          </a:endParaRPr>
        </a:p>
      </dgm:t>
    </dgm:pt>
    <dgm:pt modelId="{1895D363-2689-4455-90EA-3CC268833034}" type="sibTrans" cxnId="{8F4F8CE4-8969-44BC-8947-A15DE184DCA8}">
      <dgm:prSet/>
      <dgm:spPr/>
      <dgm:t>
        <a:bodyPr/>
        <a:lstStyle/>
        <a:p>
          <a:endParaRPr lang="en-GB">
            <a:latin typeface="Calibri" panose="020F0502020204030204" pitchFamily="34" charset="0"/>
          </a:endParaRPr>
        </a:p>
      </dgm:t>
    </dgm:pt>
    <dgm:pt modelId="{23DCE328-9BE4-44A7-A338-7E48867289D0}">
      <dgm:prSet/>
      <dgm:spPr/>
      <dgm:t>
        <a:bodyPr/>
        <a:lstStyle/>
        <a:p>
          <a:r>
            <a:rPr lang="en-GB" dirty="0" smtClean="0">
              <a:latin typeface="Arial Rounded MT Bold" panose="020F0704030504030204" pitchFamily="34" charset="0"/>
            </a:rPr>
            <a:t>Tell someone about your favourite day ever</a:t>
          </a:r>
          <a:endParaRPr lang="en-GB" dirty="0">
            <a:latin typeface="Arial Rounded MT Bold" panose="020F0704030504030204" pitchFamily="34" charset="0"/>
          </a:endParaRPr>
        </a:p>
      </dgm:t>
    </dgm:pt>
    <dgm:pt modelId="{64FDAB4D-AD69-44CF-9E9F-9C16E9CD82A9}" type="parTrans" cxnId="{FAC51C52-1806-4455-AB88-E4BEA08C39D0}">
      <dgm:prSet/>
      <dgm:spPr/>
      <dgm:t>
        <a:bodyPr/>
        <a:lstStyle/>
        <a:p>
          <a:endParaRPr lang="en-GB">
            <a:latin typeface="Calibri" panose="020F0502020204030204" pitchFamily="34" charset="0"/>
          </a:endParaRPr>
        </a:p>
      </dgm:t>
    </dgm:pt>
    <dgm:pt modelId="{0F8E7FCF-D05B-46E9-B347-6155884C8455}" type="sibTrans" cxnId="{FAC51C52-1806-4455-AB88-E4BEA08C39D0}">
      <dgm:prSet/>
      <dgm:spPr/>
      <dgm:t>
        <a:bodyPr/>
        <a:lstStyle/>
        <a:p>
          <a:endParaRPr lang="en-GB">
            <a:latin typeface="Calibri" panose="020F0502020204030204" pitchFamily="34" charset="0"/>
          </a:endParaRPr>
        </a:p>
      </dgm:t>
    </dgm:pt>
    <dgm:pt modelId="{8FF3E8FD-C8C1-490B-ADA7-50F3AD87BC19}">
      <dgm:prSet/>
      <dgm:spPr/>
      <dgm:t>
        <a:bodyPr/>
        <a:lstStyle/>
        <a:p>
          <a:r>
            <a:rPr lang="en-GB" dirty="0" smtClean="0">
              <a:latin typeface="Arial Rounded MT Bold" panose="020F0704030504030204" pitchFamily="34" charset="0"/>
            </a:rPr>
            <a:t>Talk to someone you trust</a:t>
          </a:r>
          <a:endParaRPr lang="en-GB" dirty="0">
            <a:latin typeface="Arial Rounded MT Bold" panose="020F0704030504030204" pitchFamily="34" charset="0"/>
          </a:endParaRPr>
        </a:p>
      </dgm:t>
    </dgm:pt>
    <dgm:pt modelId="{BC02A6E4-A8E3-4225-BD0F-452EEE39B3F1}" type="parTrans" cxnId="{9DD54AE8-BBA1-4F8E-93AD-91F8AE301D15}">
      <dgm:prSet/>
      <dgm:spPr/>
      <dgm:t>
        <a:bodyPr/>
        <a:lstStyle/>
        <a:p>
          <a:endParaRPr lang="en-GB">
            <a:latin typeface="Calibri" panose="020F0502020204030204" pitchFamily="34" charset="0"/>
          </a:endParaRPr>
        </a:p>
      </dgm:t>
    </dgm:pt>
    <dgm:pt modelId="{3A259D70-51DB-438D-98C1-9145BC1C9AE0}" type="sibTrans" cxnId="{9DD54AE8-BBA1-4F8E-93AD-91F8AE301D15}">
      <dgm:prSet/>
      <dgm:spPr/>
      <dgm:t>
        <a:bodyPr/>
        <a:lstStyle/>
        <a:p>
          <a:endParaRPr lang="en-GB">
            <a:latin typeface="Calibri" panose="020F0502020204030204" pitchFamily="34" charset="0"/>
          </a:endParaRPr>
        </a:p>
      </dgm:t>
    </dgm:pt>
    <dgm:pt modelId="{3A17E470-0119-48C5-8890-266F7B428EB2}">
      <dgm:prSet/>
      <dgm:spPr/>
      <dgm:t>
        <a:bodyPr/>
        <a:lstStyle/>
        <a:p>
          <a:r>
            <a:rPr lang="en-GB" dirty="0" smtClean="0">
              <a:latin typeface="Arial Rounded MT Bold" panose="020F0704030504030204" pitchFamily="34" charset="0"/>
            </a:rPr>
            <a:t>Call a helpline or use an online forum</a:t>
          </a:r>
          <a:endParaRPr lang="en-GB" dirty="0">
            <a:latin typeface="Arial Rounded MT Bold" panose="020F0704030504030204" pitchFamily="34" charset="0"/>
          </a:endParaRPr>
        </a:p>
      </dgm:t>
    </dgm:pt>
    <dgm:pt modelId="{E547B50F-74CA-41AF-9DA0-9F8FF1842F28}" type="parTrans" cxnId="{D263953B-3B9A-472A-BE9F-6737D4CF9D07}">
      <dgm:prSet/>
      <dgm:spPr/>
      <dgm:t>
        <a:bodyPr/>
        <a:lstStyle/>
        <a:p>
          <a:endParaRPr lang="en-GB">
            <a:latin typeface="Calibri" panose="020F0502020204030204" pitchFamily="34" charset="0"/>
          </a:endParaRPr>
        </a:p>
      </dgm:t>
    </dgm:pt>
    <dgm:pt modelId="{EF08B0FD-B329-40F2-B62C-63B43E502908}" type="sibTrans" cxnId="{D263953B-3B9A-472A-BE9F-6737D4CF9D07}">
      <dgm:prSet/>
      <dgm:spPr/>
      <dgm:t>
        <a:bodyPr/>
        <a:lstStyle/>
        <a:p>
          <a:endParaRPr lang="en-GB">
            <a:latin typeface="Calibri" panose="020F0502020204030204" pitchFamily="34" charset="0"/>
          </a:endParaRPr>
        </a:p>
      </dgm:t>
    </dgm:pt>
    <dgm:pt modelId="{7C6AD001-5359-411F-9168-93840BE743A2}">
      <dgm:prSet/>
      <dgm:spPr/>
      <dgm:t>
        <a:bodyPr/>
        <a:lstStyle/>
        <a:p>
          <a:r>
            <a:rPr lang="en-GB" dirty="0" smtClean="0">
              <a:latin typeface="Arial Rounded MT Bold" panose="020F0704030504030204" pitchFamily="34" charset="0"/>
            </a:rPr>
            <a:t>Listen to soothing music</a:t>
          </a:r>
          <a:endParaRPr lang="en-GB" dirty="0">
            <a:latin typeface="Arial Rounded MT Bold" panose="020F0704030504030204" pitchFamily="34" charset="0"/>
          </a:endParaRPr>
        </a:p>
      </dgm:t>
    </dgm:pt>
    <dgm:pt modelId="{13E860AA-7311-4C70-874B-8464C882C23A}" type="parTrans" cxnId="{2F711603-0A35-428B-9ACC-D019119A0079}">
      <dgm:prSet/>
      <dgm:spPr/>
      <dgm:t>
        <a:bodyPr/>
        <a:lstStyle/>
        <a:p>
          <a:endParaRPr lang="en-GB">
            <a:latin typeface="Calibri" panose="020F0502020204030204" pitchFamily="34" charset="0"/>
          </a:endParaRPr>
        </a:p>
      </dgm:t>
    </dgm:pt>
    <dgm:pt modelId="{1ECCC7CA-8A2B-45B1-84C2-8D58EE90B78A}" type="sibTrans" cxnId="{2F711603-0A35-428B-9ACC-D019119A0079}">
      <dgm:prSet/>
      <dgm:spPr/>
      <dgm:t>
        <a:bodyPr/>
        <a:lstStyle/>
        <a:p>
          <a:endParaRPr lang="en-GB">
            <a:latin typeface="Calibri" panose="020F0502020204030204" pitchFamily="34" charset="0"/>
          </a:endParaRPr>
        </a:p>
      </dgm:t>
    </dgm:pt>
    <dgm:pt modelId="{7EEF7BA0-2080-4A96-8E60-8B79063C42A6}">
      <dgm:prSet/>
      <dgm:spPr/>
      <dgm:t>
        <a:bodyPr/>
        <a:lstStyle/>
        <a:p>
          <a:r>
            <a:rPr lang="en-GB" dirty="0" smtClean="0">
              <a:latin typeface="Arial Rounded MT Bold" panose="020F0704030504030204" pitchFamily="34" charset="0"/>
            </a:rPr>
            <a:t>Take a walk in the garden, notice each tree and flower and try to learn their names</a:t>
          </a:r>
          <a:endParaRPr lang="en-GB" dirty="0">
            <a:latin typeface="Arial Rounded MT Bold" panose="020F0704030504030204" pitchFamily="34" charset="0"/>
          </a:endParaRPr>
        </a:p>
      </dgm:t>
    </dgm:pt>
    <dgm:pt modelId="{1C59DF7E-133E-47D7-B95C-1A573CC63523}" type="parTrans" cxnId="{C05F94F4-2063-494C-9CE7-D81C265E1D1B}">
      <dgm:prSet/>
      <dgm:spPr/>
      <dgm:t>
        <a:bodyPr/>
        <a:lstStyle/>
        <a:p>
          <a:endParaRPr lang="en-GB">
            <a:latin typeface="Calibri" panose="020F0502020204030204" pitchFamily="34" charset="0"/>
          </a:endParaRPr>
        </a:p>
      </dgm:t>
    </dgm:pt>
    <dgm:pt modelId="{082A2E37-234D-48C7-BFB6-DC24739AB8D6}" type="sibTrans" cxnId="{C05F94F4-2063-494C-9CE7-D81C265E1D1B}">
      <dgm:prSet/>
      <dgm:spPr/>
      <dgm:t>
        <a:bodyPr/>
        <a:lstStyle/>
        <a:p>
          <a:endParaRPr lang="en-GB">
            <a:latin typeface="Calibri" panose="020F0502020204030204" pitchFamily="34" charset="0"/>
          </a:endParaRPr>
        </a:p>
      </dgm:t>
    </dgm:pt>
    <dgm:pt modelId="{97E24D57-744E-4FA9-AE15-042C739856B0}">
      <dgm:prSet/>
      <dgm:spPr/>
      <dgm:t>
        <a:bodyPr/>
        <a:lstStyle/>
        <a:p>
          <a:r>
            <a:rPr lang="en-GB" dirty="0" smtClean="0">
              <a:latin typeface="Arial Rounded MT Bold" panose="020F0704030504030204" pitchFamily="34" charset="0"/>
            </a:rPr>
            <a:t>Walk your dog</a:t>
          </a:r>
          <a:endParaRPr lang="en-GB" dirty="0">
            <a:latin typeface="Arial Rounded MT Bold" panose="020F0704030504030204" pitchFamily="34" charset="0"/>
          </a:endParaRPr>
        </a:p>
      </dgm:t>
    </dgm:pt>
    <dgm:pt modelId="{EEC22574-D978-4236-BDBF-E2815129181F}" type="parTrans" cxnId="{388F5976-1751-4047-8D80-09077DC9424A}">
      <dgm:prSet/>
      <dgm:spPr/>
      <dgm:t>
        <a:bodyPr/>
        <a:lstStyle/>
        <a:p>
          <a:endParaRPr lang="en-GB">
            <a:latin typeface="Calibri" panose="020F0502020204030204" pitchFamily="34" charset="0"/>
          </a:endParaRPr>
        </a:p>
      </dgm:t>
    </dgm:pt>
    <dgm:pt modelId="{264DFEFA-8C5E-4D46-9349-B1E2A07F0704}" type="sibTrans" cxnId="{388F5976-1751-4047-8D80-09077DC9424A}">
      <dgm:prSet/>
      <dgm:spPr/>
      <dgm:t>
        <a:bodyPr/>
        <a:lstStyle/>
        <a:p>
          <a:endParaRPr lang="en-GB">
            <a:latin typeface="Calibri" panose="020F0502020204030204" pitchFamily="34" charset="0"/>
          </a:endParaRPr>
        </a:p>
      </dgm:t>
    </dgm:pt>
    <dgm:pt modelId="{84EFBA6A-8B55-4634-B455-A651B5486BB2}">
      <dgm:prSet/>
      <dgm:spPr/>
      <dgm:t>
        <a:bodyPr/>
        <a:lstStyle/>
        <a:p>
          <a:r>
            <a:rPr lang="en-GB" dirty="0" smtClean="0">
              <a:latin typeface="Arial Rounded MT Bold" panose="020F0704030504030204" pitchFamily="34" charset="0"/>
            </a:rPr>
            <a:t>Go to the park and swing, listen to the laugher of children and let it infect you</a:t>
          </a:r>
          <a:endParaRPr lang="en-GB" dirty="0">
            <a:latin typeface="Arial Rounded MT Bold" panose="020F0704030504030204" pitchFamily="34" charset="0"/>
          </a:endParaRPr>
        </a:p>
      </dgm:t>
    </dgm:pt>
    <dgm:pt modelId="{8A4DE805-FFC2-42E1-B6E4-8B249BFB76EC}" type="parTrans" cxnId="{D7407742-1890-4006-956B-F023138649A6}">
      <dgm:prSet/>
      <dgm:spPr/>
      <dgm:t>
        <a:bodyPr/>
        <a:lstStyle/>
        <a:p>
          <a:endParaRPr lang="en-GB">
            <a:latin typeface="Calibri" panose="020F0502020204030204" pitchFamily="34" charset="0"/>
          </a:endParaRPr>
        </a:p>
      </dgm:t>
    </dgm:pt>
    <dgm:pt modelId="{7C415DBC-98EA-4D82-88D8-82678CB32036}" type="sibTrans" cxnId="{D7407742-1890-4006-956B-F023138649A6}">
      <dgm:prSet/>
      <dgm:spPr/>
      <dgm:t>
        <a:bodyPr/>
        <a:lstStyle/>
        <a:p>
          <a:endParaRPr lang="en-GB">
            <a:latin typeface="Calibri" panose="020F0502020204030204" pitchFamily="34" charset="0"/>
          </a:endParaRPr>
        </a:p>
      </dgm:t>
    </dgm:pt>
    <dgm:pt modelId="{69BC4BC8-8108-40D5-975B-508119D218FA}">
      <dgm:prSet/>
      <dgm:spPr/>
      <dgm:t>
        <a:bodyPr/>
        <a:lstStyle/>
        <a:p>
          <a:r>
            <a:rPr lang="en-GB" dirty="0" smtClean="0">
              <a:latin typeface="Arial Rounded MT Bold" panose="020F0704030504030204" pitchFamily="34" charset="0"/>
            </a:rPr>
            <a:t>Reread your favourite childhood book</a:t>
          </a:r>
          <a:endParaRPr lang="en-GB" dirty="0">
            <a:latin typeface="Arial Rounded MT Bold" panose="020F0704030504030204" pitchFamily="34" charset="0"/>
          </a:endParaRPr>
        </a:p>
      </dgm:t>
    </dgm:pt>
    <dgm:pt modelId="{A4DDEDB3-6E91-49BA-8264-26BA2C7C17E5}" type="parTrans" cxnId="{B4B05B76-6956-41A6-9967-BEEF202A4822}">
      <dgm:prSet/>
      <dgm:spPr/>
      <dgm:t>
        <a:bodyPr/>
        <a:lstStyle/>
        <a:p>
          <a:endParaRPr lang="en-GB">
            <a:latin typeface="Calibri" panose="020F0502020204030204" pitchFamily="34" charset="0"/>
          </a:endParaRPr>
        </a:p>
      </dgm:t>
    </dgm:pt>
    <dgm:pt modelId="{1C8D449F-620E-4270-825C-EE1FC362551C}" type="sibTrans" cxnId="{B4B05B76-6956-41A6-9967-BEEF202A4822}">
      <dgm:prSet/>
      <dgm:spPr/>
      <dgm:t>
        <a:bodyPr/>
        <a:lstStyle/>
        <a:p>
          <a:endParaRPr lang="en-GB">
            <a:latin typeface="Calibri" panose="020F0502020204030204" pitchFamily="34" charset="0"/>
          </a:endParaRPr>
        </a:p>
      </dgm:t>
    </dgm:pt>
    <dgm:pt modelId="{75C5EE58-45BD-444D-8BAC-ACE656BED47C}">
      <dgm:prSet/>
      <dgm:spPr/>
      <dgm:t>
        <a:bodyPr/>
        <a:lstStyle/>
        <a:p>
          <a:r>
            <a:rPr lang="en-GB" dirty="0" smtClean="0">
              <a:latin typeface="Arial Rounded MT Bold" panose="020F0704030504030204" pitchFamily="34" charset="0"/>
            </a:rPr>
            <a:t>Watch silly videos of cats on YouTube</a:t>
          </a:r>
          <a:endParaRPr lang="en-GB" dirty="0">
            <a:latin typeface="Arial Rounded MT Bold" panose="020F0704030504030204" pitchFamily="34" charset="0"/>
          </a:endParaRPr>
        </a:p>
      </dgm:t>
    </dgm:pt>
    <dgm:pt modelId="{5F3DFBB0-EA43-4D15-89C5-BA04F8B016CE}" type="parTrans" cxnId="{FA82AD7C-4E22-4FC6-95D8-87D007D67CEE}">
      <dgm:prSet/>
      <dgm:spPr/>
      <dgm:t>
        <a:bodyPr/>
        <a:lstStyle/>
        <a:p>
          <a:endParaRPr lang="en-GB">
            <a:latin typeface="Calibri" panose="020F0502020204030204" pitchFamily="34" charset="0"/>
          </a:endParaRPr>
        </a:p>
      </dgm:t>
    </dgm:pt>
    <dgm:pt modelId="{A1A30464-65BC-40BC-A1E5-3062FFB52650}" type="sibTrans" cxnId="{FA82AD7C-4E22-4FC6-95D8-87D007D67CEE}">
      <dgm:prSet/>
      <dgm:spPr/>
      <dgm:t>
        <a:bodyPr/>
        <a:lstStyle/>
        <a:p>
          <a:endParaRPr lang="en-GB">
            <a:latin typeface="Calibri" panose="020F0502020204030204" pitchFamily="34" charset="0"/>
          </a:endParaRPr>
        </a:p>
      </dgm:t>
    </dgm:pt>
    <dgm:pt modelId="{BDDEC0F9-8A2F-4E9F-941C-367B3BDD5458}">
      <dgm:prSet/>
      <dgm:spPr/>
      <dgm:t>
        <a:bodyPr/>
        <a:lstStyle/>
        <a:p>
          <a:r>
            <a:rPr lang="en-GB" dirty="0" smtClean="0">
              <a:latin typeface="Arial Rounded MT Bold" panose="020F0704030504030204" pitchFamily="34" charset="0"/>
            </a:rPr>
            <a:t>Listen to a ‘feel good’ playlist of songs to lift your mood</a:t>
          </a:r>
          <a:endParaRPr lang="en-GB" dirty="0">
            <a:latin typeface="Arial Rounded MT Bold" panose="020F0704030504030204" pitchFamily="34" charset="0"/>
          </a:endParaRPr>
        </a:p>
      </dgm:t>
    </dgm:pt>
    <dgm:pt modelId="{8D1DADB0-4F1F-4279-A1CD-CEE16BE4B505}" type="parTrans" cxnId="{F9D44EAD-12D0-49F7-949F-4C3A9981C554}">
      <dgm:prSet/>
      <dgm:spPr/>
      <dgm:t>
        <a:bodyPr/>
        <a:lstStyle/>
        <a:p>
          <a:endParaRPr lang="en-GB">
            <a:latin typeface="Calibri" panose="020F0502020204030204" pitchFamily="34" charset="0"/>
          </a:endParaRPr>
        </a:p>
      </dgm:t>
    </dgm:pt>
    <dgm:pt modelId="{B4E4FA67-A07D-4AF4-A36D-DD25F89DD692}" type="sibTrans" cxnId="{F9D44EAD-12D0-49F7-949F-4C3A9981C554}">
      <dgm:prSet/>
      <dgm:spPr/>
      <dgm:t>
        <a:bodyPr/>
        <a:lstStyle/>
        <a:p>
          <a:endParaRPr lang="en-GB">
            <a:latin typeface="Calibri" panose="020F0502020204030204" pitchFamily="34" charset="0"/>
          </a:endParaRPr>
        </a:p>
      </dgm:t>
    </dgm:pt>
    <dgm:pt modelId="{0DB8385F-A3E5-4E38-B15E-240FC15ABBB3}" type="pres">
      <dgm:prSet presAssocID="{0C39C2E0-1FC2-45F3-B714-3C5AE0E29196}" presName="diagram" presStyleCnt="0">
        <dgm:presLayoutVars>
          <dgm:dir/>
          <dgm:resizeHandles val="exact"/>
        </dgm:presLayoutVars>
      </dgm:prSet>
      <dgm:spPr/>
      <dgm:t>
        <a:bodyPr/>
        <a:lstStyle/>
        <a:p>
          <a:endParaRPr lang="en-GB"/>
        </a:p>
      </dgm:t>
    </dgm:pt>
    <dgm:pt modelId="{F21867B3-AE2E-4628-AE92-0790E7CBF7A4}" type="pres">
      <dgm:prSet presAssocID="{3CFAA69F-B8C5-4A59-BBAA-4021B02E8145}" presName="node" presStyleLbl="node1" presStyleIdx="0" presStyleCnt="12">
        <dgm:presLayoutVars>
          <dgm:bulletEnabled val="1"/>
        </dgm:presLayoutVars>
      </dgm:prSet>
      <dgm:spPr/>
      <dgm:t>
        <a:bodyPr/>
        <a:lstStyle/>
        <a:p>
          <a:endParaRPr lang="en-GB"/>
        </a:p>
      </dgm:t>
    </dgm:pt>
    <dgm:pt modelId="{9CABD715-4CDF-4A7D-AEA9-984314B5633A}" type="pres">
      <dgm:prSet presAssocID="{E89120BA-538D-4E9C-9A24-3C5F1200B97A}" presName="sibTrans" presStyleCnt="0"/>
      <dgm:spPr/>
    </dgm:pt>
    <dgm:pt modelId="{06340DA4-570B-404E-BBE3-35736128E9AD}" type="pres">
      <dgm:prSet presAssocID="{B561C5D8-006F-4A6B-99BD-EF3548AC8EE9}" presName="node" presStyleLbl="node1" presStyleIdx="1" presStyleCnt="12">
        <dgm:presLayoutVars>
          <dgm:bulletEnabled val="1"/>
        </dgm:presLayoutVars>
      </dgm:prSet>
      <dgm:spPr/>
      <dgm:t>
        <a:bodyPr/>
        <a:lstStyle/>
        <a:p>
          <a:endParaRPr lang="en-GB"/>
        </a:p>
      </dgm:t>
    </dgm:pt>
    <dgm:pt modelId="{4EECEC60-95BF-4D5C-A3A8-2BD847B7DB5E}" type="pres">
      <dgm:prSet presAssocID="{1895D363-2689-4455-90EA-3CC268833034}" presName="sibTrans" presStyleCnt="0"/>
      <dgm:spPr/>
    </dgm:pt>
    <dgm:pt modelId="{2876D72C-393F-46BB-98B8-7F22E9AFEBD9}" type="pres">
      <dgm:prSet presAssocID="{23DCE328-9BE4-44A7-A338-7E48867289D0}" presName="node" presStyleLbl="node1" presStyleIdx="2" presStyleCnt="12">
        <dgm:presLayoutVars>
          <dgm:bulletEnabled val="1"/>
        </dgm:presLayoutVars>
      </dgm:prSet>
      <dgm:spPr/>
      <dgm:t>
        <a:bodyPr/>
        <a:lstStyle/>
        <a:p>
          <a:endParaRPr lang="en-GB"/>
        </a:p>
      </dgm:t>
    </dgm:pt>
    <dgm:pt modelId="{C8DD8BF6-EFFF-4959-8B29-F4A1740476BD}" type="pres">
      <dgm:prSet presAssocID="{0F8E7FCF-D05B-46E9-B347-6155884C8455}" presName="sibTrans" presStyleCnt="0"/>
      <dgm:spPr/>
    </dgm:pt>
    <dgm:pt modelId="{A5332F77-9AFD-4A85-A77C-59C863423872}" type="pres">
      <dgm:prSet presAssocID="{8FF3E8FD-C8C1-490B-ADA7-50F3AD87BC19}" presName="node" presStyleLbl="node1" presStyleIdx="3" presStyleCnt="12">
        <dgm:presLayoutVars>
          <dgm:bulletEnabled val="1"/>
        </dgm:presLayoutVars>
      </dgm:prSet>
      <dgm:spPr/>
      <dgm:t>
        <a:bodyPr/>
        <a:lstStyle/>
        <a:p>
          <a:endParaRPr lang="en-GB"/>
        </a:p>
      </dgm:t>
    </dgm:pt>
    <dgm:pt modelId="{B9E193D3-CEE3-49A8-B80D-211F918F250F}" type="pres">
      <dgm:prSet presAssocID="{3A259D70-51DB-438D-98C1-9145BC1C9AE0}" presName="sibTrans" presStyleCnt="0"/>
      <dgm:spPr/>
    </dgm:pt>
    <dgm:pt modelId="{DB28670F-C995-4740-B282-79998CBE6D08}" type="pres">
      <dgm:prSet presAssocID="{3A17E470-0119-48C5-8890-266F7B428EB2}" presName="node" presStyleLbl="node1" presStyleIdx="4" presStyleCnt="12">
        <dgm:presLayoutVars>
          <dgm:bulletEnabled val="1"/>
        </dgm:presLayoutVars>
      </dgm:prSet>
      <dgm:spPr/>
      <dgm:t>
        <a:bodyPr/>
        <a:lstStyle/>
        <a:p>
          <a:endParaRPr lang="en-GB"/>
        </a:p>
      </dgm:t>
    </dgm:pt>
    <dgm:pt modelId="{A48D4516-FB84-4A5D-86DC-59C33411B9E0}" type="pres">
      <dgm:prSet presAssocID="{EF08B0FD-B329-40F2-B62C-63B43E502908}" presName="sibTrans" presStyleCnt="0"/>
      <dgm:spPr/>
    </dgm:pt>
    <dgm:pt modelId="{3D207B8F-4F83-4978-8D3A-A1BBF7DEF024}" type="pres">
      <dgm:prSet presAssocID="{7C6AD001-5359-411F-9168-93840BE743A2}" presName="node" presStyleLbl="node1" presStyleIdx="5" presStyleCnt="12">
        <dgm:presLayoutVars>
          <dgm:bulletEnabled val="1"/>
        </dgm:presLayoutVars>
      </dgm:prSet>
      <dgm:spPr/>
      <dgm:t>
        <a:bodyPr/>
        <a:lstStyle/>
        <a:p>
          <a:endParaRPr lang="en-GB"/>
        </a:p>
      </dgm:t>
    </dgm:pt>
    <dgm:pt modelId="{32A8FD92-B5FE-4CBF-A468-8603E13E5BDA}" type="pres">
      <dgm:prSet presAssocID="{1ECCC7CA-8A2B-45B1-84C2-8D58EE90B78A}" presName="sibTrans" presStyleCnt="0"/>
      <dgm:spPr/>
    </dgm:pt>
    <dgm:pt modelId="{E27931CC-0E9A-4D82-AE3D-883F92E756D5}" type="pres">
      <dgm:prSet presAssocID="{7EEF7BA0-2080-4A96-8E60-8B79063C42A6}" presName="node" presStyleLbl="node1" presStyleIdx="6" presStyleCnt="12">
        <dgm:presLayoutVars>
          <dgm:bulletEnabled val="1"/>
        </dgm:presLayoutVars>
      </dgm:prSet>
      <dgm:spPr/>
      <dgm:t>
        <a:bodyPr/>
        <a:lstStyle/>
        <a:p>
          <a:endParaRPr lang="en-GB"/>
        </a:p>
      </dgm:t>
    </dgm:pt>
    <dgm:pt modelId="{A549E636-AD53-4BC8-A6D3-0825129612F0}" type="pres">
      <dgm:prSet presAssocID="{082A2E37-234D-48C7-BFB6-DC24739AB8D6}" presName="sibTrans" presStyleCnt="0"/>
      <dgm:spPr/>
    </dgm:pt>
    <dgm:pt modelId="{DA0129AA-3676-47E3-8B2E-0AD53833CE4F}" type="pres">
      <dgm:prSet presAssocID="{97E24D57-744E-4FA9-AE15-042C739856B0}" presName="node" presStyleLbl="node1" presStyleIdx="7" presStyleCnt="12">
        <dgm:presLayoutVars>
          <dgm:bulletEnabled val="1"/>
        </dgm:presLayoutVars>
      </dgm:prSet>
      <dgm:spPr/>
      <dgm:t>
        <a:bodyPr/>
        <a:lstStyle/>
        <a:p>
          <a:endParaRPr lang="en-GB"/>
        </a:p>
      </dgm:t>
    </dgm:pt>
    <dgm:pt modelId="{9A539328-BFC6-4653-B0DE-FADD26812FC6}" type="pres">
      <dgm:prSet presAssocID="{264DFEFA-8C5E-4D46-9349-B1E2A07F0704}" presName="sibTrans" presStyleCnt="0"/>
      <dgm:spPr/>
    </dgm:pt>
    <dgm:pt modelId="{E12E5972-BB9A-433D-B5C0-7A223DDF1785}" type="pres">
      <dgm:prSet presAssocID="{84EFBA6A-8B55-4634-B455-A651B5486BB2}" presName="node" presStyleLbl="node1" presStyleIdx="8" presStyleCnt="12">
        <dgm:presLayoutVars>
          <dgm:bulletEnabled val="1"/>
        </dgm:presLayoutVars>
      </dgm:prSet>
      <dgm:spPr/>
      <dgm:t>
        <a:bodyPr/>
        <a:lstStyle/>
        <a:p>
          <a:endParaRPr lang="en-GB"/>
        </a:p>
      </dgm:t>
    </dgm:pt>
    <dgm:pt modelId="{73E938F1-149D-463F-9316-FBE4BCE0548D}" type="pres">
      <dgm:prSet presAssocID="{7C415DBC-98EA-4D82-88D8-82678CB32036}" presName="sibTrans" presStyleCnt="0"/>
      <dgm:spPr/>
    </dgm:pt>
    <dgm:pt modelId="{ABCB77F3-6A90-4EBB-8104-EA834056FA08}" type="pres">
      <dgm:prSet presAssocID="{69BC4BC8-8108-40D5-975B-508119D218FA}" presName="node" presStyleLbl="node1" presStyleIdx="9" presStyleCnt="12">
        <dgm:presLayoutVars>
          <dgm:bulletEnabled val="1"/>
        </dgm:presLayoutVars>
      </dgm:prSet>
      <dgm:spPr/>
      <dgm:t>
        <a:bodyPr/>
        <a:lstStyle/>
        <a:p>
          <a:endParaRPr lang="en-GB"/>
        </a:p>
      </dgm:t>
    </dgm:pt>
    <dgm:pt modelId="{A9D53615-A1C1-404C-8F72-433A77F86021}" type="pres">
      <dgm:prSet presAssocID="{1C8D449F-620E-4270-825C-EE1FC362551C}" presName="sibTrans" presStyleCnt="0"/>
      <dgm:spPr/>
    </dgm:pt>
    <dgm:pt modelId="{9B5334B8-FA5F-4907-8C68-268AD96114C8}" type="pres">
      <dgm:prSet presAssocID="{75C5EE58-45BD-444D-8BAC-ACE656BED47C}" presName="node" presStyleLbl="node1" presStyleIdx="10" presStyleCnt="12">
        <dgm:presLayoutVars>
          <dgm:bulletEnabled val="1"/>
        </dgm:presLayoutVars>
      </dgm:prSet>
      <dgm:spPr/>
      <dgm:t>
        <a:bodyPr/>
        <a:lstStyle/>
        <a:p>
          <a:endParaRPr lang="en-GB"/>
        </a:p>
      </dgm:t>
    </dgm:pt>
    <dgm:pt modelId="{52542983-9E3C-4FDD-994F-1736AF605682}" type="pres">
      <dgm:prSet presAssocID="{A1A30464-65BC-40BC-A1E5-3062FFB52650}" presName="sibTrans" presStyleCnt="0"/>
      <dgm:spPr/>
    </dgm:pt>
    <dgm:pt modelId="{A6B1D666-61C8-416D-9447-FD3D1B109C24}" type="pres">
      <dgm:prSet presAssocID="{BDDEC0F9-8A2F-4E9F-941C-367B3BDD5458}" presName="node" presStyleLbl="node1" presStyleIdx="11" presStyleCnt="12">
        <dgm:presLayoutVars>
          <dgm:bulletEnabled val="1"/>
        </dgm:presLayoutVars>
      </dgm:prSet>
      <dgm:spPr/>
      <dgm:t>
        <a:bodyPr/>
        <a:lstStyle/>
        <a:p>
          <a:endParaRPr lang="en-GB"/>
        </a:p>
      </dgm:t>
    </dgm:pt>
  </dgm:ptLst>
  <dgm:cxnLst>
    <dgm:cxn modelId="{1FD73DC6-E964-465E-B914-3F18C44968CF}" type="presOf" srcId="{BDDEC0F9-8A2F-4E9F-941C-367B3BDD5458}" destId="{A6B1D666-61C8-416D-9447-FD3D1B109C24}" srcOrd="0" destOrd="0" presId="urn:microsoft.com/office/officeart/2005/8/layout/default#4"/>
    <dgm:cxn modelId="{9DD54AE8-BBA1-4F8E-93AD-91F8AE301D15}" srcId="{0C39C2E0-1FC2-45F3-B714-3C5AE0E29196}" destId="{8FF3E8FD-C8C1-490B-ADA7-50F3AD87BC19}" srcOrd="3" destOrd="0" parTransId="{BC02A6E4-A8E3-4225-BD0F-452EEE39B3F1}" sibTransId="{3A259D70-51DB-438D-98C1-9145BC1C9AE0}"/>
    <dgm:cxn modelId="{5FCCFB2B-F1FA-42D0-9DE8-C4007E1A7753}" type="presOf" srcId="{7C6AD001-5359-411F-9168-93840BE743A2}" destId="{3D207B8F-4F83-4978-8D3A-A1BBF7DEF024}" srcOrd="0" destOrd="0" presId="urn:microsoft.com/office/officeart/2005/8/layout/default#4"/>
    <dgm:cxn modelId="{09F4A951-B35A-4C69-87A5-01894652074D}" type="presOf" srcId="{84EFBA6A-8B55-4634-B455-A651B5486BB2}" destId="{E12E5972-BB9A-433D-B5C0-7A223DDF1785}" srcOrd="0" destOrd="0" presId="urn:microsoft.com/office/officeart/2005/8/layout/default#4"/>
    <dgm:cxn modelId="{D263953B-3B9A-472A-BE9F-6737D4CF9D07}" srcId="{0C39C2E0-1FC2-45F3-B714-3C5AE0E29196}" destId="{3A17E470-0119-48C5-8890-266F7B428EB2}" srcOrd="4" destOrd="0" parTransId="{E547B50F-74CA-41AF-9DA0-9F8FF1842F28}" sibTransId="{EF08B0FD-B329-40F2-B62C-63B43E502908}"/>
    <dgm:cxn modelId="{D9FD92E0-A52C-4D83-A959-6368E352D6AB}" type="presOf" srcId="{0C39C2E0-1FC2-45F3-B714-3C5AE0E29196}" destId="{0DB8385F-A3E5-4E38-B15E-240FC15ABBB3}" srcOrd="0" destOrd="0" presId="urn:microsoft.com/office/officeart/2005/8/layout/default#4"/>
    <dgm:cxn modelId="{C05F94F4-2063-494C-9CE7-D81C265E1D1B}" srcId="{0C39C2E0-1FC2-45F3-B714-3C5AE0E29196}" destId="{7EEF7BA0-2080-4A96-8E60-8B79063C42A6}" srcOrd="6" destOrd="0" parTransId="{1C59DF7E-133E-47D7-B95C-1A573CC63523}" sibTransId="{082A2E37-234D-48C7-BFB6-DC24739AB8D6}"/>
    <dgm:cxn modelId="{5FDED47A-5C53-4AED-8B25-06A54CA56725}" type="presOf" srcId="{75C5EE58-45BD-444D-8BAC-ACE656BED47C}" destId="{9B5334B8-FA5F-4907-8C68-268AD96114C8}" srcOrd="0" destOrd="0" presId="urn:microsoft.com/office/officeart/2005/8/layout/default#4"/>
    <dgm:cxn modelId="{F9D44EAD-12D0-49F7-949F-4C3A9981C554}" srcId="{0C39C2E0-1FC2-45F3-B714-3C5AE0E29196}" destId="{BDDEC0F9-8A2F-4E9F-941C-367B3BDD5458}" srcOrd="11" destOrd="0" parTransId="{8D1DADB0-4F1F-4279-A1CD-CEE16BE4B505}" sibTransId="{B4E4FA67-A07D-4AF4-A36D-DD25F89DD692}"/>
    <dgm:cxn modelId="{FA82AD7C-4E22-4FC6-95D8-87D007D67CEE}" srcId="{0C39C2E0-1FC2-45F3-B714-3C5AE0E29196}" destId="{75C5EE58-45BD-444D-8BAC-ACE656BED47C}" srcOrd="10" destOrd="0" parTransId="{5F3DFBB0-EA43-4D15-89C5-BA04F8B016CE}" sibTransId="{A1A30464-65BC-40BC-A1E5-3062FFB52650}"/>
    <dgm:cxn modelId="{2AAF5CAA-CF55-4203-9230-D1ABF7F1AF6F}" type="presOf" srcId="{69BC4BC8-8108-40D5-975B-508119D218FA}" destId="{ABCB77F3-6A90-4EBB-8104-EA834056FA08}" srcOrd="0" destOrd="0" presId="urn:microsoft.com/office/officeart/2005/8/layout/default#4"/>
    <dgm:cxn modelId="{60106D7B-01A7-4A90-A1D1-365C8191B725}" type="presOf" srcId="{23DCE328-9BE4-44A7-A338-7E48867289D0}" destId="{2876D72C-393F-46BB-98B8-7F22E9AFEBD9}" srcOrd="0" destOrd="0" presId="urn:microsoft.com/office/officeart/2005/8/layout/default#4"/>
    <dgm:cxn modelId="{03129CDE-23A8-4851-A82E-40C62FDAB95C}" type="presOf" srcId="{7EEF7BA0-2080-4A96-8E60-8B79063C42A6}" destId="{E27931CC-0E9A-4D82-AE3D-883F92E756D5}" srcOrd="0" destOrd="0" presId="urn:microsoft.com/office/officeart/2005/8/layout/default#4"/>
    <dgm:cxn modelId="{45FE3B5A-C718-480C-91A7-D1C724BBC5D0}" type="presOf" srcId="{3A17E470-0119-48C5-8890-266F7B428EB2}" destId="{DB28670F-C995-4740-B282-79998CBE6D08}" srcOrd="0" destOrd="0" presId="urn:microsoft.com/office/officeart/2005/8/layout/default#4"/>
    <dgm:cxn modelId="{2F711603-0A35-428B-9ACC-D019119A0079}" srcId="{0C39C2E0-1FC2-45F3-B714-3C5AE0E29196}" destId="{7C6AD001-5359-411F-9168-93840BE743A2}" srcOrd="5" destOrd="0" parTransId="{13E860AA-7311-4C70-874B-8464C882C23A}" sibTransId="{1ECCC7CA-8A2B-45B1-84C2-8D58EE90B78A}"/>
    <dgm:cxn modelId="{85C0A2B6-F423-496A-ACDB-59E9C4237E6C}" type="presOf" srcId="{B561C5D8-006F-4A6B-99BD-EF3548AC8EE9}" destId="{06340DA4-570B-404E-BBE3-35736128E9AD}" srcOrd="0" destOrd="0" presId="urn:microsoft.com/office/officeart/2005/8/layout/default#4"/>
    <dgm:cxn modelId="{C5C607B6-DCD6-40C6-87A7-C7D1D1032A95}" type="presOf" srcId="{97E24D57-744E-4FA9-AE15-042C739856B0}" destId="{DA0129AA-3676-47E3-8B2E-0AD53833CE4F}" srcOrd="0" destOrd="0" presId="urn:microsoft.com/office/officeart/2005/8/layout/default#4"/>
    <dgm:cxn modelId="{DB6ECCAB-4CA3-49B6-932F-9B100C82BC86}" srcId="{0C39C2E0-1FC2-45F3-B714-3C5AE0E29196}" destId="{3CFAA69F-B8C5-4A59-BBAA-4021B02E8145}" srcOrd="0" destOrd="0" parTransId="{831F27FC-D686-4419-8760-E5F73D48E08F}" sibTransId="{E89120BA-538D-4E9C-9A24-3C5F1200B97A}"/>
    <dgm:cxn modelId="{8F4F8CE4-8969-44BC-8947-A15DE184DCA8}" srcId="{0C39C2E0-1FC2-45F3-B714-3C5AE0E29196}" destId="{B561C5D8-006F-4A6B-99BD-EF3548AC8EE9}" srcOrd="1" destOrd="0" parTransId="{7663E699-2E28-4D32-A4D5-24C4677C25C4}" sibTransId="{1895D363-2689-4455-90EA-3CC268833034}"/>
    <dgm:cxn modelId="{219EE466-28C5-485E-BDF6-C6510504D1C5}" type="presOf" srcId="{3CFAA69F-B8C5-4A59-BBAA-4021B02E8145}" destId="{F21867B3-AE2E-4628-AE92-0790E7CBF7A4}" srcOrd="0" destOrd="0" presId="urn:microsoft.com/office/officeart/2005/8/layout/default#4"/>
    <dgm:cxn modelId="{FAC51C52-1806-4455-AB88-E4BEA08C39D0}" srcId="{0C39C2E0-1FC2-45F3-B714-3C5AE0E29196}" destId="{23DCE328-9BE4-44A7-A338-7E48867289D0}" srcOrd="2" destOrd="0" parTransId="{64FDAB4D-AD69-44CF-9E9F-9C16E9CD82A9}" sibTransId="{0F8E7FCF-D05B-46E9-B347-6155884C8455}"/>
    <dgm:cxn modelId="{B4B05B76-6956-41A6-9967-BEEF202A4822}" srcId="{0C39C2E0-1FC2-45F3-B714-3C5AE0E29196}" destId="{69BC4BC8-8108-40D5-975B-508119D218FA}" srcOrd="9" destOrd="0" parTransId="{A4DDEDB3-6E91-49BA-8264-26BA2C7C17E5}" sibTransId="{1C8D449F-620E-4270-825C-EE1FC362551C}"/>
    <dgm:cxn modelId="{388F5976-1751-4047-8D80-09077DC9424A}" srcId="{0C39C2E0-1FC2-45F3-B714-3C5AE0E29196}" destId="{97E24D57-744E-4FA9-AE15-042C739856B0}" srcOrd="7" destOrd="0" parTransId="{EEC22574-D978-4236-BDBF-E2815129181F}" sibTransId="{264DFEFA-8C5E-4D46-9349-B1E2A07F0704}"/>
    <dgm:cxn modelId="{D7407742-1890-4006-956B-F023138649A6}" srcId="{0C39C2E0-1FC2-45F3-B714-3C5AE0E29196}" destId="{84EFBA6A-8B55-4634-B455-A651B5486BB2}" srcOrd="8" destOrd="0" parTransId="{8A4DE805-FFC2-42E1-B6E4-8B249BFB76EC}" sibTransId="{7C415DBC-98EA-4D82-88D8-82678CB32036}"/>
    <dgm:cxn modelId="{8887C211-8403-4A59-8EE8-A6E5FBCFB578}" type="presOf" srcId="{8FF3E8FD-C8C1-490B-ADA7-50F3AD87BC19}" destId="{A5332F77-9AFD-4A85-A77C-59C863423872}" srcOrd="0" destOrd="0" presId="urn:microsoft.com/office/officeart/2005/8/layout/default#4"/>
    <dgm:cxn modelId="{8EF00B7D-33D3-410C-A121-D0FCBD354A50}" type="presParOf" srcId="{0DB8385F-A3E5-4E38-B15E-240FC15ABBB3}" destId="{F21867B3-AE2E-4628-AE92-0790E7CBF7A4}" srcOrd="0" destOrd="0" presId="urn:microsoft.com/office/officeart/2005/8/layout/default#4"/>
    <dgm:cxn modelId="{7F83E253-90CD-4761-A40D-3EC768E64FD4}" type="presParOf" srcId="{0DB8385F-A3E5-4E38-B15E-240FC15ABBB3}" destId="{9CABD715-4CDF-4A7D-AEA9-984314B5633A}" srcOrd="1" destOrd="0" presId="urn:microsoft.com/office/officeart/2005/8/layout/default#4"/>
    <dgm:cxn modelId="{52352973-7E65-4995-8D4E-98E7BD0D80F1}" type="presParOf" srcId="{0DB8385F-A3E5-4E38-B15E-240FC15ABBB3}" destId="{06340DA4-570B-404E-BBE3-35736128E9AD}" srcOrd="2" destOrd="0" presId="urn:microsoft.com/office/officeart/2005/8/layout/default#4"/>
    <dgm:cxn modelId="{C9F83911-A2D6-4F6C-8AD1-335B6D8AF7F3}" type="presParOf" srcId="{0DB8385F-A3E5-4E38-B15E-240FC15ABBB3}" destId="{4EECEC60-95BF-4D5C-A3A8-2BD847B7DB5E}" srcOrd="3" destOrd="0" presId="urn:microsoft.com/office/officeart/2005/8/layout/default#4"/>
    <dgm:cxn modelId="{4C18D917-9D1D-4ACC-A209-845852E77F21}" type="presParOf" srcId="{0DB8385F-A3E5-4E38-B15E-240FC15ABBB3}" destId="{2876D72C-393F-46BB-98B8-7F22E9AFEBD9}" srcOrd="4" destOrd="0" presId="urn:microsoft.com/office/officeart/2005/8/layout/default#4"/>
    <dgm:cxn modelId="{80C0B3D4-9B09-429A-8719-F93BC97BBB26}" type="presParOf" srcId="{0DB8385F-A3E5-4E38-B15E-240FC15ABBB3}" destId="{C8DD8BF6-EFFF-4959-8B29-F4A1740476BD}" srcOrd="5" destOrd="0" presId="urn:microsoft.com/office/officeart/2005/8/layout/default#4"/>
    <dgm:cxn modelId="{AD597658-B809-458E-A70B-905CB85B1442}" type="presParOf" srcId="{0DB8385F-A3E5-4E38-B15E-240FC15ABBB3}" destId="{A5332F77-9AFD-4A85-A77C-59C863423872}" srcOrd="6" destOrd="0" presId="urn:microsoft.com/office/officeart/2005/8/layout/default#4"/>
    <dgm:cxn modelId="{AE4E448E-E265-42AB-9CCD-2D2FCC81264F}" type="presParOf" srcId="{0DB8385F-A3E5-4E38-B15E-240FC15ABBB3}" destId="{B9E193D3-CEE3-49A8-B80D-211F918F250F}" srcOrd="7" destOrd="0" presId="urn:microsoft.com/office/officeart/2005/8/layout/default#4"/>
    <dgm:cxn modelId="{BC3E9CAA-458D-4E8C-8D71-48E9182DC7C8}" type="presParOf" srcId="{0DB8385F-A3E5-4E38-B15E-240FC15ABBB3}" destId="{DB28670F-C995-4740-B282-79998CBE6D08}" srcOrd="8" destOrd="0" presId="urn:microsoft.com/office/officeart/2005/8/layout/default#4"/>
    <dgm:cxn modelId="{293B7556-8BBB-4968-B23E-64DFE7DA4179}" type="presParOf" srcId="{0DB8385F-A3E5-4E38-B15E-240FC15ABBB3}" destId="{A48D4516-FB84-4A5D-86DC-59C33411B9E0}" srcOrd="9" destOrd="0" presId="urn:microsoft.com/office/officeart/2005/8/layout/default#4"/>
    <dgm:cxn modelId="{08017CBD-443F-4FCD-AD06-CB4F080D4330}" type="presParOf" srcId="{0DB8385F-A3E5-4E38-B15E-240FC15ABBB3}" destId="{3D207B8F-4F83-4978-8D3A-A1BBF7DEF024}" srcOrd="10" destOrd="0" presId="urn:microsoft.com/office/officeart/2005/8/layout/default#4"/>
    <dgm:cxn modelId="{1C54FC93-4051-4E18-B680-396B40EADC85}" type="presParOf" srcId="{0DB8385F-A3E5-4E38-B15E-240FC15ABBB3}" destId="{32A8FD92-B5FE-4CBF-A468-8603E13E5BDA}" srcOrd="11" destOrd="0" presId="urn:microsoft.com/office/officeart/2005/8/layout/default#4"/>
    <dgm:cxn modelId="{2BF00A27-1E8A-4271-8114-AD2BD33FFC1E}" type="presParOf" srcId="{0DB8385F-A3E5-4E38-B15E-240FC15ABBB3}" destId="{E27931CC-0E9A-4D82-AE3D-883F92E756D5}" srcOrd="12" destOrd="0" presId="urn:microsoft.com/office/officeart/2005/8/layout/default#4"/>
    <dgm:cxn modelId="{2DD9429E-FAA3-4D90-BB91-7CBD13F9AE81}" type="presParOf" srcId="{0DB8385F-A3E5-4E38-B15E-240FC15ABBB3}" destId="{A549E636-AD53-4BC8-A6D3-0825129612F0}" srcOrd="13" destOrd="0" presId="urn:microsoft.com/office/officeart/2005/8/layout/default#4"/>
    <dgm:cxn modelId="{6AA1E891-0B3E-4B03-BA2B-2CD8DF2F43CC}" type="presParOf" srcId="{0DB8385F-A3E5-4E38-B15E-240FC15ABBB3}" destId="{DA0129AA-3676-47E3-8B2E-0AD53833CE4F}" srcOrd="14" destOrd="0" presId="urn:microsoft.com/office/officeart/2005/8/layout/default#4"/>
    <dgm:cxn modelId="{7855C29E-B250-4859-B702-33D219345A19}" type="presParOf" srcId="{0DB8385F-A3E5-4E38-B15E-240FC15ABBB3}" destId="{9A539328-BFC6-4653-B0DE-FADD26812FC6}" srcOrd="15" destOrd="0" presId="urn:microsoft.com/office/officeart/2005/8/layout/default#4"/>
    <dgm:cxn modelId="{1C811C5B-2B2E-47F6-8F8A-089BC1EC978C}" type="presParOf" srcId="{0DB8385F-A3E5-4E38-B15E-240FC15ABBB3}" destId="{E12E5972-BB9A-433D-B5C0-7A223DDF1785}" srcOrd="16" destOrd="0" presId="urn:microsoft.com/office/officeart/2005/8/layout/default#4"/>
    <dgm:cxn modelId="{5F5C5B8A-A5CF-48E0-83F1-CE8BD8007B0E}" type="presParOf" srcId="{0DB8385F-A3E5-4E38-B15E-240FC15ABBB3}" destId="{73E938F1-149D-463F-9316-FBE4BCE0548D}" srcOrd="17" destOrd="0" presId="urn:microsoft.com/office/officeart/2005/8/layout/default#4"/>
    <dgm:cxn modelId="{241D47CE-1516-4591-8AD9-AA40B3D4ABD4}" type="presParOf" srcId="{0DB8385F-A3E5-4E38-B15E-240FC15ABBB3}" destId="{ABCB77F3-6A90-4EBB-8104-EA834056FA08}" srcOrd="18" destOrd="0" presId="urn:microsoft.com/office/officeart/2005/8/layout/default#4"/>
    <dgm:cxn modelId="{F6322D7D-8B3D-41C4-980F-A159F2B83047}" type="presParOf" srcId="{0DB8385F-A3E5-4E38-B15E-240FC15ABBB3}" destId="{A9D53615-A1C1-404C-8F72-433A77F86021}" srcOrd="19" destOrd="0" presId="urn:microsoft.com/office/officeart/2005/8/layout/default#4"/>
    <dgm:cxn modelId="{E79DAFBC-F01C-4A9D-9C08-746440BD5DE2}" type="presParOf" srcId="{0DB8385F-A3E5-4E38-B15E-240FC15ABBB3}" destId="{9B5334B8-FA5F-4907-8C68-268AD96114C8}" srcOrd="20" destOrd="0" presId="urn:microsoft.com/office/officeart/2005/8/layout/default#4"/>
    <dgm:cxn modelId="{DF31AAEC-1E1B-4E5E-A8FE-EC182018362C}" type="presParOf" srcId="{0DB8385F-A3E5-4E38-B15E-240FC15ABBB3}" destId="{52542983-9E3C-4FDD-994F-1736AF605682}" srcOrd="21" destOrd="0" presId="urn:microsoft.com/office/officeart/2005/8/layout/default#4"/>
    <dgm:cxn modelId="{1FCCA271-F395-4213-9943-24C36F1DC119}" type="presParOf" srcId="{0DB8385F-A3E5-4E38-B15E-240FC15ABBB3}" destId="{A6B1D666-61C8-416D-9447-FD3D1B109C24}" srcOrd="22" destOrd="0" presId="urn:microsoft.com/office/officeart/2005/8/layout/default#4"/>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0C39C2E0-1FC2-45F3-B714-3C5AE0E29196}" type="doc">
      <dgm:prSet loTypeId="urn:microsoft.com/office/officeart/2005/8/layout/default#5" loCatId="list" qsTypeId="urn:microsoft.com/office/officeart/2005/8/quickstyle/simple3" qsCatId="simple" csTypeId="urn:microsoft.com/office/officeart/2005/8/colors/colorful2" csCatId="colorful" phldr="1"/>
      <dgm:spPr/>
      <dgm:t>
        <a:bodyPr/>
        <a:lstStyle/>
        <a:p>
          <a:endParaRPr lang="en-GB"/>
        </a:p>
      </dgm:t>
    </dgm:pt>
    <dgm:pt modelId="{89298709-808D-4BE4-8591-FBD9EF230D74}">
      <dgm:prSet/>
      <dgm:spPr/>
      <dgm:t>
        <a:bodyPr/>
        <a:lstStyle/>
        <a:p>
          <a:r>
            <a:rPr lang="en-GB" dirty="0" smtClean="0">
              <a:latin typeface="Arial Rounded MT Bold" panose="020F0704030504030204" pitchFamily="34" charset="0"/>
            </a:rPr>
            <a:t>Watch something light-hearted on TV</a:t>
          </a:r>
          <a:endParaRPr lang="en-GB" dirty="0">
            <a:latin typeface="Arial Rounded MT Bold" panose="020F0704030504030204" pitchFamily="34" charset="0"/>
          </a:endParaRPr>
        </a:p>
      </dgm:t>
    </dgm:pt>
    <dgm:pt modelId="{F58851AB-1FF6-4F09-95DE-16BBC24768FD}" type="parTrans" cxnId="{6A7E6F06-CE94-44D2-A717-6ADCA2895E6E}">
      <dgm:prSet/>
      <dgm:spPr/>
      <dgm:t>
        <a:bodyPr/>
        <a:lstStyle/>
        <a:p>
          <a:endParaRPr lang="en-GB">
            <a:latin typeface="Calibri" panose="020F0502020204030204" pitchFamily="34" charset="0"/>
          </a:endParaRPr>
        </a:p>
      </dgm:t>
    </dgm:pt>
    <dgm:pt modelId="{4C11A260-C99B-4DC1-A67D-D9F4631EF32A}" type="sibTrans" cxnId="{6A7E6F06-CE94-44D2-A717-6ADCA2895E6E}">
      <dgm:prSet/>
      <dgm:spPr/>
      <dgm:t>
        <a:bodyPr/>
        <a:lstStyle/>
        <a:p>
          <a:endParaRPr lang="en-GB">
            <a:latin typeface="Calibri" panose="020F0502020204030204" pitchFamily="34" charset="0"/>
          </a:endParaRPr>
        </a:p>
      </dgm:t>
    </dgm:pt>
    <dgm:pt modelId="{CF233595-F9BE-49ED-B8CD-62B387A3A3F3}">
      <dgm:prSet/>
      <dgm:spPr/>
      <dgm:t>
        <a:bodyPr/>
        <a:lstStyle/>
        <a:p>
          <a:r>
            <a:rPr lang="en-GB" dirty="0" smtClean="0">
              <a:latin typeface="Arial Rounded MT Bold" panose="020F0704030504030204" pitchFamily="34" charset="0"/>
            </a:rPr>
            <a:t>Go for a walk</a:t>
          </a:r>
          <a:endParaRPr lang="en-GB" dirty="0">
            <a:latin typeface="Arial Rounded MT Bold" panose="020F0704030504030204" pitchFamily="34" charset="0"/>
          </a:endParaRPr>
        </a:p>
      </dgm:t>
    </dgm:pt>
    <dgm:pt modelId="{F6733248-99BD-41C6-9ECF-58345307F634}" type="parTrans" cxnId="{CCC62D7A-DFBD-445B-9035-8450797E10A0}">
      <dgm:prSet/>
      <dgm:spPr/>
      <dgm:t>
        <a:bodyPr/>
        <a:lstStyle/>
        <a:p>
          <a:endParaRPr lang="en-GB">
            <a:latin typeface="Calibri" panose="020F0502020204030204" pitchFamily="34" charset="0"/>
          </a:endParaRPr>
        </a:p>
      </dgm:t>
    </dgm:pt>
    <dgm:pt modelId="{344791B8-8129-4EBB-8F63-B1CBEA490119}" type="sibTrans" cxnId="{CCC62D7A-DFBD-445B-9035-8450797E10A0}">
      <dgm:prSet/>
      <dgm:spPr/>
      <dgm:t>
        <a:bodyPr/>
        <a:lstStyle/>
        <a:p>
          <a:endParaRPr lang="en-GB">
            <a:latin typeface="Calibri" panose="020F0502020204030204" pitchFamily="34" charset="0"/>
          </a:endParaRPr>
        </a:p>
      </dgm:t>
    </dgm:pt>
    <dgm:pt modelId="{5706F0DB-B896-4DF3-8205-460AE09E8E52}">
      <dgm:prSet/>
      <dgm:spPr/>
      <dgm:t>
        <a:bodyPr/>
        <a:lstStyle/>
        <a:p>
          <a:r>
            <a:rPr lang="en-GB" dirty="0" smtClean="0">
              <a:latin typeface="Arial Rounded MT Bold" panose="020F0704030504030204" pitchFamily="34" charset="0"/>
            </a:rPr>
            <a:t>Call your best friend for a chat</a:t>
          </a:r>
          <a:endParaRPr lang="en-GB" dirty="0">
            <a:latin typeface="Arial Rounded MT Bold" panose="020F0704030504030204" pitchFamily="34" charset="0"/>
          </a:endParaRPr>
        </a:p>
      </dgm:t>
    </dgm:pt>
    <dgm:pt modelId="{7639AEB3-5C26-4E5D-858D-40CF8D58B222}" type="parTrans" cxnId="{2CCF6E4D-B990-4A37-9B13-DD91EE20113C}">
      <dgm:prSet/>
      <dgm:spPr/>
      <dgm:t>
        <a:bodyPr/>
        <a:lstStyle/>
        <a:p>
          <a:endParaRPr lang="en-GB">
            <a:latin typeface="Calibri" panose="020F0502020204030204" pitchFamily="34" charset="0"/>
          </a:endParaRPr>
        </a:p>
      </dgm:t>
    </dgm:pt>
    <dgm:pt modelId="{76D22F73-219E-40C6-9A02-C84AFE9DEB6F}" type="sibTrans" cxnId="{2CCF6E4D-B990-4A37-9B13-DD91EE20113C}">
      <dgm:prSet/>
      <dgm:spPr/>
      <dgm:t>
        <a:bodyPr/>
        <a:lstStyle/>
        <a:p>
          <a:endParaRPr lang="en-GB">
            <a:latin typeface="Calibri" panose="020F0502020204030204" pitchFamily="34" charset="0"/>
          </a:endParaRPr>
        </a:p>
      </dgm:t>
    </dgm:pt>
    <dgm:pt modelId="{CAED44A5-BD71-45AF-835F-9000AA66D296}">
      <dgm:prSet/>
      <dgm:spPr/>
      <dgm:t>
        <a:bodyPr/>
        <a:lstStyle/>
        <a:p>
          <a:r>
            <a:rPr lang="en-GB" dirty="0" smtClean="0">
              <a:latin typeface="Arial Rounded MT Bold" panose="020F0704030504030204" pitchFamily="34" charset="0"/>
            </a:rPr>
            <a:t>Have a shower</a:t>
          </a:r>
          <a:endParaRPr lang="en-GB" dirty="0">
            <a:latin typeface="Arial Rounded MT Bold" panose="020F0704030504030204" pitchFamily="34" charset="0"/>
          </a:endParaRPr>
        </a:p>
      </dgm:t>
    </dgm:pt>
    <dgm:pt modelId="{DCD3EDCB-7DA4-4978-AB5B-FE540F2BE0B5}" type="parTrans" cxnId="{AF1BD15F-57E4-44AD-9455-741A2BE6993F}">
      <dgm:prSet/>
      <dgm:spPr/>
      <dgm:t>
        <a:bodyPr/>
        <a:lstStyle/>
        <a:p>
          <a:endParaRPr lang="en-GB">
            <a:latin typeface="Calibri" panose="020F0502020204030204" pitchFamily="34" charset="0"/>
          </a:endParaRPr>
        </a:p>
      </dgm:t>
    </dgm:pt>
    <dgm:pt modelId="{08A714BE-CCCB-4F98-ACBF-205731F20C75}" type="sibTrans" cxnId="{AF1BD15F-57E4-44AD-9455-741A2BE6993F}">
      <dgm:prSet/>
      <dgm:spPr/>
      <dgm:t>
        <a:bodyPr/>
        <a:lstStyle/>
        <a:p>
          <a:endParaRPr lang="en-GB">
            <a:latin typeface="Calibri" panose="020F0502020204030204" pitchFamily="34" charset="0"/>
          </a:endParaRPr>
        </a:p>
      </dgm:t>
    </dgm:pt>
    <dgm:pt modelId="{45F92028-1526-46E4-92F5-7E3AD377B38F}">
      <dgm:prSet/>
      <dgm:spPr/>
      <dgm:t>
        <a:bodyPr/>
        <a:lstStyle/>
        <a:p>
          <a:r>
            <a:rPr lang="en-GB" dirty="0" smtClean="0">
              <a:latin typeface="Arial Rounded MT Bold" panose="020F0704030504030204" pitchFamily="34" charset="0"/>
            </a:rPr>
            <a:t>Do a jigsaw</a:t>
          </a:r>
          <a:endParaRPr lang="en-GB" dirty="0">
            <a:latin typeface="Arial Rounded MT Bold" panose="020F0704030504030204" pitchFamily="34" charset="0"/>
          </a:endParaRPr>
        </a:p>
      </dgm:t>
    </dgm:pt>
    <dgm:pt modelId="{049A80A4-DBF9-41F6-80DE-B5DEBA5BEE41}" type="parTrans" cxnId="{35B8981E-82E3-4250-BE41-30184D53704C}">
      <dgm:prSet/>
      <dgm:spPr/>
      <dgm:t>
        <a:bodyPr/>
        <a:lstStyle/>
        <a:p>
          <a:endParaRPr lang="en-GB">
            <a:latin typeface="Calibri" panose="020F0502020204030204" pitchFamily="34" charset="0"/>
          </a:endParaRPr>
        </a:p>
      </dgm:t>
    </dgm:pt>
    <dgm:pt modelId="{21248CEB-1283-41A5-B072-92DE4DA3D476}" type="sibTrans" cxnId="{35B8981E-82E3-4250-BE41-30184D53704C}">
      <dgm:prSet/>
      <dgm:spPr/>
      <dgm:t>
        <a:bodyPr/>
        <a:lstStyle/>
        <a:p>
          <a:endParaRPr lang="en-GB">
            <a:latin typeface="Calibri" panose="020F0502020204030204" pitchFamily="34" charset="0"/>
          </a:endParaRPr>
        </a:p>
      </dgm:t>
    </dgm:pt>
    <dgm:pt modelId="{0B6E4D80-04C9-4C9F-81A8-629F938C02C8}">
      <dgm:prSet/>
      <dgm:spPr/>
      <dgm:t>
        <a:bodyPr/>
        <a:lstStyle/>
        <a:p>
          <a:r>
            <a:rPr lang="en-GB" dirty="0" smtClean="0">
              <a:latin typeface="Arial Rounded MT Bold" panose="020F0704030504030204" pitchFamily="34" charset="0"/>
            </a:rPr>
            <a:t>Find something beginning with every letter of the alphabet</a:t>
          </a:r>
          <a:endParaRPr lang="en-GB" dirty="0">
            <a:latin typeface="Arial Rounded MT Bold" panose="020F0704030504030204" pitchFamily="34" charset="0"/>
          </a:endParaRPr>
        </a:p>
      </dgm:t>
    </dgm:pt>
    <dgm:pt modelId="{01391B3B-3F52-4375-9F9D-799F6E2CFF83}" type="parTrans" cxnId="{D78E1DD7-5366-4A0B-A6B5-8ECD4CC38388}">
      <dgm:prSet/>
      <dgm:spPr/>
      <dgm:t>
        <a:bodyPr/>
        <a:lstStyle/>
        <a:p>
          <a:endParaRPr lang="en-GB">
            <a:latin typeface="Calibri" panose="020F0502020204030204" pitchFamily="34" charset="0"/>
          </a:endParaRPr>
        </a:p>
      </dgm:t>
    </dgm:pt>
    <dgm:pt modelId="{DE7D77E3-7384-466B-A27F-272DB41EFA67}" type="sibTrans" cxnId="{D78E1DD7-5366-4A0B-A6B5-8ECD4CC38388}">
      <dgm:prSet/>
      <dgm:spPr/>
      <dgm:t>
        <a:bodyPr/>
        <a:lstStyle/>
        <a:p>
          <a:endParaRPr lang="en-GB">
            <a:latin typeface="Calibri" panose="020F0502020204030204" pitchFamily="34" charset="0"/>
          </a:endParaRPr>
        </a:p>
      </dgm:t>
    </dgm:pt>
    <dgm:pt modelId="{96A89DE4-0F2F-416C-8376-18DE57B8C7F3}">
      <dgm:prSet/>
      <dgm:spPr/>
      <dgm:t>
        <a:bodyPr/>
        <a:lstStyle/>
        <a:p>
          <a:r>
            <a:rPr lang="en-GB" dirty="0" smtClean="0">
              <a:latin typeface="Arial Rounded MT Bold" panose="020F0704030504030204" pitchFamily="34" charset="0"/>
            </a:rPr>
            <a:t>Write a letter or an email</a:t>
          </a:r>
          <a:endParaRPr lang="en-GB" dirty="0">
            <a:latin typeface="Arial Rounded MT Bold" panose="020F0704030504030204" pitchFamily="34" charset="0"/>
          </a:endParaRPr>
        </a:p>
      </dgm:t>
    </dgm:pt>
    <dgm:pt modelId="{19152749-B694-44CF-A5E9-AE18FBDD1D76}" type="parTrans" cxnId="{C6422912-ECB0-4777-B864-BECEF8A3D9B8}">
      <dgm:prSet/>
      <dgm:spPr/>
      <dgm:t>
        <a:bodyPr/>
        <a:lstStyle/>
        <a:p>
          <a:endParaRPr lang="en-GB">
            <a:latin typeface="Calibri" panose="020F0502020204030204" pitchFamily="34" charset="0"/>
          </a:endParaRPr>
        </a:p>
      </dgm:t>
    </dgm:pt>
    <dgm:pt modelId="{EC7BA83D-4377-4A05-8AC9-A87F1E885B5A}" type="sibTrans" cxnId="{C6422912-ECB0-4777-B864-BECEF8A3D9B8}">
      <dgm:prSet/>
      <dgm:spPr/>
      <dgm:t>
        <a:bodyPr/>
        <a:lstStyle/>
        <a:p>
          <a:endParaRPr lang="en-GB">
            <a:latin typeface="Calibri" panose="020F0502020204030204" pitchFamily="34" charset="0"/>
          </a:endParaRPr>
        </a:p>
      </dgm:t>
    </dgm:pt>
    <dgm:pt modelId="{5BB394C8-36A5-45BA-B072-5F112038DFA7}">
      <dgm:prSet/>
      <dgm:spPr/>
      <dgm:t>
        <a:bodyPr/>
        <a:lstStyle/>
        <a:p>
          <a:r>
            <a:rPr lang="en-GB" dirty="0" smtClean="0">
              <a:latin typeface="Arial Rounded MT Bold" panose="020F0704030504030204" pitchFamily="34" charset="0"/>
            </a:rPr>
            <a:t>Read a book</a:t>
          </a:r>
          <a:endParaRPr lang="en-GB" dirty="0">
            <a:latin typeface="Arial Rounded MT Bold" panose="020F0704030504030204" pitchFamily="34" charset="0"/>
          </a:endParaRPr>
        </a:p>
      </dgm:t>
    </dgm:pt>
    <dgm:pt modelId="{0EACB5B0-0355-43FB-951C-2CF1E1AD2669}" type="parTrans" cxnId="{B8E006FC-6040-4DE8-94F3-26E177C53039}">
      <dgm:prSet/>
      <dgm:spPr/>
      <dgm:t>
        <a:bodyPr/>
        <a:lstStyle/>
        <a:p>
          <a:endParaRPr lang="en-GB">
            <a:latin typeface="Calibri" panose="020F0502020204030204" pitchFamily="34" charset="0"/>
          </a:endParaRPr>
        </a:p>
      </dgm:t>
    </dgm:pt>
    <dgm:pt modelId="{E3202298-E495-4FB6-A154-76843BE5A68B}" type="sibTrans" cxnId="{B8E006FC-6040-4DE8-94F3-26E177C53039}">
      <dgm:prSet/>
      <dgm:spPr/>
      <dgm:t>
        <a:bodyPr/>
        <a:lstStyle/>
        <a:p>
          <a:endParaRPr lang="en-GB">
            <a:latin typeface="Calibri" panose="020F0502020204030204" pitchFamily="34" charset="0"/>
          </a:endParaRPr>
        </a:p>
      </dgm:t>
    </dgm:pt>
    <dgm:pt modelId="{C4E9DBD1-5D45-405E-8DC0-EF91CC9B2366}">
      <dgm:prSet/>
      <dgm:spPr/>
      <dgm:t>
        <a:bodyPr/>
        <a:lstStyle/>
        <a:p>
          <a:r>
            <a:rPr lang="en-GB" dirty="0" smtClean="0">
              <a:latin typeface="Arial Rounded MT Bold" panose="020F0704030504030204" pitchFamily="34" charset="0"/>
            </a:rPr>
            <a:t>Sleep</a:t>
          </a:r>
          <a:endParaRPr lang="en-GB" dirty="0">
            <a:latin typeface="Arial Rounded MT Bold" panose="020F0704030504030204" pitchFamily="34" charset="0"/>
          </a:endParaRPr>
        </a:p>
      </dgm:t>
    </dgm:pt>
    <dgm:pt modelId="{217B816F-2DF3-469A-A6F1-D25E12A8DA11}" type="parTrans" cxnId="{522E264F-61FA-4ACD-B18B-4AE7E3AEFE5D}">
      <dgm:prSet/>
      <dgm:spPr/>
      <dgm:t>
        <a:bodyPr/>
        <a:lstStyle/>
        <a:p>
          <a:endParaRPr lang="en-GB">
            <a:latin typeface="Calibri" panose="020F0502020204030204" pitchFamily="34" charset="0"/>
          </a:endParaRPr>
        </a:p>
      </dgm:t>
    </dgm:pt>
    <dgm:pt modelId="{BD5B30CE-2DAD-4E8B-B95D-AE4779227645}" type="sibTrans" cxnId="{522E264F-61FA-4ACD-B18B-4AE7E3AEFE5D}">
      <dgm:prSet/>
      <dgm:spPr/>
      <dgm:t>
        <a:bodyPr/>
        <a:lstStyle/>
        <a:p>
          <a:endParaRPr lang="en-GB">
            <a:latin typeface="Calibri" panose="020F0502020204030204" pitchFamily="34" charset="0"/>
          </a:endParaRPr>
        </a:p>
      </dgm:t>
    </dgm:pt>
    <dgm:pt modelId="{22E28562-0855-4BD1-A0F4-98CCF7ADFA6B}">
      <dgm:prSet/>
      <dgm:spPr/>
      <dgm:t>
        <a:bodyPr/>
        <a:lstStyle/>
        <a:p>
          <a:r>
            <a:rPr lang="en-GB" dirty="0" smtClean="0">
              <a:latin typeface="Arial Rounded MT Bold" panose="020F0704030504030204" pitchFamily="34" charset="0"/>
            </a:rPr>
            <a:t>Learn the words to a new song</a:t>
          </a:r>
          <a:endParaRPr lang="en-GB" dirty="0">
            <a:latin typeface="Arial Rounded MT Bold" panose="020F0704030504030204" pitchFamily="34" charset="0"/>
          </a:endParaRPr>
        </a:p>
      </dgm:t>
    </dgm:pt>
    <dgm:pt modelId="{0CA3E5C6-6B3B-4123-AC69-B70162999F06}" type="parTrans" cxnId="{8667FF40-27BA-4B58-B62A-83820F7E12A2}">
      <dgm:prSet/>
      <dgm:spPr/>
      <dgm:t>
        <a:bodyPr/>
        <a:lstStyle/>
        <a:p>
          <a:endParaRPr lang="en-GB">
            <a:latin typeface="Calibri" panose="020F0502020204030204" pitchFamily="34" charset="0"/>
          </a:endParaRPr>
        </a:p>
      </dgm:t>
    </dgm:pt>
    <dgm:pt modelId="{EB38DC33-0D1E-4931-ABE9-BE4C91006AE5}" type="sibTrans" cxnId="{8667FF40-27BA-4B58-B62A-83820F7E12A2}">
      <dgm:prSet/>
      <dgm:spPr/>
      <dgm:t>
        <a:bodyPr/>
        <a:lstStyle/>
        <a:p>
          <a:endParaRPr lang="en-GB">
            <a:latin typeface="Calibri" panose="020F0502020204030204" pitchFamily="34" charset="0"/>
          </a:endParaRPr>
        </a:p>
      </dgm:t>
    </dgm:pt>
    <dgm:pt modelId="{F0072DE5-9F6C-49C8-9197-952814D911C3}">
      <dgm:prSet/>
      <dgm:spPr/>
      <dgm:t>
        <a:bodyPr/>
        <a:lstStyle/>
        <a:p>
          <a:r>
            <a:rPr lang="en-GB" dirty="0" smtClean="0">
              <a:latin typeface="Arial Rounded MT Bold" panose="020F0704030504030204" pitchFamily="34" charset="0"/>
            </a:rPr>
            <a:t>Practice a musical instrument</a:t>
          </a:r>
          <a:endParaRPr lang="en-GB" dirty="0">
            <a:latin typeface="Arial Rounded MT Bold" panose="020F0704030504030204" pitchFamily="34" charset="0"/>
          </a:endParaRPr>
        </a:p>
      </dgm:t>
    </dgm:pt>
    <dgm:pt modelId="{3482F0EA-7096-41E5-B328-3CBBCA0BEC7A}" type="parTrans" cxnId="{61A830A1-BA10-4E9A-AF94-DD052843B519}">
      <dgm:prSet/>
      <dgm:spPr/>
      <dgm:t>
        <a:bodyPr/>
        <a:lstStyle/>
        <a:p>
          <a:endParaRPr lang="en-GB">
            <a:latin typeface="Calibri" panose="020F0502020204030204" pitchFamily="34" charset="0"/>
          </a:endParaRPr>
        </a:p>
      </dgm:t>
    </dgm:pt>
    <dgm:pt modelId="{F17A33DC-4C63-443B-B932-E7C769F12AA7}" type="sibTrans" cxnId="{61A830A1-BA10-4E9A-AF94-DD052843B519}">
      <dgm:prSet/>
      <dgm:spPr/>
      <dgm:t>
        <a:bodyPr/>
        <a:lstStyle/>
        <a:p>
          <a:endParaRPr lang="en-GB">
            <a:latin typeface="Calibri" panose="020F0502020204030204" pitchFamily="34" charset="0"/>
          </a:endParaRPr>
        </a:p>
      </dgm:t>
    </dgm:pt>
    <dgm:pt modelId="{4168A878-487C-4B87-9151-D1DE04FD1FEA}">
      <dgm:prSet/>
      <dgm:spPr/>
      <dgm:t>
        <a:bodyPr/>
        <a:lstStyle/>
        <a:p>
          <a:r>
            <a:rPr lang="en-GB" dirty="0" smtClean="0">
              <a:latin typeface="Arial Rounded MT Bold" panose="020F0704030504030204" pitchFamily="34" charset="0"/>
            </a:rPr>
            <a:t>Curl up on a bean bag and watch the world go by</a:t>
          </a:r>
          <a:endParaRPr lang="en-GB" dirty="0">
            <a:latin typeface="Arial Rounded MT Bold" panose="020F0704030504030204" pitchFamily="34" charset="0"/>
          </a:endParaRPr>
        </a:p>
      </dgm:t>
    </dgm:pt>
    <dgm:pt modelId="{992B2A98-6469-443B-A034-78AF3F8ECEB0}" type="parTrans" cxnId="{A110DE15-BC3C-4908-B7AC-FFF1425F556E}">
      <dgm:prSet/>
      <dgm:spPr/>
      <dgm:t>
        <a:bodyPr/>
        <a:lstStyle/>
        <a:p>
          <a:endParaRPr lang="en-GB">
            <a:latin typeface="Calibri" panose="020F0502020204030204" pitchFamily="34" charset="0"/>
          </a:endParaRPr>
        </a:p>
      </dgm:t>
    </dgm:pt>
    <dgm:pt modelId="{D7D9B0F1-E289-4007-A38D-7EF8C54E0E57}" type="sibTrans" cxnId="{A110DE15-BC3C-4908-B7AC-FFF1425F556E}">
      <dgm:prSet/>
      <dgm:spPr/>
      <dgm:t>
        <a:bodyPr/>
        <a:lstStyle/>
        <a:p>
          <a:endParaRPr lang="en-GB">
            <a:latin typeface="Calibri" panose="020F0502020204030204" pitchFamily="34" charset="0"/>
          </a:endParaRPr>
        </a:p>
      </dgm:t>
    </dgm:pt>
    <dgm:pt modelId="{870BB4C8-DB07-40C6-A1FB-FAD98286BBB3}">
      <dgm:prSet/>
      <dgm:spPr/>
      <dgm:t>
        <a:bodyPr/>
        <a:lstStyle/>
        <a:p>
          <a:r>
            <a:rPr lang="en-GB" dirty="0" smtClean="0">
              <a:latin typeface="Arial Rounded MT Bold" panose="020F0704030504030204" pitchFamily="34" charset="0"/>
            </a:rPr>
            <a:t>Play a computer game</a:t>
          </a:r>
          <a:endParaRPr lang="en-GB" dirty="0">
            <a:latin typeface="Arial Rounded MT Bold" panose="020F0704030504030204" pitchFamily="34" charset="0"/>
          </a:endParaRPr>
        </a:p>
      </dgm:t>
    </dgm:pt>
    <dgm:pt modelId="{8C20A3E1-2014-4492-8B17-6BA7EEF2A6BC}" type="parTrans" cxnId="{97F2D75C-3689-4E20-A2D9-86DAC529C8FE}">
      <dgm:prSet/>
      <dgm:spPr/>
      <dgm:t>
        <a:bodyPr/>
        <a:lstStyle/>
        <a:p>
          <a:endParaRPr lang="en-GB">
            <a:latin typeface="Calibri" panose="020F0502020204030204" pitchFamily="34" charset="0"/>
          </a:endParaRPr>
        </a:p>
      </dgm:t>
    </dgm:pt>
    <dgm:pt modelId="{B02E3ADC-3DBE-4319-ACB9-14E7F2140F3B}" type="sibTrans" cxnId="{97F2D75C-3689-4E20-A2D9-86DAC529C8FE}">
      <dgm:prSet/>
      <dgm:spPr/>
      <dgm:t>
        <a:bodyPr/>
        <a:lstStyle/>
        <a:p>
          <a:endParaRPr lang="en-GB">
            <a:latin typeface="Calibri" panose="020F0502020204030204" pitchFamily="34" charset="0"/>
          </a:endParaRPr>
        </a:p>
      </dgm:t>
    </dgm:pt>
    <dgm:pt modelId="{32805001-3C3B-431E-8BB3-CDA68ECA2AC4}">
      <dgm:prSet/>
      <dgm:spPr/>
      <dgm:t>
        <a:bodyPr/>
        <a:lstStyle/>
        <a:p>
          <a:r>
            <a:rPr lang="en-GB" dirty="0" smtClean="0">
              <a:latin typeface="Arial Rounded MT Bold" panose="020F0704030504030204" pitchFamily="34" charset="0"/>
            </a:rPr>
            <a:t>Juggle</a:t>
          </a:r>
          <a:endParaRPr lang="en-GB" dirty="0">
            <a:latin typeface="Arial Rounded MT Bold" panose="020F0704030504030204" pitchFamily="34" charset="0"/>
          </a:endParaRPr>
        </a:p>
      </dgm:t>
    </dgm:pt>
    <dgm:pt modelId="{D4BE34F9-1A8F-4056-9694-92163C3C5C9D}" type="parTrans" cxnId="{4431FEDF-30BD-4A2B-8920-7922D041A242}">
      <dgm:prSet/>
      <dgm:spPr/>
      <dgm:t>
        <a:bodyPr/>
        <a:lstStyle/>
        <a:p>
          <a:endParaRPr lang="en-GB">
            <a:latin typeface="Calibri" panose="020F0502020204030204" pitchFamily="34" charset="0"/>
          </a:endParaRPr>
        </a:p>
      </dgm:t>
    </dgm:pt>
    <dgm:pt modelId="{5834BF9D-B9C5-44C3-9127-9F1A60173E2E}" type="sibTrans" cxnId="{4431FEDF-30BD-4A2B-8920-7922D041A242}">
      <dgm:prSet/>
      <dgm:spPr/>
      <dgm:t>
        <a:bodyPr/>
        <a:lstStyle/>
        <a:p>
          <a:endParaRPr lang="en-GB">
            <a:latin typeface="Calibri" panose="020F0502020204030204" pitchFamily="34" charset="0"/>
          </a:endParaRPr>
        </a:p>
      </dgm:t>
    </dgm:pt>
    <dgm:pt modelId="{0DB8385F-A3E5-4E38-B15E-240FC15ABBB3}" type="pres">
      <dgm:prSet presAssocID="{0C39C2E0-1FC2-45F3-B714-3C5AE0E29196}" presName="diagram" presStyleCnt="0">
        <dgm:presLayoutVars>
          <dgm:dir/>
          <dgm:resizeHandles val="exact"/>
        </dgm:presLayoutVars>
      </dgm:prSet>
      <dgm:spPr/>
      <dgm:t>
        <a:bodyPr/>
        <a:lstStyle/>
        <a:p>
          <a:endParaRPr lang="en-GB"/>
        </a:p>
      </dgm:t>
    </dgm:pt>
    <dgm:pt modelId="{693383D4-6609-4E7E-A4ED-7902647BF8B0}" type="pres">
      <dgm:prSet presAssocID="{89298709-808D-4BE4-8591-FBD9EF230D74}" presName="node" presStyleLbl="node1" presStyleIdx="0" presStyleCnt="14">
        <dgm:presLayoutVars>
          <dgm:bulletEnabled val="1"/>
        </dgm:presLayoutVars>
      </dgm:prSet>
      <dgm:spPr/>
      <dgm:t>
        <a:bodyPr/>
        <a:lstStyle/>
        <a:p>
          <a:endParaRPr lang="en-GB"/>
        </a:p>
      </dgm:t>
    </dgm:pt>
    <dgm:pt modelId="{7A876EA6-734D-4552-9A6E-7DE1ECB27EDA}" type="pres">
      <dgm:prSet presAssocID="{4C11A260-C99B-4DC1-A67D-D9F4631EF32A}" presName="sibTrans" presStyleCnt="0"/>
      <dgm:spPr/>
    </dgm:pt>
    <dgm:pt modelId="{8C112AC3-44C8-4959-AEA9-1F865FF600C6}" type="pres">
      <dgm:prSet presAssocID="{CF233595-F9BE-49ED-B8CD-62B387A3A3F3}" presName="node" presStyleLbl="node1" presStyleIdx="1" presStyleCnt="14">
        <dgm:presLayoutVars>
          <dgm:bulletEnabled val="1"/>
        </dgm:presLayoutVars>
      </dgm:prSet>
      <dgm:spPr/>
      <dgm:t>
        <a:bodyPr/>
        <a:lstStyle/>
        <a:p>
          <a:endParaRPr lang="en-GB"/>
        </a:p>
      </dgm:t>
    </dgm:pt>
    <dgm:pt modelId="{ED9F42BE-65B1-44FA-A5B8-14877C3464DE}" type="pres">
      <dgm:prSet presAssocID="{344791B8-8129-4EBB-8F63-B1CBEA490119}" presName="sibTrans" presStyleCnt="0"/>
      <dgm:spPr/>
    </dgm:pt>
    <dgm:pt modelId="{3629FD19-55E9-45CD-974E-3A3CF4BB3C74}" type="pres">
      <dgm:prSet presAssocID="{5706F0DB-B896-4DF3-8205-460AE09E8E52}" presName="node" presStyleLbl="node1" presStyleIdx="2" presStyleCnt="14">
        <dgm:presLayoutVars>
          <dgm:bulletEnabled val="1"/>
        </dgm:presLayoutVars>
      </dgm:prSet>
      <dgm:spPr/>
      <dgm:t>
        <a:bodyPr/>
        <a:lstStyle/>
        <a:p>
          <a:endParaRPr lang="en-GB"/>
        </a:p>
      </dgm:t>
    </dgm:pt>
    <dgm:pt modelId="{323952D2-8996-4598-A44A-5E02EBD4890F}" type="pres">
      <dgm:prSet presAssocID="{76D22F73-219E-40C6-9A02-C84AFE9DEB6F}" presName="sibTrans" presStyleCnt="0"/>
      <dgm:spPr/>
    </dgm:pt>
    <dgm:pt modelId="{4A4E7A18-B7AF-4817-AFF6-6E3274FD4D4E}" type="pres">
      <dgm:prSet presAssocID="{CAED44A5-BD71-45AF-835F-9000AA66D296}" presName="node" presStyleLbl="node1" presStyleIdx="3" presStyleCnt="14">
        <dgm:presLayoutVars>
          <dgm:bulletEnabled val="1"/>
        </dgm:presLayoutVars>
      </dgm:prSet>
      <dgm:spPr/>
      <dgm:t>
        <a:bodyPr/>
        <a:lstStyle/>
        <a:p>
          <a:endParaRPr lang="en-GB"/>
        </a:p>
      </dgm:t>
    </dgm:pt>
    <dgm:pt modelId="{BF9CE100-0F1A-4CF9-AB28-E34A5A58CC21}" type="pres">
      <dgm:prSet presAssocID="{08A714BE-CCCB-4F98-ACBF-205731F20C75}" presName="sibTrans" presStyleCnt="0"/>
      <dgm:spPr/>
    </dgm:pt>
    <dgm:pt modelId="{7632A377-A5D0-47AD-80E6-0CEDB883D06D}" type="pres">
      <dgm:prSet presAssocID="{45F92028-1526-46E4-92F5-7E3AD377B38F}" presName="node" presStyleLbl="node1" presStyleIdx="4" presStyleCnt="14">
        <dgm:presLayoutVars>
          <dgm:bulletEnabled val="1"/>
        </dgm:presLayoutVars>
      </dgm:prSet>
      <dgm:spPr/>
      <dgm:t>
        <a:bodyPr/>
        <a:lstStyle/>
        <a:p>
          <a:endParaRPr lang="en-GB"/>
        </a:p>
      </dgm:t>
    </dgm:pt>
    <dgm:pt modelId="{A61F0916-5E64-461E-A6F2-28AE2B7D8C0A}" type="pres">
      <dgm:prSet presAssocID="{21248CEB-1283-41A5-B072-92DE4DA3D476}" presName="sibTrans" presStyleCnt="0"/>
      <dgm:spPr/>
    </dgm:pt>
    <dgm:pt modelId="{4803DDC8-0F52-4EA3-9827-CAB8D5EE7ADB}" type="pres">
      <dgm:prSet presAssocID="{0B6E4D80-04C9-4C9F-81A8-629F938C02C8}" presName="node" presStyleLbl="node1" presStyleIdx="5" presStyleCnt="14">
        <dgm:presLayoutVars>
          <dgm:bulletEnabled val="1"/>
        </dgm:presLayoutVars>
      </dgm:prSet>
      <dgm:spPr/>
      <dgm:t>
        <a:bodyPr/>
        <a:lstStyle/>
        <a:p>
          <a:endParaRPr lang="en-GB"/>
        </a:p>
      </dgm:t>
    </dgm:pt>
    <dgm:pt modelId="{A0169489-1D3F-4BC9-97D4-D9F1E48ADA4A}" type="pres">
      <dgm:prSet presAssocID="{DE7D77E3-7384-466B-A27F-272DB41EFA67}" presName="sibTrans" presStyleCnt="0"/>
      <dgm:spPr/>
    </dgm:pt>
    <dgm:pt modelId="{D10C52E8-1DCA-4742-90FA-399F336C069F}" type="pres">
      <dgm:prSet presAssocID="{96A89DE4-0F2F-416C-8376-18DE57B8C7F3}" presName="node" presStyleLbl="node1" presStyleIdx="6" presStyleCnt="14">
        <dgm:presLayoutVars>
          <dgm:bulletEnabled val="1"/>
        </dgm:presLayoutVars>
      </dgm:prSet>
      <dgm:spPr/>
      <dgm:t>
        <a:bodyPr/>
        <a:lstStyle/>
        <a:p>
          <a:endParaRPr lang="en-GB"/>
        </a:p>
      </dgm:t>
    </dgm:pt>
    <dgm:pt modelId="{5AF85A3D-FA2A-48EF-89A6-99BC649E0AF2}" type="pres">
      <dgm:prSet presAssocID="{EC7BA83D-4377-4A05-8AC9-A87F1E885B5A}" presName="sibTrans" presStyleCnt="0"/>
      <dgm:spPr/>
    </dgm:pt>
    <dgm:pt modelId="{FA613733-27A2-465D-89B9-F7D7C0780855}" type="pres">
      <dgm:prSet presAssocID="{5BB394C8-36A5-45BA-B072-5F112038DFA7}" presName="node" presStyleLbl="node1" presStyleIdx="7" presStyleCnt="14">
        <dgm:presLayoutVars>
          <dgm:bulletEnabled val="1"/>
        </dgm:presLayoutVars>
      </dgm:prSet>
      <dgm:spPr/>
      <dgm:t>
        <a:bodyPr/>
        <a:lstStyle/>
        <a:p>
          <a:endParaRPr lang="en-GB"/>
        </a:p>
      </dgm:t>
    </dgm:pt>
    <dgm:pt modelId="{7CF2FFB1-ABDF-4152-95AE-ABBABADA5B0E}" type="pres">
      <dgm:prSet presAssocID="{E3202298-E495-4FB6-A154-76843BE5A68B}" presName="sibTrans" presStyleCnt="0"/>
      <dgm:spPr/>
    </dgm:pt>
    <dgm:pt modelId="{C2606DF6-9153-4BA4-8053-1D960B0CC279}" type="pres">
      <dgm:prSet presAssocID="{C4E9DBD1-5D45-405E-8DC0-EF91CC9B2366}" presName="node" presStyleLbl="node1" presStyleIdx="8" presStyleCnt="14">
        <dgm:presLayoutVars>
          <dgm:bulletEnabled val="1"/>
        </dgm:presLayoutVars>
      </dgm:prSet>
      <dgm:spPr/>
      <dgm:t>
        <a:bodyPr/>
        <a:lstStyle/>
        <a:p>
          <a:endParaRPr lang="en-GB"/>
        </a:p>
      </dgm:t>
    </dgm:pt>
    <dgm:pt modelId="{D5BEB158-1198-48C1-89F6-EB73B98D8B12}" type="pres">
      <dgm:prSet presAssocID="{BD5B30CE-2DAD-4E8B-B95D-AE4779227645}" presName="sibTrans" presStyleCnt="0"/>
      <dgm:spPr/>
    </dgm:pt>
    <dgm:pt modelId="{CE67AF4A-213C-4060-AE9B-1B2F9B08333E}" type="pres">
      <dgm:prSet presAssocID="{22E28562-0855-4BD1-A0F4-98CCF7ADFA6B}" presName="node" presStyleLbl="node1" presStyleIdx="9" presStyleCnt="14">
        <dgm:presLayoutVars>
          <dgm:bulletEnabled val="1"/>
        </dgm:presLayoutVars>
      </dgm:prSet>
      <dgm:spPr/>
      <dgm:t>
        <a:bodyPr/>
        <a:lstStyle/>
        <a:p>
          <a:endParaRPr lang="en-GB"/>
        </a:p>
      </dgm:t>
    </dgm:pt>
    <dgm:pt modelId="{9F75FD44-A735-4AEF-981C-3D24F00C78A7}" type="pres">
      <dgm:prSet presAssocID="{EB38DC33-0D1E-4931-ABE9-BE4C91006AE5}" presName="sibTrans" presStyleCnt="0"/>
      <dgm:spPr/>
    </dgm:pt>
    <dgm:pt modelId="{D08AEE77-2CA4-4444-9B1D-2E146A4288FC}" type="pres">
      <dgm:prSet presAssocID="{F0072DE5-9F6C-49C8-9197-952814D911C3}" presName="node" presStyleLbl="node1" presStyleIdx="10" presStyleCnt="14">
        <dgm:presLayoutVars>
          <dgm:bulletEnabled val="1"/>
        </dgm:presLayoutVars>
      </dgm:prSet>
      <dgm:spPr/>
      <dgm:t>
        <a:bodyPr/>
        <a:lstStyle/>
        <a:p>
          <a:endParaRPr lang="en-GB"/>
        </a:p>
      </dgm:t>
    </dgm:pt>
    <dgm:pt modelId="{4A73226B-76B3-4654-A066-2BA78205C772}" type="pres">
      <dgm:prSet presAssocID="{F17A33DC-4C63-443B-B932-E7C769F12AA7}" presName="sibTrans" presStyleCnt="0"/>
      <dgm:spPr/>
    </dgm:pt>
    <dgm:pt modelId="{BB749CC1-BD34-40F7-8EEA-4926480CDD3B}" type="pres">
      <dgm:prSet presAssocID="{4168A878-487C-4B87-9151-D1DE04FD1FEA}" presName="node" presStyleLbl="node1" presStyleIdx="11" presStyleCnt="14">
        <dgm:presLayoutVars>
          <dgm:bulletEnabled val="1"/>
        </dgm:presLayoutVars>
      </dgm:prSet>
      <dgm:spPr/>
      <dgm:t>
        <a:bodyPr/>
        <a:lstStyle/>
        <a:p>
          <a:endParaRPr lang="en-GB"/>
        </a:p>
      </dgm:t>
    </dgm:pt>
    <dgm:pt modelId="{832D05C4-47EA-43D8-883C-26721A8DC795}" type="pres">
      <dgm:prSet presAssocID="{D7D9B0F1-E289-4007-A38D-7EF8C54E0E57}" presName="sibTrans" presStyleCnt="0"/>
      <dgm:spPr/>
    </dgm:pt>
    <dgm:pt modelId="{1276378D-867E-43A0-A1C5-ADEEA856F99A}" type="pres">
      <dgm:prSet presAssocID="{870BB4C8-DB07-40C6-A1FB-FAD98286BBB3}" presName="node" presStyleLbl="node1" presStyleIdx="12" presStyleCnt="14">
        <dgm:presLayoutVars>
          <dgm:bulletEnabled val="1"/>
        </dgm:presLayoutVars>
      </dgm:prSet>
      <dgm:spPr/>
      <dgm:t>
        <a:bodyPr/>
        <a:lstStyle/>
        <a:p>
          <a:endParaRPr lang="en-GB"/>
        </a:p>
      </dgm:t>
    </dgm:pt>
    <dgm:pt modelId="{4B311729-8239-4D3C-A224-5AC964656C2E}" type="pres">
      <dgm:prSet presAssocID="{B02E3ADC-3DBE-4319-ACB9-14E7F2140F3B}" presName="sibTrans" presStyleCnt="0"/>
      <dgm:spPr/>
    </dgm:pt>
    <dgm:pt modelId="{CFEE0435-DCBE-44CE-AA26-ADE32325380F}" type="pres">
      <dgm:prSet presAssocID="{32805001-3C3B-431E-8BB3-CDA68ECA2AC4}" presName="node" presStyleLbl="node1" presStyleIdx="13" presStyleCnt="14">
        <dgm:presLayoutVars>
          <dgm:bulletEnabled val="1"/>
        </dgm:presLayoutVars>
      </dgm:prSet>
      <dgm:spPr/>
      <dgm:t>
        <a:bodyPr/>
        <a:lstStyle/>
        <a:p>
          <a:endParaRPr lang="en-GB"/>
        </a:p>
      </dgm:t>
    </dgm:pt>
  </dgm:ptLst>
  <dgm:cxnLst>
    <dgm:cxn modelId="{2CCF6E4D-B990-4A37-9B13-DD91EE20113C}" srcId="{0C39C2E0-1FC2-45F3-B714-3C5AE0E29196}" destId="{5706F0DB-B896-4DF3-8205-460AE09E8E52}" srcOrd="2" destOrd="0" parTransId="{7639AEB3-5C26-4E5D-858D-40CF8D58B222}" sibTransId="{76D22F73-219E-40C6-9A02-C84AFE9DEB6F}"/>
    <dgm:cxn modelId="{B8E006FC-6040-4DE8-94F3-26E177C53039}" srcId="{0C39C2E0-1FC2-45F3-B714-3C5AE0E29196}" destId="{5BB394C8-36A5-45BA-B072-5F112038DFA7}" srcOrd="7" destOrd="0" parTransId="{0EACB5B0-0355-43FB-951C-2CF1E1AD2669}" sibTransId="{E3202298-E495-4FB6-A154-76843BE5A68B}"/>
    <dgm:cxn modelId="{C6422912-ECB0-4777-B864-BECEF8A3D9B8}" srcId="{0C39C2E0-1FC2-45F3-B714-3C5AE0E29196}" destId="{96A89DE4-0F2F-416C-8376-18DE57B8C7F3}" srcOrd="6" destOrd="0" parTransId="{19152749-B694-44CF-A5E9-AE18FBDD1D76}" sibTransId="{EC7BA83D-4377-4A05-8AC9-A87F1E885B5A}"/>
    <dgm:cxn modelId="{C558FE25-1E0A-4796-B300-9022B9C7125E}" type="presOf" srcId="{32805001-3C3B-431E-8BB3-CDA68ECA2AC4}" destId="{CFEE0435-DCBE-44CE-AA26-ADE32325380F}" srcOrd="0" destOrd="0" presId="urn:microsoft.com/office/officeart/2005/8/layout/default#5"/>
    <dgm:cxn modelId="{0D5B4544-3F41-4EEC-AE8F-19A353FCAA35}" type="presOf" srcId="{5706F0DB-B896-4DF3-8205-460AE09E8E52}" destId="{3629FD19-55E9-45CD-974E-3A3CF4BB3C74}" srcOrd="0" destOrd="0" presId="urn:microsoft.com/office/officeart/2005/8/layout/default#5"/>
    <dgm:cxn modelId="{A37C817F-4B54-4A24-A5E8-4DD100811CED}" type="presOf" srcId="{5BB394C8-36A5-45BA-B072-5F112038DFA7}" destId="{FA613733-27A2-465D-89B9-F7D7C0780855}" srcOrd="0" destOrd="0" presId="urn:microsoft.com/office/officeart/2005/8/layout/default#5"/>
    <dgm:cxn modelId="{CFBEE317-5A7E-452F-B42B-664D9195D926}" type="presOf" srcId="{CAED44A5-BD71-45AF-835F-9000AA66D296}" destId="{4A4E7A18-B7AF-4817-AFF6-6E3274FD4D4E}" srcOrd="0" destOrd="0" presId="urn:microsoft.com/office/officeart/2005/8/layout/default#5"/>
    <dgm:cxn modelId="{8667FF40-27BA-4B58-B62A-83820F7E12A2}" srcId="{0C39C2E0-1FC2-45F3-B714-3C5AE0E29196}" destId="{22E28562-0855-4BD1-A0F4-98CCF7ADFA6B}" srcOrd="9" destOrd="0" parTransId="{0CA3E5C6-6B3B-4123-AC69-B70162999F06}" sibTransId="{EB38DC33-0D1E-4931-ABE9-BE4C91006AE5}"/>
    <dgm:cxn modelId="{AF1BD15F-57E4-44AD-9455-741A2BE6993F}" srcId="{0C39C2E0-1FC2-45F3-B714-3C5AE0E29196}" destId="{CAED44A5-BD71-45AF-835F-9000AA66D296}" srcOrd="3" destOrd="0" parTransId="{DCD3EDCB-7DA4-4978-AB5B-FE540F2BE0B5}" sibTransId="{08A714BE-CCCB-4F98-ACBF-205731F20C75}"/>
    <dgm:cxn modelId="{FE10AE10-0876-43E9-8728-CA281B7187B6}" type="presOf" srcId="{0C39C2E0-1FC2-45F3-B714-3C5AE0E29196}" destId="{0DB8385F-A3E5-4E38-B15E-240FC15ABBB3}" srcOrd="0" destOrd="0" presId="urn:microsoft.com/office/officeart/2005/8/layout/default#5"/>
    <dgm:cxn modelId="{4431FEDF-30BD-4A2B-8920-7922D041A242}" srcId="{0C39C2E0-1FC2-45F3-B714-3C5AE0E29196}" destId="{32805001-3C3B-431E-8BB3-CDA68ECA2AC4}" srcOrd="13" destOrd="0" parTransId="{D4BE34F9-1A8F-4056-9694-92163C3C5C9D}" sibTransId="{5834BF9D-B9C5-44C3-9127-9F1A60173E2E}"/>
    <dgm:cxn modelId="{61A830A1-BA10-4E9A-AF94-DD052843B519}" srcId="{0C39C2E0-1FC2-45F3-B714-3C5AE0E29196}" destId="{F0072DE5-9F6C-49C8-9197-952814D911C3}" srcOrd="10" destOrd="0" parTransId="{3482F0EA-7096-41E5-B328-3CBBCA0BEC7A}" sibTransId="{F17A33DC-4C63-443B-B932-E7C769F12AA7}"/>
    <dgm:cxn modelId="{30286774-5B95-4349-BCCA-9272B11D734C}" type="presOf" srcId="{CF233595-F9BE-49ED-B8CD-62B387A3A3F3}" destId="{8C112AC3-44C8-4959-AEA9-1F865FF600C6}" srcOrd="0" destOrd="0" presId="urn:microsoft.com/office/officeart/2005/8/layout/default#5"/>
    <dgm:cxn modelId="{A110DE15-BC3C-4908-B7AC-FFF1425F556E}" srcId="{0C39C2E0-1FC2-45F3-B714-3C5AE0E29196}" destId="{4168A878-487C-4B87-9151-D1DE04FD1FEA}" srcOrd="11" destOrd="0" parTransId="{992B2A98-6469-443B-A034-78AF3F8ECEB0}" sibTransId="{D7D9B0F1-E289-4007-A38D-7EF8C54E0E57}"/>
    <dgm:cxn modelId="{16CB8B47-0564-4ED5-B25E-A7978CC0DA74}" type="presOf" srcId="{96A89DE4-0F2F-416C-8376-18DE57B8C7F3}" destId="{D10C52E8-1DCA-4742-90FA-399F336C069F}" srcOrd="0" destOrd="0" presId="urn:microsoft.com/office/officeart/2005/8/layout/default#5"/>
    <dgm:cxn modelId="{4A497AD0-B63F-42E7-B9B9-103B0DD8BEA3}" type="presOf" srcId="{22E28562-0855-4BD1-A0F4-98CCF7ADFA6B}" destId="{CE67AF4A-213C-4060-AE9B-1B2F9B08333E}" srcOrd="0" destOrd="0" presId="urn:microsoft.com/office/officeart/2005/8/layout/default#5"/>
    <dgm:cxn modelId="{97F2D75C-3689-4E20-A2D9-86DAC529C8FE}" srcId="{0C39C2E0-1FC2-45F3-B714-3C5AE0E29196}" destId="{870BB4C8-DB07-40C6-A1FB-FAD98286BBB3}" srcOrd="12" destOrd="0" parTransId="{8C20A3E1-2014-4492-8B17-6BA7EEF2A6BC}" sibTransId="{B02E3ADC-3DBE-4319-ACB9-14E7F2140F3B}"/>
    <dgm:cxn modelId="{CCC62D7A-DFBD-445B-9035-8450797E10A0}" srcId="{0C39C2E0-1FC2-45F3-B714-3C5AE0E29196}" destId="{CF233595-F9BE-49ED-B8CD-62B387A3A3F3}" srcOrd="1" destOrd="0" parTransId="{F6733248-99BD-41C6-9ECF-58345307F634}" sibTransId="{344791B8-8129-4EBB-8F63-B1CBEA490119}"/>
    <dgm:cxn modelId="{522E264F-61FA-4ACD-B18B-4AE7E3AEFE5D}" srcId="{0C39C2E0-1FC2-45F3-B714-3C5AE0E29196}" destId="{C4E9DBD1-5D45-405E-8DC0-EF91CC9B2366}" srcOrd="8" destOrd="0" parTransId="{217B816F-2DF3-469A-A6F1-D25E12A8DA11}" sibTransId="{BD5B30CE-2DAD-4E8B-B95D-AE4779227645}"/>
    <dgm:cxn modelId="{D78E1DD7-5366-4A0B-A6B5-8ECD4CC38388}" srcId="{0C39C2E0-1FC2-45F3-B714-3C5AE0E29196}" destId="{0B6E4D80-04C9-4C9F-81A8-629F938C02C8}" srcOrd="5" destOrd="0" parTransId="{01391B3B-3F52-4375-9F9D-799F6E2CFF83}" sibTransId="{DE7D77E3-7384-466B-A27F-272DB41EFA67}"/>
    <dgm:cxn modelId="{41CDB2EE-8F5C-4336-9F5A-EAD7590686D8}" type="presOf" srcId="{4168A878-487C-4B87-9151-D1DE04FD1FEA}" destId="{BB749CC1-BD34-40F7-8EEA-4926480CDD3B}" srcOrd="0" destOrd="0" presId="urn:microsoft.com/office/officeart/2005/8/layout/default#5"/>
    <dgm:cxn modelId="{A6A61654-9D7D-4F5D-B68A-F9AAF8E6F2A8}" type="presOf" srcId="{0B6E4D80-04C9-4C9F-81A8-629F938C02C8}" destId="{4803DDC8-0F52-4EA3-9827-CAB8D5EE7ADB}" srcOrd="0" destOrd="0" presId="urn:microsoft.com/office/officeart/2005/8/layout/default#5"/>
    <dgm:cxn modelId="{08149786-690C-4231-A9B8-EE7B4F059C24}" type="presOf" srcId="{F0072DE5-9F6C-49C8-9197-952814D911C3}" destId="{D08AEE77-2CA4-4444-9B1D-2E146A4288FC}" srcOrd="0" destOrd="0" presId="urn:microsoft.com/office/officeart/2005/8/layout/default#5"/>
    <dgm:cxn modelId="{87E66A1C-0692-4A4E-889B-9551DF41F44A}" type="presOf" srcId="{C4E9DBD1-5D45-405E-8DC0-EF91CC9B2366}" destId="{C2606DF6-9153-4BA4-8053-1D960B0CC279}" srcOrd="0" destOrd="0" presId="urn:microsoft.com/office/officeart/2005/8/layout/default#5"/>
    <dgm:cxn modelId="{9894D204-A161-4EC3-B9CC-FA31DB9A19D6}" type="presOf" srcId="{870BB4C8-DB07-40C6-A1FB-FAD98286BBB3}" destId="{1276378D-867E-43A0-A1C5-ADEEA856F99A}" srcOrd="0" destOrd="0" presId="urn:microsoft.com/office/officeart/2005/8/layout/default#5"/>
    <dgm:cxn modelId="{95650874-9853-469A-B733-B975B65E7261}" type="presOf" srcId="{45F92028-1526-46E4-92F5-7E3AD377B38F}" destId="{7632A377-A5D0-47AD-80E6-0CEDB883D06D}" srcOrd="0" destOrd="0" presId="urn:microsoft.com/office/officeart/2005/8/layout/default#5"/>
    <dgm:cxn modelId="{6A7E6F06-CE94-44D2-A717-6ADCA2895E6E}" srcId="{0C39C2E0-1FC2-45F3-B714-3C5AE0E29196}" destId="{89298709-808D-4BE4-8591-FBD9EF230D74}" srcOrd="0" destOrd="0" parTransId="{F58851AB-1FF6-4F09-95DE-16BBC24768FD}" sibTransId="{4C11A260-C99B-4DC1-A67D-D9F4631EF32A}"/>
    <dgm:cxn modelId="{61486789-FB2D-4B71-9720-328064557260}" type="presOf" srcId="{89298709-808D-4BE4-8591-FBD9EF230D74}" destId="{693383D4-6609-4E7E-A4ED-7902647BF8B0}" srcOrd="0" destOrd="0" presId="urn:microsoft.com/office/officeart/2005/8/layout/default#5"/>
    <dgm:cxn modelId="{35B8981E-82E3-4250-BE41-30184D53704C}" srcId="{0C39C2E0-1FC2-45F3-B714-3C5AE0E29196}" destId="{45F92028-1526-46E4-92F5-7E3AD377B38F}" srcOrd="4" destOrd="0" parTransId="{049A80A4-DBF9-41F6-80DE-B5DEBA5BEE41}" sibTransId="{21248CEB-1283-41A5-B072-92DE4DA3D476}"/>
    <dgm:cxn modelId="{FB8ED642-41BF-4E00-8093-628E3A39A393}" type="presParOf" srcId="{0DB8385F-A3E5-4E38-B15E-240FC15ABBB3}" destId="{693383D4-6609-4E7E-A4ED-7902647BF8B0}" srcOrd="0" destOrd="0" presId="urn:microsoft.com/office/officeart/2005/8/layout/default#5"/>
    <dgm:cxn modelId="{57391742-EC00-4D52-8CF3-77FDE56F1420}" type="presParOf" srcId="{0DB8385F-A3E5-4E38-B15E-240FC15ABBB3}" destId="{7A876EA6-734D-4552-9A6E-7DE1ECB27EDA}" srcOrd="1" destOrd="0" presId="urn:microsoft.com/office/officeart/2005/8/layout/default#5"/>
    <dgm:cxn modelId="{AAAD1E79-8BE0-4BCE-8E03-785A69880254}" type="presParOf" srcId="{0DB8385F-A3E5-4E38-B15E-240FC15ABBB3}" destId="{8C112AC3-44C8-4959-AEA9-1F865FF600C6}" srcOrd="2" destOrd="0" presId="urn:microsoft.com/office/officeart/2005/8/layout/default#5"/>
    <dgm:cxn modelId="{727FF018-7330-4CEF-9C58-5D35F83C96B1}" type="presParOf" srcId="{0DB8385F-A3E5-4E38-B15E-240FC15ABBB3}" destId="{ED9F42BE-65B1-44FA-A5B8-14877C3464DE}" srcOrd="3" destOrd="0" presId="urn:microsoft.com/office/officeart/2005/8/layout/default#5"/>
    <dgm:cxn modelId="{399B171D-6DB2-4395-9F11-3BDF0052A3E5}" type="presParOf" srcId="{0DB8385F-A3E5-4E38-B15E-240FC15ABBB3}" destId="{3629FD19-55E9-45CD-974E-3A3CF4BB3C74}" srcOrd="4" destOrd="0" presId="urn:microsoft.com/office/officeart/2005/8/layout/default#5"/>
    <dgm:cxn modelId="{B7F749C3-DDE2-4A8A-A6BB-CFB49C531646}" type="presParOf" srcId="{0DB8385F-A3E5-4E38-B15E-240FC15ABBB3}" destId="{323952D2-8996-4598-A44A-5E02EBD4890F}" srcOrd="5" destOrd="0" presId="urn:microsoft.com/office/officeart/2005/8/layout/default#5"/>
    <dgm:cxn modelId="{1C53F42A-F5A9-4AA8-9181-D39D40B687A9}" type="presParOf" srcId="{0DB8385F-A3E5-4E38-B15E-240FC15ABBB3}" destId="{4A4E7A18-B7AF-4817-AFF6-6E3274FD4D4E}" srcOrd="6" destOrd="0" presId="urn:microsoft.com/office/officeart/2005/8/layout/default#5"/>
    <dgm:cxn modelId="{AC0A7C9D-5EE3-4201-8647-C93C7BCD4152}" type="presParOf" srcId="{0DB8385F-A3E5-4E38-B15E-240FC15ABBB3}" destId="{BF9CE100-0F1A-4CF9-AB28-E34A5A58CC21}" srcOrd="7" destOrd="0" presId="urn:microsoft.com/office/officeart/2005/8/layout/default#5"/>
    <dgm:cxn modelId="{35A1E313-6AFC-4314-9CDA-926624EBCEAA}" type="presParOf" srcId="{0DB8385F-A3E5-4E38-B15E-240FC15ABBB3}" destId="{7632A377-A5D0-47AD-80E6-0CEDB883D06D}" srcOrd="8" destOrd="0" presId="urn:microsoft.com/office/officeart/2005/8/layout/default#5"/>
    <dgm:cxn modelId="{BD5B7F44-8089-4B87-A063-84E699FB819A}" type="presParOf" srcId="{0DB8385F-A3E5-4E38-B15E-240FC15ABBB3}" destId="{A61F0916-5E64-461E-A6F2-28AE2B7D8C0A}" srcOrd="9" destOrd="0" presId="urn:microsoft.com/office/officeart/2005/8/layout/default#5"/>
    <dgm:cxn modelId="{80380BD9-0CB0-4A6E-89D8-6C7C17A1849D}" type="presParOf" srcId="{0DB8385F-A3E5-4E38-B15E-240FC15ABBB3}" destId="{4803DDC8-0F52-4EA3-9827-CAB8D5EE7ADB}" srcOrd="10" destOrd="0" presId="urn:microsoft.com/office/officeart/2005/8/layout/default#5"/>
    <dgm:cxn modelId="{616AF061-BD47-43ED-BB11-204D1E34298F}" type="presParOf" srcId="{0DB8385F-A3E5-4E38-B15E-240FC15ABBB3}" destId="{A0169489-1D3F-4BC9-97D4-D9F1E48ADA4A}" srcOrd="11" destOrd="0" presId="urn:microsoft.com/office/officeart/2005/8/layout/default#5"/>
    <dgm:cxn modelId="{48AF2566-041D-401A-BAAE-1B40FE5AC319}" type="presParOf" srcId="{0DB8385F-A3E5-4E38-B15E-240FC15ABBB3}" destId="{D10C52E8-1DCA-4742-90FA-399F336C069F}" srcOrd="12" destOrd="0" presId="urn:microsoft.com/office/officeart/2005/8/layout/default#5"/>
    <dgm:cxn modelId="{86719636-6E41-4675-94BD-9DCEBCD77C65}" type="presParOf" srcId="{0DB8385F-A3E5-4E38-B15E-240FC15ABBB3}" destId="{5AF85A3D-FA2A-48EF-89A6-99BC649E0AF2}" srcOrd="13" destOrd="0" presId="urn:microsoft.com/office/officeart/2005/8/layout/default#5"/>
    <dgm:cxn modelId="{B9CEA2C0-0B1D-41FF-BC3F-1C42297FFA8B}" type="presParOf" srcId="{0DB8385F-A3E5-4E38-B15E-240FC15ABBB3}" destId="{FA613733-27A2-465D-89B9-F7D7C0780855}" srcOrd="14" destOrd="0" presId="urn:microsoft.com/office/officeart/2005/8/layout/default#5"/>
    <dgm:cxn modelId="{CD51A836-BE2A-4460-85A1-7CC5C926E548}" type="presParOf" srcId="{0DB8385F-A3E5-4E38-B15E-240FC15ABBB3}" destId="{7CF2FFB1-ABDF-4152-95AE-ABBABADA5B0E}" srcOrd="15" destOrd="0" presId="urn:microsoft.com/office/officeart/2005/8/layout/default#5"/>
    <dgm:cxn modelId="{2DF6ABE0-303E-4769-95FE-064C3BC87385}" type="presParOf" srcId="{0DB8385F-A3E5-4E38-B15E-240FC15ABBB3}" destId="{C2606DF6-9153-4BA4-8053-1D960B0CC279}" srcOrd="16" destOrd="0" presId="urn:microsoft.com/office/officeart/2005/8/layout/default#5"/>
    <dgm:cxn modelId="{C5B19706-86B0-46E6-BA41-C1D312A0B2A2}" type="presParOf" srcId="{0DB8385F-A3E5-4E38-B15E-240FC15ABBB3}" destId="{D5BEB158-1198-48C1-89F6-EB73B98D8B12}" srcOrd="17" destOrd="0" presId="urn:microsoft.com/office/officeart/2005/8/layout/default#5"/>
    <dgm:cxn modelId="{026735C9-37B2-4C7A-BD5D-7CB4A68A7219}" type="presParOf" srcId="{0DB8385F-A3E5-4E38-B15E-240FC15ABBB3}" destId="{CE67AF4A-213C-4060-AE9B-1B2F9B08333E}" srcOrd="18" destOrd="0" presId="urn:microsoft.com/office/officeart/2005/8/layout/default#5"/>
    <dgm:cxn modelId="{DAAF29B8-9E06-400E-8B10-6883689BFC8F}" type="presParOf" srcId="{0DB8385F-A3E5-4E38-B15E-240FC15ABBB3}" destId="{9F75FD44-A735-4AEF-981C-3D24F00C78A7}" srcOrd="19" destOrd="0" presId="urn:microsoft.com/office/officeart/2005/8/layout/default#5"/>
    <dgm:cxn modelId="{C3CE07C0-F6A5-43D6-BDC6-4005B123CFBA}" type="presParOf" srcId="{0DB8385F-A3E5-4E38-B15E-240FC15ABBB3}" destId="{D08AEE77-2CA4-4444-9B1D-2E146A4288FC}" srcOrd="20" destOrd="0" presId="urn:microsoft.com/office/officeart/2005/8/layout/default#5"/>
    <dgm:cxn modelId="{F599E908-DDB7-49EF-9594-25D63E55CB7F}" type="presParOf" srcId="{0DB8385F-A3E5-4E38-B15E-240FC15ABBB3}" destId="{4A73226B-76B3-4654-A066-2BA78205C772}" srcOrd="21" destOrd="0" presId="urn:microsoft.com/office/officeart/2005/8/layout/default#5"/>
    <dgm:cxn modelId="{D8113A6C-4405-41F0-B406-E856BAEDA617}" type="presParOf" srcId="{0DB8385F-A3E5-4E38-B15E-240FC15ABBB3}" destId="{BB749CC1-BD34-40F7-8EEA-4926480CDD3B}" srcOrd="22" destOrd="0" presId="urn:microsoft.com/office/officeart/2005/8/layout/default#5"/>
    <dgm:cxn modelId="{19EACBAC-4246-4C12-96BC-0115E7C67419}" type="presParOf" srcId="{0DB8385F-A3E5-4E38-B15E-240FC15ABBB3}" destId="{832D05C4-47EA-43D8-883C-26721A8DC795}" srcOrd="23" destOrd="0" presId="urn:microsoft.com/office/officeart/2005/8/layout/default#5"/>
    <dgm:cxn modelId="{C763B1B6-DB94-4009-BD0D-B0E406052AD8}" type="presParOf" srcId="{0DB8385F-A3E5-4E38-B15E-240FC15ABBB3}" destId="{1276378D-867E-43A0-A1C5-ADEEA856F99A}" srcOrd="24" destOrd="0" presId="urn:microsoft.com/office/officeart/2005/8/layout/default#5"/>
    <dgm:cxn modelId="{EE462DE9-BED8-4324-A36C-EE036F2E561F}" type="presParOf" srcId="{0DB8385F-A3E5-4E38-B15E-240FC15ABBB3}" destId="{4B311729-8239-4D3C-A224-5AC964656C2E}" srcOrd="25" destOrd="0" presId="urn:microsoft.com/office/officeart/2005/8/layout/default#5"/>
    <dgm:cxn modelId="{A8C724C6-787E-4022-9CFB-0CB4B0A18EDB}" type="presParOf" srcId="{0DB8385F-A3E5-4E38-B15E-240FC15ABBB3}" destId="{CFEE0435-DCBE-44CE-AA26-ADE32325380F}" srcOrd="26" destOrd="0" presId="urn:microsoft.com/office/officeart/2005/8/layout/default#5"/>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0C39C2E0-1FC2-45F3-B714-3C5AE0E29196}" type="doc">
      <dgm:prSet loTypeId="urn:microsoft.com/office/officeart/2005/8/layout/default#6" loCatId="list" qsTypeId="urn:microsoft.com/office/officeart/2005/8/quickstyle/simple3" qsCatId="simple" csTypeId="urn:microsoft.com/office/officeart/2005/8/colors/colorful2" csCatId="colorful" phldr="1"/>
      <dgm:spPr/>
      <dgm:t>
        <a:bodyPr/>
        <a:lstStyle/>
        <a:p>
          <a:endParaRPr lang="en-GB"/>
        </a:p>
      </dgm:t>
    </dgm:pt>
    <dgm:pt modelId="{89298709-808D-4BE4-8591-FBD9EF230D74}">
      <dgm:prSet/>
      <dgm:spPr/>
      <dgm:t>
        <a:bodyPr/>
        <a:lstStyle/>
        <a:p>
          <a:r>
            <a:rPr lang="en-GB" dirty="0" smtClean="0">
              <a:latin typeface="Arial Rounded MT Bold" panose="020F0704030504030204" pitchFamily="34" charset="0"/>
            </a:rPr>
            <a:t>Practice a new skill (e.g. speaking a language, juggling)</a:t>
          </a:r>
          <a:endParaRPr lang="en-GB" dirty="0">
            <a:latin typeface="Arial Rounded MT Bold" panose="020F0704030504030204" pitchFamily="34" charset="0"/>
          </a:endParaRPr>
        </a:p>
      </dgm:t>
    </dgm:pt>
    <dgm:pt modelId="{F58851AB-1FF6-4F09-95DE-16BBC24768FD}" type="parTrans" cxnId="{6A7E6F06-CE94-44D2-A717-6ADCA2895E6E}">
      <dgm:prSet/>
      <dgm:spPr/>
      <dgm:t>
        <a:bodyPr/>
        <a:lstStyle/>
        <a:p>
          <a:endParaRPr lang="en-GB">
            <a:latin typeface="Calibri" panose="020F0502020204030204" pitchFamily="34" charset="0"/>
          </a:endParaRPr>
        </a:p>
      </dgm:t>
    </dgm:pt>
    <dgm:pt modelId="{4C11A260-C99B-4DC1-A67D-D9F4631EF32A}" type="sibTrans" cxnId="{6A7E6F06-CE94-44D2-A717-6ADCA2895E6E}">
      <dgm:prSet/>
      <dgm:spPr/>
      <dgm:t>
        <a:bodyPr/>
        <a:lstStyle/>
        <a:p>
          <a:endParaRPr lang="en-GB">
            <a:latin typeface="Calibri" panose="020F0502020204030204" pitchFamily="34" charset="0"/>
          </a:endParaRPr>
        </a:p>
      </dgm:t>
    </dgm:pt>
    <dgm:pt modelId="{C5EDB6C4-BF8E-4FE0-AB0A-67DAC7E41222}">
      <dgm:prSet/>
      <dgm:spPr/>
      <dgm:t>
        <a:bodyPr/>
        <a:lstStyle/>
        <a:p>
          <a:r>
            <a:rPr lang="en-GB" dirty="0" smtClean="0">
              <a:latin typeface="Arial Rounded MT Bold" panose="020F0704030504030204" pitchFamily="34" charset="0"/>
            </a:rPr>
            <a:t>Bake</a:t>
          </a:r>
          <a:endParaRPr lang="en-GB" dirty="0">
            <a:latin typeface="Arial Rounded MT Bold" panose="020F0704030504030204" pitchFamily="34" charset="0"/>
          </a:endParaRPr>
        </a:p>
      </dgm:t>
    </dgm:pt>
    <dgm:pt modelId="{73F26A51-5376-4C82-AAB8-CDE750510F0D}" type="parTrans" cxnId="{20916495-2B3D-44DA-B718-43137C6A285D}">
      <dgm:prSet/>
      <dgm:spPr/>
      <dgm:t>
        <a:bodyPr/>
        <a:lstStyle/>
        <a:p>
          <a:endParaRPr lang="en-GB">
            <a:latin typeface="Calibri" panose="020F0502020204030204" pitchFamily="34" charset="0"/>
          </a:endParaRPr>
        </a:p>
      </dgm:t>
    </dgm:pt>
    <dgm:pt modelId="{28C60622-BE8B-40A1-8FE5-271D4A6C1F98}" type="sibTrans" cxnId="{20916495-2B3D-44DA-B718-43137C6A285D}">
      <dgm:prSet/>
      <dgm:spPr/>
      <dgm:t>
        <a:bodyPr/>
        <a:lstStyle/>
        <a:p>
          <a:endParaRPr lang="en-GB">
            <a:latin typeface="Calibri" panose="020F0502020204030204" pitchFamily="34" charset="0"/>
          </a:endParaRPr>
        </a:p>
      </dgm:t>
    </dgm:pt>
    <dgm:pt modelId="{9E8940CA-A4BB-47F7-9787-9A85C45CC98D}">
      <dgm:prSet/>
      <dgm:spPr/>
      <dgm:t>
        <a:bodyPr/>
        <a:lstStyle/>
        <a:p>
          <a:r>
            <a:rPr lang="en-GB" dirty="0" smtClean="0">
              <a:latin typeface="Arial Rounded MT Bold" panose="020F0704030504030204" pitchFamily="34" charset="0"/>
            </a:rPr>
            <a:t>Sew or knit</a:t>
          </a:r>
          <a:endParaRPr lang="en-GB" dirty="0">
            <a:latin typeface="Arial Rounded MT Bold" panose="020F0704030504030204" pitchFamily="34" charset="0"/>
          </a:endParaRPr>
        </a:p>
      </dgm:t>
    </dgm:pt>
    <dgm:pt modelId="{93127B03-4B94-4973-B01D-DA427CFF7279}" type="parTrans" cxnId="{71B1C943-B30E-4C67-BE39-78D69EB7713A}">
      <dgm:prSet/>
      <dgm:spPr/>
      <dgm:t>
        <a:bodyPr/>
        <a:lstStyle/>
        <a:p>
          <a:endParaRPr lang="en-GB">
            <a:latin typeface="Calibri" panose="020F0502020204030204" pitchFamily="34" charset="0"/>
          </a:endParaRPr>
        </a:p>
      </dgm:t>
    </dgm:pt>
    <dgm:pt modelId="{2D6D7D3D-FB86-4A9D-AC81-9E298F710D41}" type="sibTrans" cxnId="{71B1C943-B30E-4C67-BE39-78D69EB7713A}">
      <dgm:prSet/>
      <dgm:spPr/>
      <dgm:t>
        <a:bodyPr/>
        <a:lstStyle/>
        <a:p>
          <a:endParaRPr lang="en-GB">
            <a:latin typeface="Calibri" panose="020F0502020204030204" pitchFamily="34" charset="0"/>
          </a:endParaRPr>
        </a:p>
      </dgm:t>
    </dgm:pt>
    <dgm:pt modelId="{48342CB1-73AC-47B8-95D3-5724FA2C0E99}">
      <dgm:prSet/>
      <dgm:spPr/>
      <dgm:t>
        <a:bodyPr/>
        <a:lstStyle/>
        <a:p>
          <a:r>
            <a:rPr lang="en-GB" dirty="0" smtClean="0">
              <a:latin typeface="Arial Rounded MT Bold" panose="020F0704030504030204" pitchFamily="34" charset="0"/>
            </a:rPr>
            <a:t>Build a card house or line of cards then knock it down</a:t>
          </a:r>
          <a:endParaRPr lang="en-GB" dirty="0">
            <a:latin typeface="Arial Rounded MT Bold" panose="020F0704030504030204" pitchFamily="34" charset="0"/>
          </a:endParaRPr>
        </a:p>
      </dgm:t>
    </dgm:pt>
    <dgm:pt modelId="{DCE04F96-DE71-4B5B-BFFB-3E56E9B5D808}" type="parTrans" cxnId="{1D9E7132-B567-4BBD-8981-113A1F77372D}">
      <dgm:prSet/>
      <dgm:spPr/>
      <dgm:t>
        <a:bodyPr/>
        <a:lstStyle/>
        <a:p>
          <a:endParaRPr lang="en-GB">
            <a:latin typeface="Calibri" panose="020F0502020204030204" pitchFamily="34" charset="0"/>
          </a:endParaRPr>
        </a:p>
      </dgm:t>
    </dgm:pt>
    <dgm:pt modelId="{75121DE6-2EF4-43F0-BE1D-306F0709A275}" type="sibTrans" cxnId="{1D9E7132-B567-4BBD-8981-113A1F77372D}">
      <dgm:prSet/>
      <dgm:spPr/>
      <dgm:t>
        <a:bodyPr/>
        <a:lstStyle/>
        <a:p>
          <a:endParaRPr lang="en-GB">
            <a:latin typeface="Calibri" panose="020F0502020204030204" pitchFamily="34" charset="0"/>
          </a:endParaRPr>
        </a:p>
      </dgm:t>
    </dgm:pt>
    <dgm:pt modelId="{0A946C90-35E6-4E5D-9F17-7A9DC5B07161}">
      <dgm:prSet/>
      <dgm:spPr/>
      <dgm:t>
        <a:bodyPr/>
        <a:lstStyle/>
        <a:p>
          <a:r>
            <a:rPr lang="en-GB" dirty="0" smtClean="0">
              <a:latin typeface="Arial Rounded MT Bold" panose="020F0704030504030204" pitchFamily="34" charset="0"/>
            </a:rPr>
            <a:t>Look for pictures in the clouds</a:t>
          </a:r>
          <a:endParaRPr lang="en-GB" dirty="0">
            <a:latin typeface="Arial Rounded MT Bold" panose="020F0704030504030204" pitchFamily="34" charset="0"/>
          </a:endParaRPr>
        </a:p>
      </dgm:t>
    </dgm:pt>
    <dgm:pt modelId="{61A57725-3D2B-40E1-AF6E-DAB2AF1FBA76}" type="parTrans" cxnId="{B5F9F16E-5FFC-4CA8-99E3-089967AFA3BD}">
      <dgm:prSet/>
      <dgm:spPr/>
      <dgm:t>
        <a:bodyPr/>
        <a:lstStyle/>
        <a:p>
          <a:endParaRPr lang="en-GB">
            <a:latin typeface="Calibri" panose="020F0502020204030204" pitchFamily="34" charset="0"/>
          </a:endParaRPr>
        </a:p>
      </dgm:t>
    </dgm:pt>
    <dgm:pt modelId="{A7BD859C-7CE9-45DC-8563-60AC7264F3E9}" type="sibTrans" cxnId="{B5F9F16E-5FFC-4CA8-99E3-089967AFA3BD}">
      <dgm:prSet/>
      <dgm:spPr/>
      <dgm:t>
        <a:bodyPr/>
        <a:lstStyle/>
        <a:p>
          <a:endParaRPr lang="en-GB">
            <a:latin typeface="Calibri" panose="020F0502020204030204" pitchFamily="34" charset="0"/>
          </a:endParaRPr>
        </a:p>
      </dgm:t>
    </dgm:pt>
    <dgm:pt modelId="{FA99B356-FD72-42E4-A6A3-C3F8D0EBF277}">
      <dgm:prSet/>
      <dgm:spPr/>
      <dgm:t>
        <a:bodyPr/>
        <a:lstStyle/>
        <a:p>
          <a:r>
            <a:rPr lang="en-GB" dirty="0" smtClean="0">
              <a:latin typeface="Arial Rounded MT Bold" panose="020F0704030504030204" pitchFamily="34" charset="0"/>
            </a:rPr>
            <a:t>Do some cleaning</a:t>
          </a:r>
          <a:endParaRPr lang="en-GB" dirty="0">
            <a:latin typeface="Arial Rounded MT Bold" panose="020F0704030504030204" pitchFamily="34" charset="0"/>
          </a:endParaRPr>
        </a:p>
      </dgm:t>
    </dgm:pt>
    <dgm:pt modelId="{EF12B779-F389-4080-8E30-42D1C8D09918}" type="parTrans" cxnId="{A2D48B36-DED6-44FC-9A0C-F20095FED500}">
      <dgm:prSet/>
      <dgm:spPr/>
      <dgm:t>
        <a:bodyPr/>
        <a:lstStyle/>
        <a:p>
          <a:endParaRPr lang="en-GB">
            <a:latin typeface="Calibri" panose="020F0502020204030204" pitchFamily="34" charset="0"/>
          </a:endParaRPr>
        </a:p>
      </dgm:t>
    </dgm:pt>
    <dgm:pt modelId="{9A3F3520-6E2C-4BA3-A786-AD9CEE85CC23}" type="sibTrans" cxnId="{A2D48B36-DED6-44FC-9A0C-F20095FED500}">
      <dgm:prSet/>
      <dgm:spPr/>
      <dgm:t>
        <a:bodyPr/>
        <a:lstStyle/>
        <a:p>
          <a:endParaRPr lang="en-GB">
            <a:latin typeface="Calibri" panose="020F0502020204030204" pitchFamily="34" charset="0"/>
          </a:endParaRPr>
        </a:p>
      </dgm:t>
    </dgm:pt>
    <dgm:pt modelId="{121E3935-2017-4015-91AC-710BBCD5B809}">
      <dgm:prSet/>
      <dgm:spPr/>
      <dgm:t>
        <a:bodyPr/>
        <a:lstStyle/>
        <a:p>
          <a:r>
            <a:rPr lang="en-GB" dirty="0" smtClean="0">
              <a:latin typeface="Arial Rounded MT Bold" panose="020F0704030504030204" pitchFamily="34" charset="0"/>
            </a:rPr>
            <a:t>Work in the garden, dead-head some flowers or do some weeding</a:t>
          </a:r>
          <a:endParaRPr lang="en-GB" dirty="0">
            <a:latin typeface="Arial Rounded MT Bold" panose="020F0704030504030204" pitchFamily="34" charset="0"/>
          </a:endParaRPr>
        </a:p>
      </dgm:t>
    </dgm:pt>
    <dgm:pt modelId="{8EC7E0E0-36C6-40F6-ADCC-87894C4E6C28}" type="parTrans" cxnId="{D420BF3F-9802-4D3B-A36F-C752A0D5BB95}">
      <dgm:prSet/>
      <dgm:spPr/>
      <dgm:t>
        <a:bodyPr/>
        <a:lstStyle/>
        <a:p>
          <a:endParaRPr lang="en-GB">
            <a:latin typeface="Calibri" panose="020F0502020204030204" pitchFamily="34" charset="0"/>
          </a:endParaRPr>
        </a:p>
      </dgm:t>
    </dgm:pt>
    <dgm:pt modelId="{E74A96B7-0B2B-46F4-9EA3-485D3EB1DEDC}" type="sibTrans" cxnId="{D420BF3F-9802-4D3B-A36F-C752A0D5BB95}">
      <dgm:prSet/>
      <dgm:spPr/>
      <dgm:t>
        <a:bodyPr/>
        <a:lstStyle/>
        <a:p>
          <a:endParaRPr lang="en-GB">
            <a:latin typeface="Calibri" panose="020F0502020204030204" pitchFamily="34" charset="0"/>
          </a:endParaRPr>
        </a:p>
      </dgm:t>
    </dgm:pt>
    <dgm:pt modelId="{07C88B83-FA84-4701-BAFB-77DAF78EC11C}">
      <dgm:prSet/>
      <dgm:spPr/>
      <dgm:t>
        <a:bodyPr/>
        <a:lstStyle/>
        <a:p>
          <a:r>
            <a:rPr lang="en-GB" dirty="0" smtClean="0">
              <a:latin typeface="Arial Rounded MT Bold" panose="020F0704030504030204" pitchFamily="34" charset="0"/>
            </a:rPr>
            <a:t>Fly a kite</a:t>
          </a:r>
          <a:endParaRPr lang="en-GB" dirty="0">
            <a:latin typeface="Arial Rounded MT Bold" panose="020F0704030504030204" pitchFamily="34" charset="0"/>
          </a:endParaRPr>
        </a:p>
      </dgm:t>
    </dgm:pt>
    <dgm:pt modelId="{CED75CB9-792E-4578-AD6F-EE90A7898A94}" type="parTrans" cxnId="{5B068B2E-F5E0-47B5-82EB-5576F18B3915}">
      <dgm:prSet/>
      <dgm:spPr/>
      <dgm:t>
        <a:bodyPr/>
        <a:lstStyle/>
        <a:p>
          <a:endParaRPr lang="en-GB">
            <a:latin typeface="Calibri" panose="020F0502020204030204" pitchFamily="34" charset="0"/>
          </a:endParaRPr>
        </a:p>
      </dgm:t>
    </dgm:pt>
    <dgm:pt modelId="{2A69F104-C6DF-4113-B13C-75D24E8054D2}" type="sibTrans" cxnId="{5B068B2E-F5E0-47B5-82EB-5576F18B3915}">
      <dgm:prSet/>
      <dgm:spPr/>
      <dgm:t>
        <a:bodyPr/>
        <a:lstStyle/>
        <a:p>
          <a:endParaRPr lang="en-GB">
            <a:latin typeface="Calibri" panose="020F0502020204030204" pitchFamily="34" charset="0"/>
          </a:endParaRPr>
        </a:p>
      </dgm:t>
    </dgm:pt>
    <dgm:pt modelId="{74C7DF8D-1149-4388-A0B4-C6B08DF0B174}">
      <dgm:prSet/>
      <dgm:spPr/>
      <dgm:t>
        <a:bodyPr/>
        <a:lstStyle/>
        <a:p>
          <a:r>
            <a:rPr lang="en-GB" dirty="0" smtClean="0">
              <a:latin typeface="Arial Rounded MT Bold" panose="020F0704030504030204" pitchFamily="34" charset="0"/>
            </a:rPr>
            <a:t>Watch out for birds and try to identify the different types</a:t>
          </a:r>
          <a:endParaRPr lang="en-GB" dirty="0">
            <a:latin typeface="Arial Rounded MT Bold" panose="020F0704030504030204" pitchFamily="34" charset="0"/>
          </a:endParaRPr>
        </a:p>
      </dgm:t>
    </dgm:pt>
    <dgm:pt modelId="{49336CDB-9160-4A4F-B0CC-FEE06CC16D2D}" type="parTrans" cxnId="{C3B48DEB-9479-4811-BB08-50DB6F09C22B}">
      <dgm:prSet/>
      <dgm:spPr/>
      <dgm:t>
        <a:bodyPr/>
        <a:lstStyle/>
        <a:p>
          <a:endParaRPr lang="en-GB">
            <a:latin typeface="Calibri" panose="020F0502020204030204" pitchFamily="34" charset="0"/>
          </a:endParaRPr>
        </a:p>
      </dgm:t>
    </dgm:pt>
    <dgm:pt modelId="{675C55DE-2EFC-4B0D-A8BC-E9D205B0B8F7}" type="sibTrans" cxnId="{C3B48DEB-9479-4811-BB08-50DB6F09C22B}">
      <dgm:prSet/>
      <dgm:spPr/>
      <dgm:t>
        <a:bodyPr/>
        <a:lstStyle/>
        <a:p>
          <a:endParaRPr lang="en-GB">
            <a:latin typeface="Calibri" panose="020F0502020204030204" pitchFamily="34" charset="0"/>
          </a:endParaRPr>
        </a:p>
      </dgm:t>
    </dgm:pt>
    <dgm:pt modelId="{2AF35591-C002-49B5-A461-B8B1D87F5F91}">
      <dgm:prSet/>
      <dgm:spPr/>
      <dgm:t>
        <a:bodyPr/>
        <a:lstStyle/>
        <a:p>
          <a:r>
            <a:rPr lang="en-GB" dirty="0" smtClean="0">
              <a:latin typeface="Arial Rounded MT Bold" panose="020F0704030504030204" pitchFamily="34" charset="0"/>
            </a:rPr>
            <a:t>Skim stones – how many bounces can you do?</a:t>
          </a:r>
          <a:endParaRPr lang="en-GB" dirty="0">
            <a:latin typeface="Arial Rounded MT Bold" panose="020F0704030504030204" pitchFamily="34" charset="0"/>
          </a:endParaRPr>
        </a:p>
      </dgm:t>
    </dgm:pt>
    <dgm:pt modelId="{FDAA2E40-F442-4CE6-8BAB-59C2A61DCC34}" type="parTrans" cxnId="{5CD3DB1D-E486-46C0-B08E-40ACEE67BF30}">
      <dgm:prSet/>
      <dgm:spPr/>
      <dgm:t>
        <a:bodyPr/>
        <a:lstStyle/>
        <a:p>
          <a:endParaRPr lang="en-GB">
            <a:latin typeface="Calibri" panose="020F0502020204030204" pitchFamily="34" charset="0"/>
          </a:endParaRPr>
        </a:p>
      </dgm:t>
    </dgm:pt>
    <dgm:pt modelId="{58681D86-570E-4919-B3BD-4781A1827040}" type="sibTrans" cxnId="{5CD3DB1D-E486-46C0-B08E-40ACEE67BF30}">
      <dgm:prSet/>
      <dgm:spPr/>
      <dgm:t>
        <a:bodyPr/>
        <a:lstStyle/>
        <a:p>
          <a:endParaRPr lang="en-GB">
            <a:latin typeface="Calibri" panose="020F0502020204030204" pitchFamily="34" charset="0"/>
          </a:endParaRPr>
        </a:p>
      </dgm:t>
    </dgm:pt>
    <dgm:pt modelId="{D4C98E4E-0B03-40CF-9C2D-DB503F8474D0}">
      <dgm:prSet/>
      <dgm:spPr/>
      <dgm:t>
        <a:bodyPr/>
        <a:lstStyle/>
        <a:p>
          <a:r>
            <a:rPr lang="en-GB" dirty="0" smtClean="0">
              <a:latin typeface="Arial Rounded MT Bold" panose="020F0704030504030204" pitchFamily="34" charset="0"/>
            </a:rPr>
            <a:t>Dig for worms</a:t>
          </a:r>
          <a:endParaRPr lang="en-GB" dirty="0">
            <a:latin typeface="Arial Rounded MT Bold" panose="020F0704030504030204" pitchFamily="34" charset="0"/>
          </a:endParaRPr>
        </a:p>
      </dgm:t>
    </dgm:pt>
    <dgm:pt modelId="{FE1850FB-17E3-4D9D-B721-0EE01C27F7C3}" type="parTrans" cxnId="{B10A6022-17A9-4AC7-BA1B-666C58BA4ED8}">
      <dgm:prSet/>
      <dgm:spPr/>
      <dgm:t>
        <a:bodyPr/>
        <a:lstStyle/>
        <a:p>
          <a:endParaRPr lang="en-GB">
            <a:latin typeface="Calibri" panose="020F0502020204030204" pitchFamily="34" charset="0"/>
          </a:endParaRPr>
        </a:p>
      </dgm:t>
    </dgm:pt>
    <dgm:pt modelId="{79614271-0381-436D-863C-58E2D1CF1D50}" type="sibTrans" cxnId="{B10A6022-17A9-4AC7-BA1B-666C58BA4ED8}">
      <dgm:prSet/>
      <dgm:spPr/>
      <dgm:t>
        <a:bodyPr/>
        <a:lstStyle/>
        <a:p>
          <a:endParaRPr lang="en-GB">
            <a:latin typeface="Calibri" panose="020F0502020204030204" pitchFamily="34" charset="0"/>
          </a:endParaRPr>
        </a:p>
      </dgm:t>
    </dgm:pt>
    <dgm:pt modelId="{DD11CC0E-902C-426D-93F2-4835B40A6C9B}">
      <dgm:prSet/>
      <dgm:spPr/>
      <dgm:t>
        <a:bodyPr/>
        <a:lstStyle/>
        <a:p>
          <a:r>
            <a:rPr lang="en-GB" dirty="0" smtClean="0">
              <a:latin typeface="Arial Rounded MT Bold" panose="020F0704030504030204" pitchFamily="34" charset="0"/>
            </a:rPr>
            <a:t>Write a blog post</a:t>
          </a:r>
          <a:endParaRPr lang="en-GB" dirty="0">
            <a:latin typeface="Arial Rounded MT Bold" panose="020F0704030504030204" pitchFamily="34" charset="0"/>
          </a:endParaRPr>
        </a:p>
      </dgm:t>
    </dgm:pt>
    <dgm:pt modelId="{01BD76CE-A407-4DB2-8FF8-ADAE1F922812}" type="parTrans" cxnId="{33D8D10F-7565-4FCB-80B0-02AA87D9E9CE}">
      <dgm:prSet/>
      <dgm:spPr/>
      <dgm:t>
        <a:bodyPr/>
        <a:lstStyle/>
        <a:p>
          <a:endParaRPr lang="en-GB">
            <a:latin typeface="Calibri" panose="020F0502020204030204" pitchFamily="34" charset="0"/>
          </a:endParaRPr>
        </a:p>
      </dgm:t>
    </dgm:pt>
    <dgm:pt modelId="{5BA38322-E203-4BE8-AFB7-9569701CE493}" type="sibTrans" cxnId="{33D8D10F-7565-4FCB-80B0-02AA87D9E9CE}">
      <dgm:prSet/>
      <dgm:spPr/>
      <dgm:t>
        <a:bodyPr/>
        <a:lstStyle/>
        <a:p>
          <a:endParaRPr lang="en-GB">
            <a:latin typeface="Calibri" panose="020F0502020204030204" pitchFamily="34" charset="0"/>
          </a:endParaRPr>
        </a:p>
      </dgm:t>
    </dgm:pt>
    <dgm:pt modelId="{0DB8385F-A3E5-4E38-B15E-240FC15ABBB3}" type="pres">
      <dgm:prSet presAssocID="{0C39C2E0-1FC2-45F3-B714-3C5AE0E29196}" presName="diagram" presStyleCnt="0">
        <dgm:presLayoutVars>
          <dgm:dir/>
          <dgm:resizeHandles val="exact"/>
        </dgm:presLayoutVars>
      </dgm:prSet>
      <dgm:spPr/>
      <dgm:t>
        <a:bodyPr/>
        <a:lstStyle/>
        <a:p>
          <a:endParaRPr lang="en-GB"/>
        </a:p>
      </dgm:t>
    </dgm:pt>
    <dgm:pt modelId="{693383D4-6609-4E7E-A4ED-7902647BF8B0}" type="pres">
      <dgm:prSet presAssocID="{89298709-808D-4BE4-8591-FBD9EF230D74}" presName="node" presStyleLbl="node1" presStyleIdx="0" presStyleCnt="12">
        <dgm:presLayoutVars>
          <dgm:bulletEnabled val="1"/>
        </dgm:presLayoutVars>
      </dgm:prSet>
      <dgm:spPr/>
      <dgm:t>
        <a:bodyPr/>
        <a:lstStyle/>
        <a:p>
          <a:endParaRPr lang="en-GB"/>
        </a:p>
      </dgm:t>
    </dgm:pt>
    <dgm:pt modelId="{7A876EA6-734D-4552-9A6E-7DE1ECB27EDA}" type="pres">
      <dgm:prSet presAssocID="{4C11A260-C99B-4DC1-A67D-D9F4631EF32A}" presName="sibTrans" presStyleCnt="0"/>
      <dgm:spPr/>
    </dgm:pt>
    <dgm:pt modelId="{86BE8110-98F3-44E3-B898-117D7A21F30D}" type="pres">
      <dgm:prSet presAssocID="{C5EDB6C4-BF8E-4FE0-AB0A-67DAC7E41222}" presName="node" presStyleLbl="node1" presStyleIdx="1" presStyleCnt="12">
        <dgm:presLayoutVars>
          <dgm:bulletEnabled val="1"/>
        </dgm:presLayoutVars>
      </dgm:prSet>
      <dgm:spPr/>
      <dgm:t>
        <a:bodyPr/>
        <a:lstStyle/>
        <a:p>
          <a:endParaRPr lang="en-GB"/>
        </a:p>
      </dgm:t>
    </dgm:pt>
    <dgm:pt modelId="{D0404C4F-04BA-49D6-87E4-4D536B8C3D50}" type="pres">
      <dgm:prSet presAssocID="{28C60622-BE8B-40A1-8FE5-271D4A6C1F98}" presName="sibTrans" presStyleCnt="0"/>
      <dgm:spPr/>
    </dgm:pt>
    <dgm:pt modelId="{ED88EC75-7B66-4BEA-B1FA-D6C3137FEF1C}" type="pres">
      <dgm:prSet presAssocID="{9E8940CA-A4BB-47F7-9787-9A85C45CC98D}" presName="node" presStyleLbl="node1" presStyleIdx="2" presStyleCnt="12">
        <dgm:presLayoutVars>
          <dgm:bulletEnabled val="1"/>
        </dgm:presLayoutVars>
      </dgm:prSet>
      <dgm:spPr/>
      <dgm:t>
        <a:bodyPr/>
        <a:lstStyle/>
        <a:p>
          <a:endParaRPr lang="en-GB"/>
        </a:p>
      </dgm:t>
    </dgm:pt>
    <dgm:pt modelId="{A711E27E-73E0-4E3C-8EA6-23924D11AA66}" type="pres">
      <dgm:prSet presAssocID="{2D6D7D3D-FB86-4A9D-AC81-9E298F710D41}" presName="sibTrans" presStyleCnt="0"/>
      <dgm:spPr/>
    </dgm:pt>
    <dgm:pt modelId="{032351CF-3C46-41A4-8129-F757843378B7}" type="pres">
      <dgm:prSet presAssocID="{48342CB1-73AC-47B8-95D3-5724FA2C0E99}" presName="node" presStyleLbl="node1" presStyleIdx="3" presStyleCnt="12">
        <dgm:presLayoutVars>
          <dgm:bulletEnabled val="1"/>
        </dgm:presLayoutVars>
      </dgm:prSet>
      <dgm:spPr/>
      <dgm:t>
        <a:bodyPr/>
        <a:lstStyle/>
        <a:p>
          <a:endParaRPr lang="en-GB"/>
        </a:p>
      </dgm:t>
    </dgm:pt>
    <dgm:pt modelId="{9FA5F154-36E1-40BA-8ED9-4810BECB9689}" type="pres">
      <dgm:prSet presAssocID="{75121DE6-2EF4-43F0-BE1D-306F0709A275}" presName="sibTrans" presStyleCnt="0"/>
      <dgm:spPr/>
    </dgm:pt>
    <dgm:pt modelId="{7C5B9C24-B884-4842-9237-C1BE0CABEB40}" type="pres">
      <dgm:prSet presAssocID="{0A946C90-35E6-4E5D-9F17-7A9DC5B07161}" presName="node" presStyleLbl="node1" presStyleIdx="4" presStyleCnt="12">
        <dgm:presLayoutVars>
          <dgm:bulletEnabled val="1"/>
        </dgm:presLayoutVars>
      </dgm:prSet>
      <dgm:spPr/>
      <dgm:t>
        <a:bodyPr/>
        <a:lstStyle/>
        <a:p>
          <a:endParaRPr lang="en-GB"/>
        </a:p>
      </dgm:t>
    </dgm:pt>
    <dgm:pt modelId="{C2681C27-0787-406F-B6A3-D9E7D80108F5}" type="pres">
      <dgm:prSet presAssocID="{A7BD859C-7CE9-45DC-8563-60AC7264F3E9}" presName="sibTrans" presStyleCnt="0"/>
      <dgm:spPr/>
    </dgm:pt>
    <dgm:pt modelId="{80B36DA9-A369-421B-9017-140A721287C2}" type="pres">
      <dgm:prSet presAssocID="{FA99B356-FD72-42E4-A6A3-C3F8D0EBF277}" presName="node" presStyleLbl="node1" presStyleIdx="5" presStyleCnt="12">
        <dgm:presLayoutVars>
          <dgm:bulletEnabled val="1"/>
        </dgm:presLayoutVars>
      </dgm:prSet>
      <dgm:spPr/>
      <dgm:t>
        <a:bodyPr/>
        <a:lstStyle/>
        <a:p>
          <a:endParaRPr lang="en-GB"/>
        </a:p>
      </dgm:t>
    </dgm:pt>
    <dgm:pt modelId="{4CFE6509-BCC9-49B9-9725-83FDCD76B166}" type="pres">
      <dgm:prSet presAssocID="{9A3F3520-6E2C-4BA3-A786-AD9CEE85CC23}" presName="sibTrans" presStyleCnt="0"/>
      <dgm:spPr/>
    </dgm:pt>
    <dgm:pt modelId="{743B0A4F-2671-4170-9F92-D3B0F8EB5346}" type="pres">
      <dgm:prSet presAssocID="{121E3935-2017-4015-91AC-710BBCD5B809}" presName="node" presStyleLbl="node1" presStyleIdx="6" presStyleCnt="12">
        <dgm:presLayoutVars>
          <dgm:bulletEnabled val="1"/>
        </dgm:presLayoutVars>
      </dgm:prSet>
      <dgm:spPr/>
      <dgm:t>
        <a:bodyPr/>
        <a:lstStyle/>
        <a:p>
          <a:endParaRPr lang="en-GB"/>
        </a:p>
      </dgm:t>
    </dgm:pt>
    <dgm:pt modelId="{E00B1488-41DC-4BAF-B823-73734420CB43}" type="pres">
      <dgm:prSet presAssocID="{E74A96B7-0B2B-46F4-9EA3-485D3EB1DEDC}" presName="sibTrans" presStyleCnt="0"/>
      <dgm:spPr/>
    </dgm:pt>
    <dgm:pt modelId="{CD6B96EF-DD59-4300-BA87-95A857E41875}" type="pres">
      <dgm:prSet presAssocID="{07C88B83-FA84-4701-BAFB-77DAF78EC11C}" presName="node" presStyleLbl="node1" presStyleIdx="7" presStyleCnt="12">
        <dgm:presLayoutVars>
          <dgm:bulletEnabled val="1"/>
        </dgm:presLayoutVars>
      </dgm:prSet>
      <dgm:spPr/>
      <dgm:t>
        <a:bodyPr/>
        <a:lstStyle/>
        <a:p>
          <a:endParaRPr lang="en-GB"/>
        </a:p>
      </dgm:t>
    </dgm:pt>
    <dgm:pt modelId="{79EED037-6724-49E4-91D0-226B09C4256F}" type="pres">
      <dgm:prSet presAssocID="{2A69F104-C6DF-4113-B13C-75D24E8054D2}" presName="sibTrans" presStyleCnt="0"/>
      <dgm:spPr/>
    </dgm:pt>
    <dgm:pt modelId="{3B5DD8C8-260F-4657-A025-054C6F36EBE8}" type="pres">
      <dgm:prSet presAssocID="{74C7DF8D-1149-4388-A0B4-C6B08DF0B174}" presName="node" presStyleLbl="node1" presStyleIdx="8" presStyleCnt="12">
        <dgm:presLayoutVars>
          <dgm:bulletEnabled val="1"/>
        </dgm:presLayoutVars>
      </dgm:prSet>
      <dgm:spPr/>
      <dgm:t>
        <a:bodyPr/>
        <a:lstStyle/>
        <a:p>
          <a:endParaRPr lang="en-GB"/>
        </a:p>
      </dgm:t>
    </dgm:pt>
    <dgm:pt modelId="{D077D4B9-19E3-4E33-8230-5C002614E347}" type="pres">
      <dgm:prSet presAssocID="{675C55DE-2EFC-4B0D-A8BC-E9D205B0B8F7}" presName="sibTrans" presStyleCnt="0"/>
      <dgm:spPr/>
    </dgm:pt>
    <dgm:pt modelId="{4BC25B44-5E9A-4792-8F18-2C20671812F7}" type="pres">
      <dgm:prSet presAssocID="{2AF35591-C002-49B5-A461-B8B1D87F5F91}" presName="node" presStyleLbl="node1" presStyleIdx="9" presStyleCnt="12">
        <dgm:presLayoutVars>
          <dgm:bulletEnabled val="1"/>
        </dgm:presLayoutVars>
      </dgm:prSet>
      <dgm:spPr/>
      <dgm:t>
        <a:bodyPr/>
        <a:lstStyle/>
        <a:p>
          <a:endParaRPr lang="en-GB"/>
        </a:p>
      </dgm:t>
    </dgm:pt>
    <dgm:pt modelId="{BAB94FC0-4669-4396-A26F-46CF36B5F9EB}" type="pres">
      <dgm:prSet presAssocID="{58681D86-570E-4919-B3BD-4781A1827040}" presName="sibTrans" presStyleCnt="0"/>
      <dgm:spPr/>
    </dgm:pt>
    <dgm:pt modelId="{5A1653F0-3255-4F17-8968-2CEC56674173}" type="pres">
      <dgm:prSet presAssocID="{D4C98E4E-0B03-40CF-9C2D-DB503F8474D0}" presName="node" presStyleLbl="node1" presStyleIdx="10" presStyleCnt="12">
        <dgm:presLayoutVars>
          <dgm:bulletEnabled val="1"/>
        </dgm:presLayoutVars>
      </dgm:prSet>
      <dgm:spPr/>
      <dgm:t>
        <a:bodyPr/>
        <a:lstStyle/>
        <a:p>
          <a:endParaRPr lang="en-GB"/>
        </a:p>
      </dgm:t>
    </dgm:pt>
    <dgm:pt modelId="{4162AF03-62A1-4373-AFE7-E6F5294CCA2B}" type="pres">
      <dgm:prSet presAssocID="{79614271-0381-436D-863C-58E2D1CF1D50}" presName="sibTrans" presStyleCnt="0"/>
      <dgm:spPr/>
    </dgm:pt>
    <dgm:pt modelId="{930653C6-BE12-4C45-828F-11886164005B}" type="pres">
      <dgm:prSet presAssocID="{DD11CC0E-902C-426D-93F2-4835B40A6C9B}" presName="node" presStyleLbl="node1" presStyleIdx="11" presStyleCnt="12">
        <dgm:presLayoutVars>
          <dgm:bulletEnabled val="1"/>
        </dgm:presLayoutVars>
      </dgm:prSet>
      <dgm:spPr/>
      <dgm:t>
        <a:bodyPr/>
        <a:lstStyle/>
        <a:p>
          <a:endParaRPr lang="en-GB"/>
        </a:p>
      </dgm:t>
    </dgm:pt>
  </dgm:ptLst>
  <dgm:cxnLst>
    <dgm:cxn modelId="{9064176C-F316-4CD9-B5A1-D27D1AB2368C}" type="presOf" srcId="{D4C98E4E-0B03-40CF-9C2D-DB503F8474D0}" destId="{5A1653F0-3255-4F17-8968-2CEC56674173}" srcOrd="0" destOrd="0" presId="urn:microsoft.com/office/officeart/2005/8/layout/default#6"/>
    <dgm:cxn modelId="{B5F9F16E-5FFC-4CA8-99E3-089967AFA3BD}" srcId="{0C39C2E0-1FC2-45F3-B714-3C5AE0E29196}" destId="{0A946C90-35E6-4E5D-9F17-7A9DC5B07161}" srcOrd="4" destOrd="0" parTransId="{61A57725-3D2B-40E1-AF6E-DAB2AF1FBA76}" sibTransId="{A7BD859C-7CE9-45DC-8563-60AC7264F3E9}"/>
    <dgm:cxn modelId="{7E88307B-096F-4A6B-A328-134CE412303D}" type="presOf" srcId="{0A946C90-35E6-4E5D-9F17-7A9DC5B07161}" destId="{7C5B9C24-B884-4842-9237-C1BE0CABEB40}" srcOrd="0" destOrd="0" presId="urn:microsoft.com/office/officeart/2005/8/layout/default#6"/>
    <dgm:cxn modelId="{546F2B47-EFF3-43E8-9295-21D4FF0B8A6C}" type="presOf" srcId="{74C7DF8D-1149-4388-A0B4-C6B08DF0B174}" destId="{3B5DD8C8-260F-4657-A025-054C6F36EBE8}" srcOrd="0" destOrd="0" presId="urn:microsoft.com/office/officeart/2005/8/layout/default#6"/>
    <dgm:cxn modelId="{DEA8A4E8-A253-4A66-B982-E033EBA59EB7}" type="presOf" srcId="{FA99B356-FD72-42E4-A6A3-C3F8D0EBF277}" destId="{80B36DA9-A369-421B-9017-140A721287C2}" srcOrd="0" destOrd="0" presId="urn:microsoft.com/office/officeart/2005/8/layout/default#6"/>
    <dgm:cxn modelId="{7EA7C90B-04BE-40E3-BD8A-8661B00182E4}" type="presOf" srcId="{07C88B83-FA84-4701-BAFB-77DAF78EC11C}" destId="{CD6B96EF-DD59-4300-BA87-95A857E41875}" srcOrd="0" destOrd="0" presId="urn:microsoft.com/office/officeart/2005/8/layout/default#6"/>
    <dgm:cxn modelId="{D93F89B2-1184-419F-8CB0-1781031A6DA3}" type="presOf" srcId="{121E3935-2017-4015-91AC-710BBCD5B809}" destId="{743B0A4F-2671-4170-9F92-D3B0F8EB5346}" srcOrd="0" destOrd="0" presId="urn:microsoft.com/office/officeart/2005/8/layout/default#6"/>
    <dgm:cxn modelId="{71B1C943-B30E-4C67-BE39-78D69EB7713A}" srcId="{0C39C2E0-1FC2-45F3-B714-3C5AE0E29196}" destId="{9E8940CA-A4BB-47F7-9787-9A85C45CC98D}" srcOrd="2" destOrd="0" parTransId="{93127B03-4B94-4973-B01D-DA427CFF7279}" sibTransId="{2D6D7D3D-FB86-4A9D-AC81-9E298F710D41}"/>
    <dgm:cxn modelId="{EF5D90FA-506E-4DE5-80A2-316AA74AFBF4}" type="presOf" srcId="{89298709-808D-4BE4-8591-FBD9EF230D74}" destId="{693383D4-6609-4E7E-A4ED-7902647BF8B0}" srcOrd="0" destOrd="0" presId="urn:microsoft.com/office/officeart/2005/8/layout/default#6"/>
    <dgm:cxn modelId="{A2D48B36-DED6-44FC-9A0C-F20095FED500}" srcId="{0C39C2E0-1FC2-45F3-B714-3C5AE0E29196}" destId="{FA99B356-FD72-42E4-A6A3-C3F8D0EBF277}" srcOrd="5" destOrd="0" parTransId="{EF12B779-F389-4080-8E30-42D1C8D09918}" sibTransId="{9A3F3520-6E2C-4BA3-A786-AD9CEE85CC23}"/>
    <dgm:cxn modelId="{20916495-2B3D-44DA-B718-43137C6A285D}" srcId="{0C39C2E0-1FC2-45F3-B714-3C5AE0E29196}" destId="{C5EDB6C4-BF8E-4FE0-AB0A-67DAC7E41222}" srcOrd="1" destOrd="0" parTransId="{73F26A51-5376-4C82-AAB8-CDE750510F0D}" sibTransId="{28C60622-BE8B-40A1-8FE5-271D4A6C1F98}"/>
    <dgm:cxn modelId="{59AC121D-2521-4EDE-A0BC-8D891B489E86}" type="presOf" srcId="{DD11CC0E-902C-426D-93F2-4835B40A6C9B}" destId="{930653C6-BE12-4C45-828F-11886164005B}" srcOrd="0" destOrd="0" presId="urn:microsoft.com/office/officeart/2005/8/layout/default#6"/>
    <dgm:cxn modelId="{D420BF3F-9802-4D3B-A36F-C752A0D5BB95}" srcId="{0C39C2E0-1FC2-45F3-B714-3C5AE0E29196}" destId="{121E3935-2017-4015-91AC-710BBCD5B809}" srcOrd="6" destOrd="0" parTransId="{8EC7E0E0-36C6-40F6-ADCC-87894C4E6C28}" sibTransId="{E74A96B7-0B2B-46F4-9EA3-485D3EB1DEDC}"/>
    <dgm:cxn modelId="{1D9E7132-B567-4BBD-8981-113A1F77372D}" srcId="{0C39C2E0-1FC2-45F3-B714-3C5AE0E29196}" destId="{48342CB1-73AC-47B8-95D3-5724FA2C0E99}" srcOrd="3" destOrd="0" parTransId="{DCE04F96-DE71-4B5B-BFFB-3E56E9B5D808}" sibTransId="{75121DE6-2EF4-43F0-BE1D-306F0709A275}"/>
    <dgm:cxn modelId="{515AAF76-E996-4A7E-BEA2-D23213325E93}" type="presOf" srcId="{C5EDB6C4-BF8E-4FE0-AB0A-67DAC7E41222}" destId="{86BE8110-98F3-44E3-B898-117D7A21F30D}" srcOrd="0" destOrd="0" presId="urn:microsoft.com/office/officeart/2005/8/layout/default#6"/>
    <dgm:cxn modelId="{5B068B2E-F5E0-47B5-82EB-5576F18B3915}" srcId="{0C39C2E0-1FC2-45F3-B714-3C5AE0E29196}" destId="{07C88B83-FA84-4701-BAFB-77DAF78EC11C}" srcOrd="7" destOrd="0" parTransId="{CED75CB9-792E-4578-AD6F-EE90A7898A94}" sibTransId="{2A69F104-C6DF-4113-B13C-75D24E8054D2}"/>
    <dgm:cxn modelId="{9C71A27F-C607-4637-9FE7-7889F8AAFCCC}" type="presOf" srcId="{48342CB1-73AC-47B8-95D3-5724FA2C0E99}" destId="{032351CF-3C46-41A4-8129-F757843378B7}" srcOrd="0" destOrd="0" presId="urn:microsoft.com/office/officeart/2005/8/layout/default#6"/>
    <dgm:cxn modelId="{33D8D10F-7565-4FCB-80B0-02AA87D9E9CE}" srcId="{0C39C2E0-1FC2-45F3-B714-3C5AE0E29196}" destId="{DD11CC0E-902C-426D-93F2-4835B40A6C9B}" srcOrd="11" destOrd="0" parTransId="{01BD76CE-A407-4DB2-8FF8-ADAE1F922812}" sibTransId="{5BA38322-E203-4BE8-AFB7-9569701CE493}"/>
    <dgm:cxn modelId="{C3B48DEB-9479-4811-BB08-50DB6F09C22B}" srcId="{0C39C2E0-1FC2-45F3-B714-3C5AE0E29196}" destId="{74C7DF8D-1149-4388-A0B4-C6B08DF0B174}" srcOrd="8" destOrd="0" parTransId="{49336CDB-9160-4A4F-B0CC-FEE06CC16D2D}" sibTransId="{675C55DE-2EFC-4B0D-A8BC-E9D205B0B8F7}"/>
    <dgm:cxn modelId="{5CD3DB1D-E486-46C0-B08E-40ACEE67BF30}" srcId="{0C39C2E0-1FC2-45F3-B714-3C5AE0E29196}" destId="{2AF35591-C002-49B5-A461-B8B1D87F5F91}" srcOrd="9" destOrd="0" parTransId="{FDAA2E40-F442-4CE6-8BAB-59C2A61DCC34}" sibTransId="{58681D86-570E-4919-B3BD-4781A1827040}"/>
    <dgm:cxn modelId="{6A7E6F06-CE94-44D2-A717-6ADCA2895E6E}" srcId="{0C39C2E0-1FC2-45F3-B714-3C5AE0E29196}" destId="{89298709-808D-4BE4-8591-FBD9EF230D74}" srcOrd="0" destOrd="0" parTransId="{F58851AB-1FF6-4F09-95DE-16BBC24768FD}" sibTransId="{4C11A260-C99B-4DC1-A67D-D9F4631EF32A}"/>
    <dgm:cxn modelId="{6C6F92DF-B93A-43E5-B354-22401ACC8E7A}" type="presOf" srcId="{9E8940CA-A4BB-47F7-9787-9A85C45CC98D}" destId="{ED88EC75-7B66-4BEA-B1FA-D6C3137FEF1C}" srcOrd="0" destOrd="0" presId="urn:microsoft.com/office/officeart/2005/8/layout/default#6"/>
    <dgm:cxn modelId="{BEEE6304-3CD8-461F-B3C6-EEF8F919BD6C}" type="presOf" srcId="{0C39C2E0-1FC2-45F3-B714-3C5AE0E29196}" destId="{0DB8385F-A3E5-4E38-B15E-240FC15ABBB3}" srcOrd="0" destOrd="0" presId="urn:microsoft.com/office/officeart/2005/8/layout/default#6"/>
    <dgm:cxn modelId="{B10A6022-17A9-4AC7-BA1B-666C58BA4ED8}" srcId="{0C39C2E0-1FC2-45F3-B714-3C5AE0E29196}" destId="{D4C98E4E-0B03-40CF-9C2D-DB503F8474D0}" srcOrd="10" destOrd="0" parTransId="{FE1850FB-17E3-4D9D-B721-0EE01C27F7C3}" sibTransId="{79614271-0381-436D-863C-58E2D1CF1D50}"/>
    <dgm:cxn modelId="{69F4641E-8023-4C6B-9017-38D357FE4031}" type="presOf" srcId="{2AF35591-C002-49B5-A461-B8B1D87F5F91}" destId="{4BC25B44-5E9A-4792-8F18-2C20671812F7}" srcOrd="0" destOrd="0" presId="urn:microsoft.com/office/officeart/2005/8/layout/default#6"/>
    <dgm:cxn modelId="{D7A55183-E62F-4973-B2C6-AF57A8B02182}" type="presParOf" srcId="{0DB8385F-A3E5-4E38-B15E-240FC15ABBB3}" destId="{693383D4-6609-4E7E-A4ED-7902647BF8B0}" srcOrd="0" destOrd="0" presId="urn:microsoft.com/office/officeart/2005/8/layout/default#6"/>
    <dgm:cxn modelId="{C7866114-5F88-41F7-A38E-A81F180CA71B}" type="presParOf" srcId="{0DB8385F-A3E5-4E38-B15E-240FC15ABBB3}" destId="{7A876EA6-734D-4552-9A6E-7DE1ECB27EDA}" srcOrd="1" destOrd="0" presId="urn:microsoft.com/office/officeart/2005/8/layout/default#6"/>
    <dgm:cxn modelId="{ABD780FD-B749-4FDA-9487-9A54E16362BF}" type="presParOf" srcId="{0DB8385F-A3E5-4E38-B15E-240FC15ABBB3}" destId="{86BE8110-98F3-44E3-B898-117D7A21F30D}" srcOrd="2" destOrd="0" presId="urn:microsoft.com/office/officeart/2005/8/layout/default#6"/>
    <dgm:cxn modelId="{2B053B38-9515-4EEF-B4D4-DEFEBEBD1D00}" type="presParOf" srcId="{0DB8385F-A3E5-4E38-B15E-240FC15ABBB3}" destId="{D0404C4F-04BA-49D6-87E4-4D536B8C3D50}" srcOrd="3" destOrd="0" presId="urn:microsoft.com/office/officeart/2005/8/layout/default#6"/>
    <dgm:cxn modelId="{1B8FA78A-6A5F-424C-90DF-71844B3A4B26}" type="presParOf" srcId="{0DB8385F-A3E5-4E38-B15E-240FC15ABBB3}" destId="{ED88EC75-7B66-4BEA-B1FA-D6C3137FEF1C}" srcOrd="4" destOrd="0" presId="urn:microsoft.com/office/officeart/2005/8/layout/default#6"/>
    <dgm:cxn modelId="{733ABC1B-DF2C-4915-AB4F-5D297921592A}" type="presParOf" srcId="{0DB8385F-A3E5-4E38-B15E-240FC15ABBB3}" destId="{A711E27E-73E0-4E3C-8EA6-23924D11AA66}" srcOrd="5" destOrd="0" presId="urn:microsoft.com/office/officeart/2005/8/layout/default#6"/>
    <dgm:cxn modelId="{A4FD46A6-6187-487B-9577-FBB873590CD0}" type="presParOf" srcId="{0DB8385F-A3E5-4E38-B15E-240FC15ABBB3}" destId="{032351CF-3C46-41A4-8129-F757843378B7}" srcOrd="6" destOrd="0" presId="urn:microsoft.com/office/officeart/2005/8/layout/default#6"/>
    <dgm:cxn modelId="{A5FB8BF8-5863-4C83-A3CA-13BA8D1982A1}" type="presParOf" srcId="{0DB8385F-A3E5-4E38-B15E-240FC15ABBB3}" destId="{9FA5F154-36E1-40BA-8ED9-4810BECB9689}" srcOrd="7" destOrd="0" presId="urn:microsoft.com/office/officeart/2005/8/layout/default#6"/>
    <dgm:cxn modelId="{3D37A3DE-29FA-4D65-8C86-917192437729}" type="presParOf" srcId="{0DB8385F-A3E5-4E38-B15E-240FC15ABBB3}" destId="{7C5B9C24-B884-4842-9237-C1BE0CABEB40}" srcOrd="8" destOrd="0" presId="urn:microsoft.com/office/officeart/2005/8/layout/default#6"/>
    <dgm:cxn modelId="{9D50168F-36BF-413C-8085-D81C47476B06}" type="presParOf" srcId="{0DB8385F-A3E5-4E38-B15E-240FC15ABBB3}" destId="{C2681C27-0787-406F-B6A3-D9E7D80108F5}" srcOrd="9" destOrd="0" presId="urn:microsoft.com/office/officeart/2005/8/layout/default#6"/>
    <dgm:cxn modelId="{9F671717-78CF-46B1-9325-5838C2BB904B}" type="presParOf" srcId="{0DB8385F-A3E5-4E38-B15E-240FC15ABBB3}" destId="{80B36DA9-A369-421B-9017-140A721287C2}" srcOrd="10" destOrd="0" presId="urn:microsoft.com/office/officeart/2005/8/layout/default#6"/>
    <dgm:cxn modelId="{1E62364B-73B8-4F9F-8EAE-BBD24A9924BD}" type="presParOf" srcId="{0DB8385F-A3E5-4E38-B15E-240FC15ABBB3}" destId="{4CFE6509-BCC9-49B9-9725-83FDCD76B166}" srcOrd="11" destOrd="0" presId="urn:microsoft.com/office/officeart/2005/8/layout/default#6"/>
    <dgm:cxn modelId="{2D1F92BA-0675-4355-8D86-B60C6FCBA7D2}" type="presParOf" srcId="{0DB8385F-A3E5-4E38-B15E-240FC15ABBB3}" destId="{743B0A4F-2671-4170-9F92-D3B0F8EB5346}" srcOrd="12" destOrd="0" presId="urn:microsoft.com/office/officeart/2005/8/layout/default#6"/>
    <dgm:cxn modelId="{DEE963F4-528D-4271-9D0C-03953914051F}" type="presParOf" srcId="{0DB8385F-A3E5-4E38-B15E-240FC15ABBB3}" destId="{E00B1488-41DC-4BAF-B823-73734420CB43}" srcOrd="13" destOrd="0" presId="urn:microsoft.com/office/officeart/2005/8/layout/default#6"/>
    <dgm:cxn modelId="{26B8EC58-7A7C-4446-8BC7-013BF62638B9}" type="presParOf" srcId="{0DB8385F-A3E5-4E38-B15E-240FC15ABBB3}" destId="{CD6B96EF-DD59-4300-BA87-95A857E41875}" srcOrd="14" destOrd="0" presId="urn:microsoft.com/office/officeart/2005/8/layout/default#6"/>
    <dgm:cxn modelId="{176EF725-4DF2-4364-822F-F2E228FF75C1}" type="presParOf" srcId="{0DB8385F-A3E5-4E38-B15E-240FC15ABBB3}" destId="{79EED037-6724-49E4-91D0-226B09C4256F}" srcOrd="15" destOrd="0" presId="urn:microsoft.com/office/officeart/2005/8/layout/default#6"/>
    <dgm:cxn modelId="{26C74F26-8F8A-4A86-94C4-090352EF54AB}" type="presParOf" srcId="{0DB8385F-A3E5-4E38-B15E-240FC15ABBB3}" destId="{3B5DD8C8-260F-4657-A025-054C6F36EBE8}" srcOrd="16" destOrd="0" presId="urn:microsoft.com/office/officeart/2005/8/layout/default#6"/>
    <dgm:cxn modelId="{6E93D48A-A630-4D65-A18B-94BD552AA95C}" type="presParOf" srcId="{0DB8385F-A3E5-4E38-B15E-240FC15ABBB3}" destId="{D077D4B9-19E3-4E33-8230-5C002614E347}" srcOrd="17" destOrd="0" presId="urn:microsoft.com/office/officeart/2005/8/layout/default#6"/>
    <dgm:cxn modelId="{75E0DDF8-53B7-488B-A9D0-9841EBCE890F}" type="presParOf" srcId="{0DB8385F-A3E5-4E38-B15E-240FC15ABBB3}" destId="{4BC25B44-5E9A-4792-8F18-2C20671812F7}" srcOrd="18" destOrd="0" presId="urn:microsoft.com/office/officeart/2005/8/layout/default#6"/>
    <dgm:cxn modelId="{90F84A71-ABD9-40E5-BC27-7E4A6573AA76}" type="presParOf" srcId="{0DB8385F-A3E5-4E38-B15E-240FC15ABBB3}" destId="{BAB94FC0-4669-4396-A26F-46CF36B5F9EB}" srcOrd="19" destOrd="0" presId="urn:microsoft.com/office/officeart/2005/8/layout/default#6"/>
    <dgm:cxn modelId="{D5A18CE4-BEC5-4BD0-B709-CB23D14816F6}" type="presParOf" srcId="{0DB8385F-A3E5-4E38-B15E-240FC15ABBB3}" destId="{5A1653F0-3255-4F17-8968-2CEC56674173}" srcOrd="20" destOrd="0" presId="urn:microsoft.com/office/officeart/2005/8/layout/default#6"/>
    <dgm:cxn modelId="{3A16B6C7-1871-4E46-A1EC-0B9252D40C8F}" type="presParOf" srcId="{0DB8385F-A3E5-4E38-B15E-240FC15ABBB3}" destId="{4162AF03-62A1-4373-AFE7-E6F5294CCA2B}" srcOrd="21" destOrd="0" presId="urn:microsoft.com/office/officeart/2005/8/layout/default#6"/>
    <dgm:cxn modelId="{FA8A2515-8F3B-4C78-8BE7-9EC08AAD0E9C}" type="presParOf" srcId="{0DB8385F-A3E5-4E38-B15E-240FC15ABBB3}" destId="{930653C6-BE12-4C45-828F-11886164005B}" srcOrd="22" destOrd="0" presId="urn:microsoft.com/office/officeart/2005/8/layout/default#6"/>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0C39C2E0-1FC2-45F3-B714-3C5AE0E29196}" type="doc">
      <dgm:prSet loTypeId="urn:microsoft.com/office/officeart/2005/8/layout/default#7" loCatId="list" qsTypeId="urn:microsoft.com/office/officeart/2005/8/quickstyle/simple3" qsCatId="simple" csTypeId="urn:microsoft.com/office/officeart/2005/8/colors/colorful2" csCatId="colorful" phldr="1"/>
      <dgm:spPr/>
      <dgm:t>
        <a:bodyPr/>
        <a:lstStyle/>
        <a:p>
          <a:endParaRPr lang="en-GB"/>
        </a:p>
      </dgm:t>
    </dgm:pt>
    <dgm:pt modelId="{3CFAA69F-B8C5-4A59-BBAA-4021B02E8145}">
      <dgm:prSet phldrT="[Text]"/>
      <dgm:spPr/>
      <dgm:t>
        <a:bodyPr/>
        <a:lstStyle/>
        <a:p>
          <a:r>
            <a:rPr lang="en-GB" dirty="0" smtClean="0">
              <a:latin typeface="Arial Rounded MT Bold" panose="020F0704030504030204" pitchFamily="34" charset="0"/>
            </a:rPr>
            <a:t>Set a timer on your phone for 60 seconds and watch it tick down before you do anything</a:t>
          </a:r>
          <a:endParaRPr lang="en-GB" dirty="0">
            <a:latin typeface="Arial Rounded MT Bold" panose="020F0704030504030204" pitchFamily="34" charset="0"/>
          </a:endParaRPr>
        </a:p>
      </dgm:t>
    </dgm:pt>
    <dgm:pt modelId="{831F27FC-D686-4419-8760-E5F73D48E08F}" type="parTrans" cxnId="{DB6ECCAB-4CA3-49B6-932F-9B100C82BC86}">
      <dgm:prSet/>
      <dgm:spPr/>
      <dgm:t>
        <a:bodyPr/>
        <a:lstStyle/>
        <a:p>
          <a:endParaRPr lang="en-GB">
            <a:latin typeface="Calibri" panose="020F0502020204030204" pitchFamily="34" charset="0"/>
          </a:endParaRPr>
        </a:p>
      </dgm:t>
    </dgm:pt>
    <dgm:pt modelId="{E89120BA-538D-4E9C-9A24-3C5F1200B97A}" type="sibTrans" cxnId="{DB6ECCAB-4CA3-49B6-932F-9B100C82BC86}">
      <dgm:prSet/>
      <dgm:spPr/>
      <dgm:t>
        <a:bodyPr/>
        <a:lstStyle/>
        <a:p>
          <a:endParaRPr lang="en-GB">
            <a:latin typeface="Calibri" panose="020F0502020204030204" pitchFamily="34" charset="0"/>
          </a:endParaRPr>
        </a:p>
      </dgm:t>
    </dgm:pt>
    <dgm:pt modelId="{BC8EEA2E-BF60-4F9C-9BB7-282AF39F1B8D}">
      <dgm:prSet/>
      <dgm:spPr/>
      <dgm:t>
        <a:bodyPr/>
        <a:lstStyle/>
        <a:p>
          <a:r>
            <a:rPr lang="en-GB" dirty="0" smtClean="0">
              <a:latin typeface="Arial Rounded MT Bold" panose="020F0704030504030204" pitchFamily="34" charset="0"/>
            </a:rPr>
            <a:t>Recite the alphabet forwards and then backwards</a:t>
          </a:r>
          <a:endParaRPr lang="en-GB" dirty="0">
            <a:latin typeface="Arial Rounded MT Bold" panose="020F0704030504030204" pitchFamily="34" charset="0"/>
          </a:endParaRPr>
        </a:p>
      </dgm:t>
    </dgm:pt>
    <dgm:pt modelId="{5397F64C-AE7B-4258-B876-7FA03F7DF486}" type="parTrans" cxnId="{DDE3F7F7-8678-4852-B337-63C9EE7F01D8}">
      <dgm:prSet/>
      <dgm:spPr/>
      <dgm:t>
        <a:bodyPr/>
        <a:lstStyle/>
        <a:p>
          <a:endParaRPr lang="en-GB">
            <a:latin typeface="Calibri" panose="020F0502020204030204" pitchFamily="34" charset="0"/>
          </a:endParaRPr>
        </a:p>
      </dgm:t>
    </dgm:pt>
    <dgm:pt modelId="{2D427DFA-B79C-4173-B383-18EC366C1370}" type="sibTrans" cxnId="{DDE3F7F7-8678-4852-B337-63C9EE7F01D8}">
      <dgm:prSet/>
      <dgm:spPr/>
      <dgm:t>
        <a:bodyPr/>
        <a:lstStyle/>
        <a:p>
          <a:endParaRPr lang="en-GB">
            <a:latin typeface="Calibri" panose="020F0502020204030204" pitchFamily="34" charset="0"/>
          </a:endParaRPr>
        </a:p>
      </dgm:t>
    </dgm:pt>
    <dgm:pt modelId="{E9DEFA61-AF7E-40A5-AD12-242251E87767}">
      <dgm:prSet/>
      <dgm:spPr/>
      <dgm:t>
        <a:bodyPr/>
        <a:lstStyle/>
        <a:p>
          <a:r>
            <a:rPr lang="en-GB" dirty="0" smtClean="0">
              <a:latin typeface="Arial Rounded MT Bold" panose="020F0704030504030204" pitchFamily="34" charset="0"/>
            </a:rPr>
            <a:t>Practise your times tables</a:t>
          </a:r>
          <a:endParaRPr lang="en-GB" dirty="0">
            <a:latin typeface="Arial Rounded MT Bold" panose="020F0704030504030204" pitchFamily="34" charset="0"/>
          </a:endParaRPr>
        </a:p>
      </dgm:t>
    </dgm:pt>
    <dgm:pt modelId="{6718BFFA-DB5C-40CE-9F0C-AB7E0144339E}" type="parTrans" cxnId="{757052F6-7A06-4A7F-ADA5-9F4606526035}">
      <dgm:prSet/>
      <dgm:spPr/>
      <dgm:t>
        <a:bodyPr/>
        <a:lstStyle/>
        <a:p>
          <a:endParaRPr lang="en-GB">
            <a:latin typeface="Calibri" panose="020F0502020204030204" pitchFamily="34" charset="0"/>
          </a:endParaRPr>
        </a:p>
      </dgm:t>
    </dgm:pt>
    <dgm:pt modelId="{B692AE52-F932-43DA-8BA6-190F090E0E79}" type="sibTrans" cxnId="{757052F6-7A06-4A7F-ADA5-9F4606526035}">
      <dgm:prSet/>
      <dgm:spPr/>
      <dgm:t>
        <a:bodyPr/>
        <a:lstStyle/>
        <a:p>
          <a:endParaRPr lang="en-GB">
            <a:latin typeface="Calibri" panose="020F0502020204030204" pitchFamily="34" charset="0"/>
          </a:endParaRPr>
        </a:p>
      </dgm:t>
    </dgm:pt>
    <dgm:pt modelId="{4EBB1977-3A1C-4618-9353-4F3F56ED0617}">
      <dgm:prSet/>
      <dgm:spPr/>
      <dgm:t>
        <a:bodyPr/>
        <a:lstStyle/>
        <a:p>
          <a:r>
            <a:rPr lang="en-GB" dirty="0" smtClean="0">
              <a:latin typeface="Arial Rounded MT Bold" panose="020F0704030504030204" pitchFamily="34" charset="0"/>
            </a:rPr>
            <a:t>Take the item you intend to harm with and wrap it up in towels, blankets or newspaper</a:t>
          </a:r>
          <a:endParaRPr lang="en-GB" dirty="0">
            <a:latin typeface="Arial Rounded MT Bold" panose="020F0704030504030204" pitchFamily="34" charset="0"/>
          </a:endParaRPr>
        </a:p>
      </dgm:t>
    </dgm:pt>
    <dgm:pt modelId="{36E6F5ED-4DD2-456D-A2C8-A8734A82B2CE}" type="parTrans" cxnId="{B98C08B9-6D80-45E6-9434-039DFBA9047F}">
      <dgm:prSet/>
      <dgm:spPr/>
      <dgm:t>
        <a:bodyPr/>
        <a:lstStyle/>
        <a:p>
          <a:endParaRPr lang="en-GB">
            <a:latin typeface="Calibri" panose="020F0502020204030204" pitchFamily="34" charset="0"/>
          </a:endParaRPr>
        </a:p>
      </dgm:t>
    </dgm:pt>
    <dgm:pt modelId="{1DD8C7B6-9E52-4171-A2E1-8E8688E646E6}" type="sibTrans" cxnId="{B98C08B9-6D80-45E6-9434-039DFBA9047F}">
      <dgm:prSet/>
      <dgm:spPr/>
      <dgm:t>
        <a:bodyPr/>
        <a:lstStyle/>
        <a:p>
          <a:endParaRPr lang="en-GB">
            <a:latin typeface="Calibri" panose="020F0502020204030204" pitchFamily="34" charset="0"/>
          </a:endParaRPr>
        </a:p>
      </dgm:t>
    </dgm:pt>
    <dgm:pt modelId="{C44DE560-D6E9-4106-805B-053AAD095F44}">
      <dgm:prSet/>
      <dgm:spPr/>
      <dgm:t>
        <a:bodyPr/>
        <a:lstStyle/>
        <a:p>
          <a:r>
            <a:rPr lang="en-GB" dirty="0" smtClean="0">
              <a:latin typeface="Arial Rounded MT Bold" panose="020F0704030504030204" pitchFamily="34" charset="0"/>
            </a:rPr>
            <a:t>Count to 100</a:t>
          </a:r>
          <a:endParaRPr lang="en-GB" dirty="0">
            <a:latin typeface="Arial Rounded MT Bold" panose="020F0704030504030204" pitchFamily="34" charset="0"/>
          </a:endParaRPr>
        </a:p>
      </dgm:t>
    </dgm:pt>
    <dgm:pt modelId="{A36BE2E8-94F1-4D1E-A86F-3CDECCF715FB}" type="parTrans" cxnId="{451724DC-AF27-4159-B9C9-92BA131C8F17}">
      <dgm:prSet/>
      <dgm:spPr/>
      <dgm:t>
        <a:bodyPr/>
        <a:lstStyle/>
        <a:p>
          <a:endParaRPr lang="en-GB">
            <a:latin typeface="Calibri" panose="020F0502020204030204" pitchFamily="34" charset="0"/>
          </a:endParaRPr>
        </a:p>
      </dgm:t>
    </dgm:pt>
    <dgm:pt modelId="{6C1DA6C1-7435-4FC1-8143-CD55778752EE}" type="sibTrans" cxnId="{451724DC-AF27-4159-B9C9-92BA131C8F17}">
      <dgm:prSet/>
      <dgm:spPr/>
      <dgm:t>
        <a:bodyPr/>
        <a:lstStyle/>
        <a:p>
          <a:endParaRPr lang="en-GB">
            <a:latin typeface="Calibri" panose="020F0502020204030204" pitchFamily="34" charset="0"/>
          </a:endParaRPr>
        </a:p>
      </dgm:t>
    </dgm:pt>
    <dgm:pt modelId="{33C02A6C-F302-4396-8E09-A948BC6B960A}">
      <dgm:prSet/>
      <dgm:spPr/>
      <dgm:t>
        <a:bodyPr/>
        <a:lstStyle/>
        <a:p>
          <a:r>
            <a:rPr lang="en-GB" dirty="0" smtClean="0">
              <a:latin typeface="Arial Rounded MT Bold" panose="020F0704030504030204" pitchFamily="34" charset="0"/>
            </a:rPr>
            <a:t>Sing ‘Twinkle, Twinkle, Little Star’ </a:t>
          </a:r>
          <a:endParaRPr lang="en-GB" dirty="0">
            <a:latin typeface="Arial Rounded MT Bold" panose="020F0704030504030204" pitchFamily="34" charset="0"/>
          </a:endParaRPr>
        </a:p>
      </dgm:t>
    </dgm:pt>
    <dgm:pt modelId="{252CE921-ED20-48C8-B0F3-521806A34EDE}" type="parTrans" cxnId="{FAAC34F5-87FC-4C9A-87E2-97FA103B459E}">
      <dgm:prSet/>
      <dgm:spPr/>
      <dgm:t>
        <a:bodyPr/>
        <a:lstStyle/>
        <a:p>
          <a:endParaRPr lang="en-GB">
            <a:latin typeface="Calibri" panose="020F0502020204030204" pitchFamily="34" charset="0"/>
          </a:endParaRPr>
        </a:p>
      </dgm:t>
    </dgm:pt>
    <dgm:pt modelId="{D3D5667D-2F31-4147-A500-E3771BB6B51D}" type="sibTrans" cxnId="{FAAC34F5-87FC-4C9A-87E2-97FA103B459E}">
      <dgm:prSet/>
      <dgm:spPr/>
      <dgm:t>
        <a:bodyPr/>
        <a:lstStyle/>
        <a:p>
          <a:endParaRPr lang="en-GB">
            <a:latin typeface="Calibri" panose="020F0502020204030204" pitchFamily="34" charset="0"/>
          </a:endParaRPr>
        </a:p>
      </dgm:t>
    </dgm:pt>
    <dgm:pt modelId="{552379E4-0D32-4F47-A73A-7C0171968DE9}">
      <dgm:prSet/>
      <dgm:spPr/>
      <dgm:t>
        <a:bodyPr/>
        <a:lstStyle/>
        <a:p>
          <a:r>
            <a:rPr lang="en-GB" dirty="0" smtClean="0">
              <a:latin typeface="Arial Rounded MT Bold" panose="020F0704030504030204" pitchFamily="34" charset="0"/>
            </a:rPr>
            <a:t>Run up and down stairs three times</a:t>
          </a:r>
          <a:endParaRPr lang="en-GB" dirty="0">
            <a:latin typeface="Arial Rounded MT Bold" panose="020F0704030504030204" pitchFamily="34" charset="0"/>
          </a:endParaRPr>
        </a:p>
      </dgm:t>
    </dgm:pt>
    <dgm:pt modelId="{05AD4C2B-C2C8-4893-9FE7-C0706F2D8A3A}" type="parTrans" cxnId="{B846A2A4-CDFB-49D0-9AE8-55ED21554452}">
      <dgm:prSet/>
      <dgm:spPr/>
      <dgm:t>
        <a:bodyPr/>
        <a:lstStyle/>
        <a:p>
          <a:endParaRPr lang="en-GB">
            <a:latin typeface="Calibri" panose="020F0502020204030204" pitchFamily="34" charset="0"/>
          </a:endParaRPr>
        </a:p>
      </dgm:t>
    </dgm:pt>
    <dgm:pt modelId="{46EB6CA9-040C-4CFB-9A94-5E199FB4E289}" type="sibTrans" cxnId="{B846A2A4-CDFB-49D0-9AE8-55ED21554452}">
      <dgm:prSet/>
      <dgm:spPr/>
      <dgm:t>
        <a:bodyPr/>
        <a:lstStyle/>
        <a:p>
          <a:endParaRPr lang="en-GB">
            <a:latin typeface="Calibri" panose="020F0502020204030204" pitchFamily="34" charset="0"/>
          </a:endParaRPr>
        </a:p>
      </dgm:t>
    </dgm:pt>
    <dgm:pt modelId="{0DB8385F-A3E5-4E38-B15E-240FC15ABBB3}" type="pres">
      <dgm:prSet presAssocID="{0C39C2E0-1FC2-45F3-B714-3C5AE0E29196}" presName="diagram" presStyleCnt="0">
        <dgm:presLayoutVars>
          <dgm:dir/>
          <dgm:resizeHandles val="exact"/>
        </dgm:presLayoutVars>
      </dgm:prSet>
      <dgm:spPr/>
      <dgm:t>
        <a:bodyPr/>
        <a:lstStyle/>
        <a:p>
          <a:endParaRPr lang="en-GB"/>
        </a:p>
      </dgm:t>
    </dgm:pt>
    <dgm:pt modelId="{F21867B3-AE2E-4628-AE92-0790E7CBF7A4}" type="pres">
      <dgm:prSet presAssocID="{3CFAA69F-B8C5-4A59-BBAA-4021B02E8145}" presName="node" presStyleLbl="node1" presStyleIdx="0" presStyleCnt="7">
        <dgm:presLayoutVars>
          <dgm:bulletEnabled val="1"/>
        </dgm:presLayoutVars>
      </dgm:prSet>
      <dgm:spPr/>
      <dgm:t>
        <a:bodyPr/>
        <a:lstStyle/>
        <a:p>
          <a:endParaRPr lang="en-GB"/>
        </a:p>
      </dgm:t>
    </dgm:pt>
    <dgm:pt modelId="{9CABD715-4CDF-4A7D-AEA9-984314B5633A}" type="pres">
      <dgm:prSet presAssocID="{E89120BA-538D-4E9C-9A24-3C5F1200B97A}" presName="sibTrans" presStyleCnt="0"/>
      <dgm:spPr/>
    </dgm:pt>
    <dgm:pt modelId="{7F9082B5-995B-4EC3-A33B-DE799527AD9C}" type="pres">
      <dgm:prSet presAssocID="{BC8EEA2E-BF60-4F9C-9BB7-282AF39F1B8D}" presName="node" presStyleLbl="node1" presStyleIdx="1" presStyleCnt="7">
        <dgm:presLayoutVars>
          <dgm:bulletEnabled val="1"/>
        </dgm:presLayoutVars>
      </dgm:prSet>
      <dgm:spPr/>
      <dgm:t>
        <a:bodyPr/>
        <a:lstStyle/>
        <a:p>
          <a:endParaRPr lang="en-GB"/>
        </a:p>
      </dgm:t>
    </dgm:pt>
    <dgm:pt modelId="{79D4FCFD-1C47-4EA9-A986-A88D158D858C}" type="pres">
      <dgm:prSet presAssocID="{2D427DFA-B79C-4173-B383-18EC366C1370}" presName="sibTrans" presStyleCnt="0"/>
      <dgm:spPr/>
    </dgm:pt>
    <dgm:pt modelId="{5EC2FE95-AC4D-4CE7-A300-5034F438E953}" type="pres">
      <dgm:prSet presAssocID="{E9DEFA61-AF7E-40A5-AD12-242251E87767}" presName="node" presStyleLbl="node1" presStyleIdx="2" presStyleCnt="7">
        <dgm:presLayoutVars>
          <dgm:bulletEnabled val="1"/>
        </dgm:presLayoutVars>
      </dgm:prSet>
      <dgm:spPr/>
      <dgm:t>
        <a:bodyPr/>
        <a:lstStyle/>
        <a:p>
          <a:endParaRPr lang="en-GB"/>
        </a:p>
      </dgm:t>
    </dgm:pt>
    <dgm:pt modelId="{B80AECFD-CC31-42B0-BDD3-2DE53F226240}" type="pres">
      <dgm:prSet presAssocID="{B692AE52-F932-43DA-8BA6-190F090E0E79}" presName="sibTrans" presStyleCnt="0"/>
      <dgm:spPr/>
    </dgm:pt>
    <dgm:pt modelId="{1FA36592-3C34-43B4-A005-201AEB05EDEA}" type="pres">
      <dgm:prSet presAssocID="{4EBB1977-3A1C-4618-9353-4F3F56ED0617}" presName="node" presStyleLbl="node1" presStyleIdx="3" presStyleCnt="7">
        <dgm:presLayoutVars>
          <dgm:bulletEnabled val="1"/>
        </dgm:presLayoutVars>
      </dgm:prSet>
      <dgm:spPr/>
      <dgm:t>
        <a:bodyPr/>
        <a:lstStyle/>
        <a:p>
          <a:endParaRPr lang="en-GB"/>
        </a:p>
      </dgm:t>
    </dgm:pt>
    <dgm:pt modelId="{59972892-E562-4882-93E6-68FBAD734ADB}" type="pres">
      <dgm:prSet presAssocID="{1DD8C7B6-9E52-4171-A2E1-8E8688E646E6}" presName="sibTrans" presStyleCnt="0"/>
      <dgm:spPr/>
    </dgm:pt>
    <dgm:pt modelId="{BC90003B-E99C-4633-AF4D-0400BE469D8A}" type="pres">
      <dgm:prSet presAssocID="{C44DE560-D6E9-4106-805B-053AAD095F44}" presName="node" presStyleLbl="node1" presStyleIdx="4" presStyleCnt="7">
        <dgm:presLayoutVars>
          <dgm:bulletEnabled val="1"/>
        </dgm:presLayoutVars>
      </dgm:prSet>
      <dgm:spPr/>
      <dgm:t>
        <a:bodyPr/>
        <a:lstStyle/>
        <a:p>
          <a:endParaRPr lang="en-GB"/>
        </a:p>
      </dgm:t>
    </dgm:pt>
    <dgm:pt modelId="{A20401B1-6CA7-42FF-84A6-759A342C8C54}" type="pres">
      <dgm:prSet presAssocID="{6C1DA6C1-7435-4FC1-8143-CD55778752EE}" presName="sibTrans" presStyleCnt="0"/>
      <dgm:spPr/>
    </dgm:pt>
    <dgm:pt modelId="{180B65EC-AC49-4B01-8359-858A8B72AF18}" type="pres">
      <dgm:prSet presAssocID="{33C02A6C-F302-4396-8E09-A948BC6B960A}" presName="node" presStyleLbl="node1" presStyleIdx="5" presStyleCnt="7">
        <dgm:presLayoutVars>
          <dgm:bulletEnabled val="1"/>
        </dgm:presLayoutVars>
      </dgm:prSet>
      <dgm:spPr/>
      <dgm:t>
        <a:bodyPr/>
        <a:lstStyle/>
        <a:p>
          <a:endParaRPr lang="en-GB"/>
        </a:p>
      </dgm:t>
    </dgm:pt>
    <dgm:pt modelId="{0FD9E273-4B20-4D25-9B47-1A9F9459F4C9}" type="pres">
      <dgm:prSet presAssocID="{D3D5667D-2F31-4147-A500-E3771BB6B51D}" presName="sibTrans" presStyleCnt="0"/>
      <dgm:spPr/>
    </dgm:pt>
    <dgm:pt modelId="{3B72E099-A77A-49C6-BEB6-64B1A396495C}" type="pres">
      <dgm:prSet presAssocID="{552379E4-0D32-4F47-A73A-7C0171968DE9}" presName="node" presStyleLbl="node1" presStyleIdx="6" presStyleCnt="7">
        <dgm:presLayoutVars>
          <dgm:bulletEnabled val="1"/>
        </dgm:presLayoutVars>
      </dgm:prSet>
      <dgm:spPr/>
      <dgm:t>
        <a:bodyPr/>
        <a:lstStyle/>
        <a:p>
          <a:endParaRPr lang="en-GB"/>
        </a:p>
      </dgm:t>
    </dgm:pt>
  </dgm:ptLst>
  <dgm:cxnLst>
    <dgm:cxn modelId="{6A2E8B91-00D7-42A6-A30A-AC3D0919D9D2}" type="presOf" srcId="{4EBB1977-3A1C-4618-9353-4F3F56ED0617}" destId="{1FA36592-3C34-43B4-A005-201AEB05EDEA}" srcOrd="0" destOrd="0" presId="urn:microsoft.com/office/officeart/2005/8/layout/default#7"/>
    <dgm:cxn modelId="{B846A2A4-CDFB-49D0-9AE8-55ED21554452}" srcId="{0C39C2E0-1FC2-45F3-B714-3C5AE0E29196}" destId="{552379E4-0D32-4F47-A73A-7C0171968DE9}" srcOrd="6" destOrd="0" parTransId="{05AD4C2B-C2C8-4893-9FE7-C0706F2D8A3A}" sibTransId="{46EB6CA9-040C-4CFB-9A94-5E199FB4E289}"/>
    <dgm:cxn modelId="{410509DC-705C-4405-B877-2CF28CF50464}" type="presOf" srcId="{552379E4-0D32-4F47-A73A-7C0171968DE9}" destId="{3B72E099-A77A-49C6-BEB6-64B1A396495C}" srcOrd="0" destOrd="0" presId="urn:microsoft.com/office/officeart/2005/8/layout/default#7"/>
    <dgm:cxn modelId="{B98C08B9-6D80-45E6-9434-039DFBA9047F}" srcId="{0C39C2E0-1FC2-45F3-B714-3C5AE0E29196}" destId="{4EBB1977-3A1C-4618-9353-4F3F56ED0617}" srcOrd="3" destOrd="0" parTransId="{36E6F5ED-4DD2-456D-A2C8-A8734A82B2CE}" sibTransId="{1DD8C7B6-9E52-4171-A2E1-8E8688E646E6}"/>
    <dgm:cxn modelId="{DDE3F7F7-8678-4852-B337-63C9EE7F01D8}" srcId="{0C39C2E0-1FC2-45F3-B714-3C5AE0E29196}" destId="{BC8EEA2E-BF60-4F9C-9BB7-282AF39F1B8D}" srcOrd="1" destOrd="0" parTransId="{5397F64C-AE7B-4258-B876-7FA03F7DF486}" sibTransId="{2D427DFA-B79C-4173-B383-18EC366C1370}"/>
    <dgm:cxn modelId="{451724DC-AF27-4159-B9C9-92BA131C8F17}" srcId="{0C39C2E0-1FC2-45F3-B714-3C5AE0E29196}" destId="{C44DE560-D6E9-4106-805B-053AAD095F44}" srcOrd="4" destOrd="0" parTransId="{A36BE2E8-94F1-4D1E-A86F-3CDECCF715FB}" sibTransId="{6C1DA6C1-7435-4FC1-8143-CD55778752EE}"/>
    <dgm:cxn modelId="{195BEFB4-F5E6-4B89-A876-400263247524}" type="presOf" srcId="{BC8EEA2E-BF60-4F9C-9BB7-282AF39F1B8D}" destId="{7F9082B5-995B-4EC3-A33B-DE799527AD9C}" srcOrd="0" destOrd="0" presId="urn:microsoft.com/office/officeart/2005/8/layout/default#7"/>
    <dgm:cxn modelId="{26779794-D643-40AF-A876-10442B0CFAB7}" type="presOf" srcId="{E9DEFA61-AF7E-40A5-AD12-242251E87767}" destId="{5EC2FE95-AC4D-4CE7-A300-5034F438E953}" srcOrd="0" destOrd="0" presId="urn:microsoft.com/office/officeart/2005/8/layout/default#7"/>
    <dgm:cxn modelId="{F828644E-4593-43B4-9381-C697CB7A4DEE}" type="presOf" srcId="{0C39C2E0-1FC2-45F3-B714-3C5AE0E29196}" destId="{0DB8385F-A3E5-4E38-B15E-240FC15ABBB3}" srcOrd="0" destOrd="0" presId="urn:microsoft.com/office/officeart/2005/8/layout/default#7"/>
    <dgm:cxn modelId="{DB6ECCAB-4CA3-49B6-932F-9B100C82BC86}" srcId="{0C39C2E0-1FC2-45F3-B714-3C5AE0E29196}" destId="{3CFAA69F-B8C5-4A59-BBAA-4021B02E8145}" srcOrd="0" destOrd="0" parTransId="{831F27FC-D686-4419-8760-E5F73D48E08F}" sibTransId="{E89120BA-538D-4E9C-9A24-3C5F1200B97A}"/>
    <dgm:cxn modelId="{FAAC34F5-87FC-4C9A-87E2-97FA103B459E}" srcId="{0C39C2E0-1FC2-45F3-B714-3C5AE0E29196}" destId="{33C02A6C-F302-4396-8E09-A948BC6B960A}" srcOrd="5" destOrd="0" parTransId="{252CE921-ED20-48C8-B0F3-521806A34EDE}" sibTransId="{D3D5667D-2F31-4147-A500-E3771BB6B51D}"/>
    <dgm:cxn modelId="{757052F6-7A06-4A7F-ADA5-9F4606526035}" srcId="{0C39C2E0-1FC2-45F3-B714-3C5AE0E29196}" destId="{E9DEFA61-AF7E-40A5-AD12-242251E87767}" srcOrd="2" destOrd="0" parTransId="{6718BFFA-DB5C-40CE-9F0C-AB7E0144339E}" sibTransId="{B692AE52-F932-43DA-8BA6-190F090E0E79}"/>
    <dgm:cxn modelId="{44272F99-1858-4DCF-AF92-D67C7EF0052E}" type="presOf" srcId="{C44DE560-D6E9-4106-805B-053AAD095F44}" destId="{BC90003B-E99C-4633-AF4D-0400BE469D8A}" srcOrd="0" destOrd="0" presId="urn:microsoft.com/office/officeart/2005/8/layout/default#7"/>
    <dgm:cxn modelId="{64C0B7A2-FA56-4841-B14C-325FBC0E253D}" type="presOf" srcId="{3CFAA69F-B8C5-4A59-BBAA-4021B02E8145}" destId="{F21867B3-AE2E-4628-AE92-0790E7CBF7A4}" srcOrd="0" destOrd="0" presId="urn:microsoft.com/office/officeart/2005/8/layout/default#7"/>
    <dgm:cxn modelId="{91AF752A-A2B0-4B82-BAAC-69A3278790A5}" type="presOf" srcId="{33C02A6C-F302-4396-8E09-A948BC6B960A}" destId="{180B65EC-AC49-4B01-8359-858A8B72AF18}" srcOrd="0" destOrd="0" presId="urn:microsoft.com/office/officeart/2005/8/layout/default#7"/>
    <dgm:cxn modelId="{F22A9271-2EF2-4AA7-896E-E49E7FE870A1}" type="presParOf" srcId="{0DB8385F-A3E5-4E38-B15E-240FC15ABBB3}" destId="{F21867B3-AE2E-4628-AE92-0790E7CBF7A4}" srcOrd="0" destOrd="0" presId="urn:microsoft.com/office/officeart/2005/8/layout/default#7"/>
    <dgm:cxn modelId="{2DBD755B-9DAB-401D-A17D-323C55FF5027}" type="presParOf" srcId="{0DB8385F-A3E5-4E38-B15E-240FC15ABBB3}" destId="{9CABD715-4CDF-4A7D-AEA9-984314B5633A}" srcOrd="1" destOrd="0" presId="urn:microsoft.com/office/officeart/2005/8/layout/default#7"/>
    <dgm:cxn modelId="{941895F0-F07F-4609-A15F-940AF22AC46D}" type="presParOf" srcId="{0DB8385F-A3E5-4E38-B15E-240FC15ABBB3}" destId="{7F9082B5-995B-4EC3-A33B-DE799527AD9C}" srcOrd="2" destOrd="0" presId="urn:microsoft.com/office/officeart/2005/8/layout/default#7"/>
    <dgm:cxn modelId="{F1643D98-7F0E-4F4D-B8EE-46FDA503ED23}" type="presParOf" srcId="{0DB8385F-A3E5-4E38-B15E-240FC15ABBB3}" destId="{79D4FCFD-1C47-4EA9-A986-A88D158D858C}" srcOrd="3" destOrd="0" presId="urn:microsoft.com/office/officeart/2005/8/layout/default#7"/>
    <dgm:cxn modelId="{8BC827D8-53C6-49D5-A59E-A548C5EB2173}" type="presParOf" srcId="{0DB8385F-A3E5-4E38-B15E-240FC15ABBB3}" destId="{5EC2FE95-AC4D-4CE7-A300-5034F438E953}" srcOrd="4" destOrd="0" presId="urn:microsoft.com/office/officeart/2005/8/layout/default#7"/>
    <dgm:cxn modelId="{D321D58F-ACA1-4176-8EBD-586B241D6DC0}" type="presParOf" srcId="{0DB8385F-A3E5-4E38-B15E-240FC15ABBB3}" destId="{B80AECFD-CC31-42B0-BDD3-2DE53F226240}" srcOrd="5" destOrd="0" presId="urn:microsoft.com/office/officeart/2005/8/layout/default#7"/>
    <dgm:cxn modelId="{B7516A57-35B0-41A2-A2EC-C7ECC163E7F2}" type="presParOf" srcId="{0DB8385F-A3E5-4E38-B15E-240FC15ABBB3}" destId="{1FA36592-3C34-43B4-A005-201AEB05EDEA}" srcOrd="6" destOrd="0" presId="urn:microsoft.com/office/officeart/2005/8/layout/default#7"/>
    <dgm:cxn modelId="{F7E417A0-A6C3-4B11-B73F-5E9E51743663}" type="presParOf" srcId="{0DB8385F-A3E5-4E38-B15E-240FC15ABBB3}" destId="{59972892-E562-4882-93E6-68FBAD734ADB}" srcOrd="7" destOrd="0" presId="urn:microsoft.com/office/officeart/2005/8/layout/default#7"/>
    <dgm:cxn modelId="{CB145DD6-5E0B-4AD9-8268-2C7545324603}" type="presParOf" srcId="{0DB8385F-A3E5-4E38-B15E-240FC15ABBB3}" destId="{BC90003B-E99C-4633-AF4D-0400BE469D8A}" srcOrd="8" destOrd="0" presId="urn:microsoft.com/office/officeart/2005/8/layout/default#7"/>
    <dgm:cxn modelId="{E7A0BFA8-016A-4FB0-9593-530B768AF587}" type="presParOf" srcId="{0DB8385F-A3E5-4E38-B15E-240FC15ABBB3}" destId="{A20401B1-6CA7-42FF-84A6-759A342C8C54}" srcOrd="9" destOrd="0" presId="urn:microsoft.com/office/officeart/2005/8/layout/default#7"/>
    <dgm:cxn modelId="{65BAFA7F-B4D7-400A-A7A3-1C24C84B1CCC}" type="presParOf" srcId="{0DB8385F-A3E5-4E38-B15E-240FC15ABBB3}" destId="{180B65EC-AC49-4B01-8359-858A8B72AF18}" srcOrd="10" destOrd="0" presId="urn:microsoft.com/office/officeart/2005/8/layout/default#7"/>
    <dgm:cxn modelId="{119FD997-4568-46E3-8833-DD6A1FF54CE8}" type="presParOf" srcId="{0DB8385F-A3E5-4E38-B15E-240FC15ABBB3}" destId="{0FD9E273-4B20-4D25-9B47-1A9F9459F4C9}" srcOrd="11" destOrd="0" presId="urn:microsoft.com/office/officeart/2005/8/layout/default#7"/>
    <dgm:cxn modelId="{62189D73-F8B8-4C0B-B345-918CFE173DA2}" type="presParOf" srcId="{0DB8385F-A3E5-4E38-B15E-240FC15ABBB3}" destId="{3B72E099-A77A-49C6-BEB6-64B1A396495C}" srcOrd="12" destOrd="0" presId="urn:microsoft.com/office/officeart/2005/8/layout/default#7"/>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0C39C2E0-1FC2-45F3-B714-3C5AE0E29196}" type="doc">
      <dgm:prSet loTypeId="urn:microsoft.com/office/officeart/2005/8/layout/default#8" loCatId="list" qsTypeId="urn:microsoft.com/office/officeart/2005/8/quickstyle/simple3" qsCatId="simple" csTypeId="urn:microsoft.com/office/officeart/2005/8/colors/colorful2" csCatId="colorful" phldr="1"/>
      <dgm:spPr/>
      <dgm:t>
        <a:bodyPr/>
        <a:lstStyle/>
        <a:p>
          <a:endParaRPr lang="en-GB"/>
        </a:p>
      </dgm:t>
    </dgm:pt>
    <dgm:pt modelId="{3CFAA69F-B8C5-4A59-BBAA-4021B02E8145}">
      <dgm:prSet phldrT="[Text]"/>
      <dgm:spPr/>
      <dgm:t>
        <a:bodyPr/>
        <a:lstStyle/>
        <a:p>
          <a:r>
            <a:rPr lang="en-GB" dirty="0" smtClean="0">
              <a:latin typeface="Arial Rounded MT Bold" panose="020F0704030504030204" pitchFamily="34" charset="0"/>
            </a:rPr>
            <a:t>Put your books in height, alphabetical or colour order</a:t>
          </a:r>
          <a:endParaRPr lang="en-GB" dirty="0">
            <a:latin typeface="Arial Rounded MT Bold" panose="020F0704030504030204" pitchFamily="34" charset="0"/>
          </a:endParaRPr>
        </a:p>
      </dgm:t>
    </dgm:pt>
    <dgm:pt modelId="{831F27FC-D686-4419-8760-E5F73D48E08F}" type="parTrans" cxnId="{DB6ECCAB-4CA3-49B6-932F-9B100C82BC86}">
      <dgm:prSet/>
      <dgm:spPr/>
      <dgm:t>
        <a:bodyPr/>
        <a:lstStyle/>
        <a:p>
          <a:endParaRPr lang="en-GB">
            <a:latin typeface="Calibri" panose="020F0502020204030204" pitchFamily="34" charset="0"/>
          </a:endParaRPr>
        </a:p>
      </dgm:t>
    </dgm:pt>
    <dgm:pt modelId="{E89120BA-538D-4E9C-9A24-3C5F1200B97A}" type="sibTrans" cxnId="{DB6ECCAB-4CA3-49B6-932F-9B100C82BC86}">
      <dgm:prSet/>
      <dgm:spPr/>
      <dgm:t>
        <a:bodyPr/>
        <a:lstStyle/>
        <a:p>
          <a:endParaRPr lang="en-GB">
            <a:latin typeface="Calibri" panose="020F0502020204030204" pitchFamily="34" charset="0"/>
          </a:endParaRPr>
        </a:p>
      </dgm:t>
    </dgm:pt>
    <dgm:pt modelId="{B37B50C5-A7AA-433C-BB79-4357D6C84F50}">
      <dgm:prSet/>
      <dgm:spPr/>
      <dgm:t>
        <a:bodyPr/>
        <a:lstStyle/>
        <a:p>
          <a:r>
            <a:rPr lang="en-GB" dirty="0" smtClean="0">
              <a:latin typeface="Arial Rounded MT Bold" panose="020F0704030504030204" pitchFamily="34" charset="0"/>
            </a:rPr>
            <a:t>Plan your diary for the next week, build in rest or fun breaks</a:t>
          </a:r>
          <a:endParaRPr lang="en-GB" dirty="0">
            <a:latin typeface="Arial Rounded MT Bold" panose="020F0704030504030204" pitchFamily="34" charset="0"/>
          </a:endParaRPr>
        </a:p>
      </dgm:t>
    </dgm:pt>
    <dgm:pt modelId="{B3F14C9F-587D-4972-9010-B1D96B6D5CCC}" type="parTrans" cxnId="{1C8BC39E-8644-439A-9FA0-743CD0B77CC3}">
      <dgm:prSet/>
      <dgm:spPr/>
      <dgm:t>
        <a:bodyPr/>
        <a:lstStyle/>
        <a:p>
          <a:endParaRPr lang="en-GB">
            <a:latin typeface="Calibri" panose="020F0502020204030204" pitchFamily="34" charset="0"/>
          </a:endParaRPr>
        </a:p>
      </dgm:t>
    </dgm:pt>
    <dgm:pt modelId="{8A7AF6CA-AEB1-4E85-83E8-765E60B274B9}" type="sibTrans" cxnId="{1C8BC39E-8644-439A-9FA0-743CD0B77CC3}">
      <dgm:prSet/>
      <dgm:spPr/>
      <dgm:t>
        <a:bodyPr/>
        <a:lstStyle/>
        <a:p>
          <a:endParaRPr lang="en-GB">
            <a:latin typeface="Calibri" panose="020F0502020204030204" pitchFamily="34" charset="0"/>
          </a:endParaRPr>
        </a:p>
      </dgm:t>
    </dgm:pt>
    <dgm:pt modelId="{07F75F7F-6432-487D-B641-300709672DAB}">
      <dgm:prSet/>
      <dgm:spPr/>
      <dgm:t>
        <a:bodyPr/>
        <a:lstStyle/>
        <a:p>
          <a:r>
            <a:rPr lang="en-GB" dirty="0" smtClean="0">
              <a:latin typeface="Arial Rounded MT Bold" panose="020F0704030504030204" pitchFamily="34" charset="0"/>
            </a:rPr>
            <a:t>Build something intricate like an </a:t>
          </a:r>
          <a:r>
            <a:rPr lang="en-GB" dirty="0" err="1" smtClean="0">
              <a:latin typeface="Arial Rounded MT Bold" panose="020F0704030504030204" pitchFamily="34" charset="0"/>
            </a:rPr>
            <a:t>airfix</a:t>
          </a:r>
          <a:r>
            <a:rPr lang="en-GB" dirty="0" smtClean="0">
              <a:latin typeface="Arial Rounded MT Bold" panose="020F0704030504030204" pitchFamily="34" charset="0"/>
            </a:rPr>
            <a:t> or </a:t>
          </a:r>
          <a:r>
            <a:rPr lang="en-GB" dirty="0" err="1" smtClean="0">
              <a:latin typeface="Arial Rounded MT Bold" panose="020F0704030504030204" pitchFamily="34" charset="0"/>
            </a:rPr>
            <a:t>lego</a:t>
          </a:r>
          <a:r>
            <a:rPr lang="en-GB" dirty="0" smtClean="0">
              <a:latin typeface="Arial Rounded MT Bold" panose="020F0704030504030204" pitchFamily="34" charset="0"/>
            </a:rPr>
            <a:t> model</a:t>
          </a:r>
          <a:endParaRPr lang="en-GB" dirty="0">
            <a:latin typeface="Arial Rounded MT Bold" panose="020F0704030504030204" pitchFamily="34" charset="0"/>
          </a:endParaRPr>
        </a:p>
      </dgm:t>
    </dgm:pt>
    <dgm:pt modelId="{B0CCA28F-81FF-47D2-A884-8509657F9CA7}" type="parTrans" cxnId="{CBEEE724-B600-4AC9-A215-1D712045CF0F}">
      <dgm:prSet/>
      <dgm:spPr/>
      <dgm:t>
        <a:bodyPr/>
        <a:lstStyle/>
        <a:p>
          <a:endParaRPr lang="en-GB">
            <a:latin typeface="Calibri" panose="020F0502020204030204" pitchFamily="34" charset="0"/>
          </a:endParaRPr>
        </a:p>
      </dgm:t>
    </dgm:pt>
    <dgm:pt modelId="{211BD35E-3629-429D-997A-523666656C7E}" type="sibTrans" cxnId="{CBEEE724-B600-4AC9-A215-1D712045CF0F}">
      <dgm:prSet/>
      <dgm:spPr/>
      <dgm:t>
        <a:bodyPr/>
        <a:lstStyle/>
        <a:p>
          <a:endParaRPr lang="en-GB">
            <a:latin typeface="Calibri" panose="020F0502020204030204" pitchFamily="34" charset="0"/>
          </a:endParaRPr>
        </a:p>
      </dgm:t>
    </dgm:pt>
    <dgm:pt modelId="{C713E104-3D65-4BEF-ACC7-C24491063FE5}">
      <dgm:prSet/>
      <dgm:spPr/>
      <dgm:t>
        <a:bodyPr/>
        <a:lstStyle/>
        <a:p>
          <a:r>
            <a:rPr lang="en-GB" dirty="0" smtClean="0">
              <a:latin typeface="Arial Rounded MT Bold" panose="020F0704030504030204" pitchFamily="34" charset="0"/>
            </a:rPr>
            <a:t>Paint by numbers</a:t>
          </a:r>
          <a:endParaRPr lang="en-GB" dirty="0">
            <a:latin typeface="Arial Rounded MT Bold" panose="020F0704030504030204" pitchFamily="34" charset="0"/>
          </a:endParaRPr>
        </a:p>
      </dgm:t>
    </dgm:pt>
    <dgm:pt modelId="{E14EFF59-F6AE-454A-B893-8A5CE03EC720}" type="parTrans" cxnId="{D9C05DD2-89B2-4BDD-A816-2E33914AD287}">
      <dgm:prSet/>
      <dgm:spPr/>
      <dgm:t>
        <a:bodyPr/>
        <a:lstStyle/>
        <a:p>
          <a:endParaRPr lang="en-GB">
            <a:latin typeface="Calibri" panose="020F0502020204030204" pitchFamily="34" charset="0"/>
          </a:endParaRPr>
        </a:p>
      </dgm:t>
    </dgm:pt>
    <dgm:pt modelId="{AB0C9582-10C7-49CB-9E93-62EBF8A2C97D}" type="sibTrans" cxnId="{D9C05DD2-89B2-4BDD-A816-2E33914AD287}">
      <dgm:prSet/>
      <dgm:spPr/>
      <dgm:t>
        <a:bodyPr/>
        <a:lstStyle/>
        <a:p>
          <a:endParaRPr lang="en-GB">
            <a:latin typeface="Calibri" panose="020F0502020204030204" pitchFamily="34" charset="0"/>
          </a:endParaRPr>
        </a:p>
      </dgm:t>
    </dgm:pt>
    <dgm:pt modelId="{224E3A21-141A-4CA1-80A8-5C451D363F17}">
      <dgm:prSet/>
      <dgm:spPr/>
      <dgm:t>
        <a:bodyPr/>
        <a:lstStyle/>
        <a:p>
          <a:r>
            <a:rPr lang="en-GB" dirty="0" smtClean="0">
              <a:latin typeface="Arial Rounded MT Bold" panose="020F0704030504030204" pitchFamily="34" charset="0"/>
            </a:rPr>
            <a:t>Read a kids’ ‘choose your own adventure’ book making all the ‘wrong’ choices</a:t>
          </a:r>
          <a:endParaRPr lang="en-GB" dirty="0">
            <a:latin typeface="Arial Rounded MT Bold" panose="020F0704030504030204" pitchFamily="34" charset="0"/>
          </a:endParaRPr>
        </a:p>
      </dgm:t>
    </dgm:pt>
    <dgm:pt modelId="{EBADB88A-CA61-4D2F-B942-4A5E331D0AF2}" type="parTrans" cxnId="{24CCEBE2-CFCD-40B5-8B0C-6A5A6279652E}">
      <dgm:prSet/>
      <dgm:spPr/>
      <dgm:t>
        <a:bodyPr/>
        <a:lstStyle/>
        <a:p>
          <a:endParaRPr lang="en-GB">
            <a:latin typeface="Calibri" panose="020F0502020204030204" pitchFamily="34" charset="0"/>
          </a:endParaRPr>
        </a:p>
      </dgm:t>
    </dgm:pt>
    <dgm:pt modelId="{B165776D-07EC-4ECA-ADC4-6187F6F9543A}" type="sibTrans" cxnId="{24CCEBE2-CFCD-40B5-8B0C-6A5A6279652E}">
      <dgm:prSet/>
      <dgm:spPr/>
      <dgm:t>
        <a:bodyPr/>
        <a:lstStyle/>
        <a:p>
          <a:endParaRPr lang="en-GB">
            <a:latin typeface="Calibri" panose="020F0502020204030204" pitchFamily="34" charset="0"/>
          </a:endParaRPr>
        </a:p>
      </dgm:t>
    </dgm:pt>
    <dgm:pt modelId="{0CC0FACA-2572-44EE-ACC2-4F94599C9340}">
      <dgm:prSet/>
      <dgm:spPr/>
      <dgm:t>
        <a:bodyPr/>
        <a:lstStyle/>
        <a:p>
          <a:r>
            <a:rPr lang="en-GB" dirty="0" smtClean="0">
              <a:latin typeface="Arial Rounded MT Bold" panose="020F0704030504030204" pitchFamily="34" charset="0"/>
            </a:rPr>
            <a:t>Make bread from scratch</a:t>
          </a:r>
          <a:endParaRPr lang="en-GB" dirty="0">
            <a:latin typeface="Arial Rounded MT Bold" panose="020F0704030504030204" pitchFamily="34" charset="0"/>
          </a:endParaRPr>
        </a:p>
      </dgm:t>
    </dgm:pt>
    <dgm:pt modelId="{4C48E890-BF1B-44B9-80C9-1CCF9E788608}" type="parTrans" cxnId="{6A99B2E9-1F65-4C33-A01E-DB105CA797E7}">
      <dgm:prSet/>
      <dgm:spPr/>
      <dgm:t>
        <a:bodyPr/>
        <a:lstStyle/>
        <a:p>
          <a:endParaRPr lang="en-GB">
            <a:latin typeface="Calibri" panose="020F0502020204030204" pitchFamily="34" charset="0"/>
          </a:endParaRPr>
        </a:p>
      </dgm:t>
    </dgm:pt>
    <dgm:pt modelId="{923F0DAA-B7CF-4C4A-B9A6-272EA3A2DCAD}" type="sibTrans" cxnId="{6A99B2E9-1F65-4C33-A01E-DB105CA797E7}">
      <dgm:prSet/>
      <dgm:spPr/>
      <dgm:t>
        <a:bodyPr/>
        <a:lstStyle/>
        <a:p>
          <a:endParaRPr lang="en-GB">
            <a:latin typeface="Calibri" panose="020F0502020204030204" pitchFamily="34" charset="0"/>
          </a:endParaRPr>
        </a:p>
      </dgm:t>
    </dgm:pt>
    <dgm:pt modelId="{5A2CBB51-54C7-4F75-A024-74EEC3BE0913}">
      <dgm:prSet/>
      <dgm:spPr/>
      <dgm:t>
        <a:bodyPr/>
        <a:lstStyle/>
        <a:p>
          <a:r>
            <a:rPr lang="en-GB" dirty="0" smtClean="0">
              <a:latin typeface="Arial Rounded MT Bold" panose="020F0704030504030204" pitchFamily="34" charset="0"/>
            </a:rPr>
            <a:t>Give your bedroom a facelift by shifting the furniture around</a:t>
          </a:r>
          <a:endParaRPr lang="en-GB" dirty="0">
            <a:latin typeface="Arial Rounded MT Bold" panose="020F0704030504030204" pitchFamily="34" charset="0"/>
          </a:endParaRPr>
        </a:p>
      </dgm:t>
    </dgm:pt>
    <dgm:pt modelId="{847C57D1-1614-40E8-9405-EBC8F116BB38}" type="parTrans" cxnId="{D425EFB8-E544-43B7-833A-2291786F08B2}">
      <dgm:prSet/>
      <dgm:spPr/>
      <dgm:t>
        <a:bodyPr/>
        <a:lstStyle/>
        <a:p>
          <a:endParaRPr lang="en-GB">
            <a:latin typeface="Calibri" panose="020F0502020204030204" pitchFamily="34" charset="0"/>
          </a:endParaRPr>
        </a:p>
      </dgm:t>
    </dgm:pt>
    <dgm:pt modelId="{252A7E8E-5997-4849-B130-6619F918EE6F}" type="sibTrans" cxnId="{D425EFB8-E544-43B7-833A-2291786F08B2}">
      <dgm:prSet/>
      <dgm:spPr/>
      <dgm:t>
        <a:bodyPr/>
        <a:lstStyle/>
        <a:p>
          <a:endParaRPr lang="en-GB">
            <a:latin typeface="Calibri" panose="020F0502020204030204" pitchFamily="34" charset="0"/>
          </a:endParaRPr>
        </a:p>
      </dgm:t>
    </dgm:pt>
    <dgm:pt modelId="{21BC5E42-4868-4466-B141-FB6F7D181D0B}">
      <dgm:prSet/>
      <dgm:spPr/>
      <dgm:t>
        <a:bodyPr/>
        <a:lstStyle/>
        <a:p>
          <a:r>
            <a:rPr lang="en-GB" dirty="0" smtClean="0">
              <a:latin typeface="Arial Rounded MT Bold" panose="020F0704030504030204" pitchFamily="34" charset="0"/>
            </a:rPr>
            <a:t>Give your room a deep clean</a:t>
          </a:r>
          <a:endParaRPr lang="en-GB" dirty="0">
            <a:latin typeface="Arial Rounded MT Bold" panose="020F0704030504030204" pitchFamily="34" charset="0"/>
          </a:endParaRPr>
        </a:p>
      </dgm:t>
    </dgm:pt>
    <dgm:pt modelId="{E34A2D53-9981-46D4-85C8-1E92C4671EF8}" type="parTrans" cxnId="{D91738E2-178D-4634-94D4-2B18FBCF4DA4}">
      <dgm:prSet/>
      <dgm:spPr/>
      <dgm:t>
        <a:bodyPr/>
        <a:lstStyle/>
        <a:p>
          <a:endParaRPr lang="en-GB">
            <a:latin typeface="Calibri" panose="020F0502020204030204" pitchFamily="34" charset="0"/>
          </a:endParaRPr>
        </a:p>
      </dgm:t>
    </dgm:pt>
    <dgm:pt modelId="{DB5B5917-70AC-4B6F-88D7-AFC65BA26717}" type="sibTrans" cxnId="{D91738E2-178D-4634-94D4-2B18FBCF4DA4}">
      <dgm:prSet/>
      <dgm:spPr/>
      <dgm:t>
        <a:bodyPr/>
        <a:lstStyle/>
        <a:p>
          <a:endParaRPr lang="en-GB">
            <a:latin typeface="Calibri" panose="020F0502020204030204" pitchFamily="34" charset="0"/>
          </a:endParaRPr>
        </a:p>
      </dgm:t>
    </dgm:pt>
    <dgm:pt modelId="{0DB8385F-A3E5-4E38-B15E-240FC15ABBB3}" type="pres">
      <dgm:prSet presAssocID="{0C39C2E0-1FC2-45F3-B714-3C5AE0E29196}" presName="diagram" presStyleCnt="0">
        <dgm:presLayoutVars>
          <dgm:dir/>
          <dgm:resizeHandles val="exact"/>
        </dgm:presLayoutVars>
      </dgm:prSet>
      <dgm:spPr/>
      <dgm:t>
        <a:bodyPr/>
        <a:lstStyle/>
        <a:p>
          <a:endParaRPr lang="en-GB"/>
        </a:p>
      </dgm:t>
    </dgm:pt>
    <dgm:pt modelId="{F21867B3-AE2E-4628-AE92-0790E7CBF7A4}" type="pres">
      <dgm:prSet presAssocID="{3CFAA69F-B8C5-4A59-BBAA-4021B02E8145}" presName="node" presStyleLbl="node1" presStyleIdx="0" presStyleCnt="8">
        <dgm:presLayoutVars>
          <dgm:bulletEnabled val="1"/>
        </dgm:presLayoutVars>
      </dgm:prSet>
      <dgm:spPr/>
      <dgm:t>
        <a:bodyPr/>
        <a:lstStyle/>
        <a:p>
          <a:endParaRPr lang="en-GB"/>
        </a:p>
      </dgm:t>
    </dgm:pt>
    <dgm:pt modelId="{9CABD715-4CDF-4A7D-AEA9-984314B5633A}" type="pres">
      <dgm:prSet presAssocID="{E89120BA-538D-4E9C-9A24-3C5F1200B97A}" presName="sibTrans" presStyleCnt="0"/>
      <dgm:spPr/>
    </dgm:pt>
    <dgm:pt modelId="{31FDC1DA-6377-4534-BA8D-53CDEE2FC08E}" type="pres">
      <dgm:prSet presAssocID="{B37B50C5-A7AA-433C-BB79-4357D6C84F50}" presName="node" presStyleLbl="node1" presStyleIdx="1" presStyleCnt="8">
        <dgm:presLayoutVars>
          <dgm:bulletEnabled val="1"/>
        </dgm:presLayoutVars>
      </dgm:prSet>
      <dgm:spPr/>
      <dgm:t>
        <a:bodyPr/>
        <a:lstStyle/>
        <a:p>
          <a:endParaRPr lang="en-GB"/>
        </a:p>
      </dgm:t>
    </dgm:pt>
    <dgm:pt modelId="{7D3C1744-4C5C-4937-84A6-8B303AE946EB}" type="pres">
      <dgm:prSet presAssocID="{8A7AF6CA-AEB1-4E85-83E8-765E60B274B9}" presName="sibTrans" presStyleCnt="0"/>
      <dgm:spPr/>
    </dgm:pt>
    <dgm:pt modelId="{B2D13CBA-22BD-47F9-AB72-33B859385069}" type="pres">
      <dgm:prSet presAssocID="{07F75F7F-6432-487D-B641-300709672DAB}" presName="node" presStyleLbl="node1" presStyleIdx="2" presStyleCnt="8">
        <dgm:presLayoutVars>
          <dgm:bulletEnabled val="1"/>
        </dgm:presLayoutVars>
      </dgm:prSet>
      <dgm:spPr/>
      <dgm:t>
        <a:bodyPr/>
        <a:lstStyle/>
        <a:p>
          <a:endParaRPr lang="en-GB"/>
        </a:p>
      </dgm:t>
    </dgm:pt>
    <dgm:pt modelId="{24F25144-477D-4D61-B2BE-961E2D010F8F}" type="pres">
      <dgm:prSet presAssocID="{211BD35E-3629-429D-997A-523666656C7E}" presName="sibTrans" presStyleCnt="0"/>
      <dgm:spPr/>
    </dgm:pt>
    <dgm:pt modelId="{026A76DE-A542-48CC-89B0-66539EF0F6EB}" type="pres">
      <dgm:prSet presAssocID="{C713E104-3D65-4BEF-ACC7-C24491063FE5}" presName="node" presStyleLbl="node1" presStyleIdx="3" presStyleCnt="8">
        <dgm:presLayoutVars>
          <dgm:bulletEnabled val="1"/>
        </dgm:presLayoutVars>
      </dgm:prSet>
      <dgm:spPr/>
      <dgm:t>
        <a:bodyPr/>
        <a:lstStyle/>
        <a:p>
          <a:endParaRPr lang="en-GB"/>
        </a:p>
      </dgm:t>
    </dgm:pt>
    <dgm:pt modelId="{12FCEF56-4B66-482C-9E93-1E39A8DB3EBB}" type="pres">
      <dgm:prSet presAssocID="{AB0C9582-10C7-49CB-9E93-62EBF8A2C97D}" presName="sibTrans" presStyleCnt="0"/>
      <dgm:spPr/>
    </dgm:pt>
    <dgm:pt modelId="{436F2F5B-3143-4093-A8C5-9893DA327878}" type="pres">
      <dgm:prSet presAssocID="{224E3A21-141A-4CA1-80A8-5C451D363F17}" presName="node" presStyleLbl="node1" presStyleIdx="4" presStyleCnt="8">
        <dgm:presLayoutVars>
          <dgm:bulletEnabled val="1"/>
        </dgm:presLayoutVars>
      </dgm:prSet>
      <dgm:spPr/>
      <dgm:t>
        <a:bodyPr/>
        <a:lstStyle/>
        <a:p>
          <a:endParaRPr lang="en-GB"/>
        </a:p>
      </dgm:t>
    </dgm:pt>
    <dgm:pt modelId="{15CD7281-A65E-43C9-ACCA-7DA0F1AD40DD}" type="pres">
      <dgm:prSet presAssocID="{B165776D-07EC-4ECA-ADC4-6187F6F9543A}" presName="sibTrans" presStyleCnt="0"/>
      <dgm:spPr/>
    </dgm:pt>
    <dgm:pt modelId="{15AB75C6-5665-4F2B-BDC3-0CAD4150DAD0}" type="pres">
      <dgm:prSet presAssocID="{0CC0FACA-2572-44EE-ACC2-4F94599C9340}" presName="node" presStyleLbl="node1" presStyleIdx="5" presStyleCnt="8">
        <dgm:presLayoutVars>
          <dgm:bulletEnabled val="1"/>
        </dgm:presLayoutVars>
      </dgm:prSet>
      <dgm:spPr/>
      <dgm:t>
        <a:bodyPr/>
        <a:lstStyle/>
        <a:p>
          <a:endParaRPr lang="en-GB"/>
        </a:p>
      </dgm:t>
    </dgm:pt>
    <dgm:pt modelId="{AD84CD0C-25DA-4FC1-AC64-BDF27F7F3F99}" type="pres">
      <dgm:prSet presAssocID="{923F0DAA-B7CF-4C4A-B9A6-272EA3A2DCAD}" presName="sibTrans" presStyleCnt="0"/>
      <dgm:spPr/>
    </dgm:pt>
    <dgm:pt modelId="{0DE2C114-262E-4106-8BFD-736FDF7F5B37}" type="pres">
      <dgm:prSet presAssocID="{5A2CBB51-54C7-4F75-A024-74EEC3BE0913}" presName="node" presStyleLbl="node1" presStyleIdx="6" presStyleCnt="8">
        <dgm:presLayoutVars>
          <dgm:bulletEnabled val="1"/>
        </dgm:presLayoutVars>
      </dgm:prSet>
      <dgm:spPr/>
      <dgm:t>
        <a:bodyPr/>
        <a:lstStyle/>
        <a:p>
          <a:endParaRPr lang="en-GB"/>
        </a:p>
      </dgm:t>
    </dgm:pt>
    <dgm:pt modelId="{79D88140-7D9A-4FA9-B154-F986ECA063E2}" type="pres">
      <dgm:prSet presAssocID="{252A7E8E-5997-4849-B130-6619F918EE6F}" presName="sibTrans" presStyleCnt="0"/>
      <dgm:spPr/>
    </dgm:pt>
    <dgm:pt modelId="{5382D5FD-4258-4542-B7F8-CD518B01AF81}" type="pres">
      <dgm:prSet presAssocID="{21BC5E42-4868-4466-B141-FB6F7D181D0B}" presName="node" presStyleLbl="node1" presStyleIdx="7" presStyleCnt="8">
        <dgm:presLayoutVars>
          <dgm:bulletEnabled val="1"/>
        </dgm:presLayoutVars>
      </dgm:prSet>
      <dgm:spPr/>
      <dgm:t>
        <a:bodyPr/>
        <a:lstStyle/>
        <a:p>
          <a:endParaRPr lang="en-GB"/>
        </a:p>
      </dgm:t>
    </dgm:pt>
  </dgm:ptLst>
  <dgm:cxnLst>
    <dgm:cxn modelId="{48E074B0-18A2-4C61-BF9E-987F52860AFD}" type="presOf" srcId="{B37B50C5-A7AA-433C-BB79-4357D6C84F50}" destId="{31FDC1DA-6377-4534-BA8D-53CDEE2FC08E}" srcOrd="0" destOrd="0" presId="urn:microsoft.com/office/officeart/2005/8/layout/default#8"/>
    <dgm:cxn modelId="{D215F559-E65E-40C1-83B8-77C30073261B}" type="presOf" srcId="{0CC0FACA-2572-44EE-ACC2-4F94599C9340}" destId="{15AB75C6-5665-4F2B-BDC3-0CAD4150DAD0}" srcOrd="0" destOrd="0" presId="urn:microsoft.com/office/officeart/2005/8/layout/default#8"/>
    <dgm:cxn modelId="{55A902AE-A5A3-4AA9-9BB9-4F14595E863A}" type="presOf" srcId="{C713E104-3D65-4BEF-ACC7-C24491063FE5}" destId="{026A76DE-A542-48CC-89B0-66539EF0F6EB}" srcOrd="0" destOrd="0" presId="urn:microsoft.com/office/officeart/2005/8/layout/default#8"/>
    <dgm:cxn modelId="{21A27073-509F-40C4-8269-A72261E045B7}" type="presOf" srcId="{3CFAA69F-B8C5-4A59-BBAA-4021B02E8145}" destId="{F21867B3-AE2E-4628-AE92-0790E7CBF7A4}" srcOrd="0" destOrd="0" presId="urn:microsoft.com/office/officeart/2005/8/layout/default#8"/>
    <dgm:cxn modelId="{0AD8B53A-8959-4635-ACF9-936EC847A28B}" type="presOf" srcId="{5A2CBB51-54C7-4F75-A024-74EEC3BE0913}" destId="{0DE2C114-262E-4106-8BFD-736FDF7F5B37}" srcOrd="0" destOrd="0" presId="urn:microsoft.com/office/officeart/2005/8/layout/default#8"/>
    <dgm:cxn modelId="{1C8BC39E-8644-439A-9FA0-743CD0B77CC3}" srcId="{0C39C2E0-1FC2-45F3-B714-3C5AE0E29196}" destId="{B37B50C5-A7AA-433C-BB79-4357D6C84F50}" srcOrd="1" destOrd="0" parTransId="{B3F14C9F-587D-4972-9010-B1D96B6D5CCC}" sibTransId="{8A7AF6CA-AEB1-4E85-83E8-765E60B274B9}"/>
    <dgm:cxn modelId="{24CCEBE2-CFCD-40B5-8B0C-6A5A6279652E}" srcId="{0C39C2E0-1FC2-45F3-B714-3C5AE0E29196}" destId="{224E3A21-141A-4CA1-80A8-5C451D363F17}" srcOrd="4" destOrd="0" parTransId="{EBADB88A-CA61-4D2F-B942-4A5E331D0AF2}" sibTransId="{B165776D-07EC-4ECA-ADC4-6187F6F9543A}"/>
    <dgm:cxn modelId="{CF438FBA-E54F-42FE-B149-CD5FCAD6731D}" type="presOf" srcId="{0C39C2E0-1FC2-45F3-B714-3C5AE0E29196}" destId="{0DB8385F-A3E5-4E38-B15E-240FC15ABBB3}" srcOrd="0" destOrd="0" presId="urn:microsoft.com/office/officeart/2005/8/layout/default#8"/>
    <dgm:cxn modelId="{6A99B2E9-1F65-4C33-A01E-DB105CA797E7}" srcId="{0C39C2E0-1FC2-45F3-B714-3C5AE0E29196}" destId="{0CC0FACA-2572-44EE-ACC2-4F94599C9340}" srcOrd="5" destOrd="0" parTransId="{4C48E890-BF1B-44B9-80C9-1CCF9E788608}" sibTransId="{923F0DAA-B7CF-4C4A-B9A6-272EA3A2DCAD}"/>
    <dgm:cxn modelId="{87CFA0D0-C3F9-458B-9A17-ECE97668F32B}" type="presOf" srcId="{07F75F7F-6432-487D-B641-300709672DAB}" destId="{B2D13CBA-22BD-47F9-AB72-33B859385069}" srcOrd="0" destOrd="0" presId="urn:microsoft.com/office/officeart/2005/8/layout/default#8"/>
    <dgm:cxn modelId="{DB6ECCAB-4CA3-49B6-932F-9B100C82BC86}" srcId="{0C39C2E0-1FC2-45F3-B714-3C5AE0E29196}" destId="{3CFAA69F-B8C5-4A59-BBAA-4021B02E8145}" srcOrd="0" destOrd="0" parTransId="{831F27FC-D686-4419-8760-E5F73D48E08F}" sibTransId="{E89120BA-538D-4E9C-9A24-3C5F1200B97A}"/>
    <dgm:cxn modelId="{D425EFB8-E544-43B7-833A-2291786F08B2}" srcId="{0C39C2E0-1FC2-45F3-B714-3C5AE0E29196}" destId="{5A2CBB51-54C7-4F75-A024-74EEC3BE0913}" srcOrd="6" destOrd="0" parTransId="{847C57D1-1614-40E8-9405-EBC8F116BB38}" sibTransId="{252A7E8E-5997-4849-B130-6619F918EE6F}"/>
    <dgm:cxn modelId="{D9C05DD2-89B2-4BDD-A816-2E33914AD287}" srcId="{0C39C2E0-1FC2-45F3-B714-3C5AE0E29196}" destId="{C713E104-3D65-4BEF-ACC7-C24491063FE5}" srcOrd="3" destOrd="0" parTransId="{E14EFF59-F6AE-454A-B893-8A5CE03EC720}" sibTransId="{AB0C9582-10C7-49CB-9E93-62EBF8A2C97D}"/>
    <dgm:cxn modelId="{305A2FAB-1BE9-4AD1-9D2C-7B09CBD8A8B8}" type="presOf" srcId="{21BC5E42-4868-4466-B141-FB6F7D181D0B}" destId="{5382D5FD-4258-4542-B7F8-CD518B01AF81}" srcOrd="0" destOrd="0" presId="urn:microsoft.com/office/officeart/2005/8/layout/default#8"/>
    <dgm:cxn modelId="{909D755C-7336-4B74-B62D-B8DB5EA883C3}" type="presOf" srcId="{224E3A21-141A-4CA1-80A8-5C451D363F17}" destId="{436F2F5B-3143-4093-A8C5-9893DA327878}" srcOrd="0" destOrd="0" presId="urn:microsoft.com/office/officeart/2005/8/layout/default#8"/>
    <dgm:cxn modelId="{CBEEE724-B600-4AC9-A215-1D712045CF0F}" srcId="{0C39C2E0-1FC2-45F3-B714-3C5AE0E29196}" destId="{07F75F7F-6432-487D-B641-300709672DAB}" srcOrd="2" destOrd="0" parTransId="{B0CCA28F-81FF-47D2-A884-8509657F9CA7}" sibTransId="{211BD35E-3629-429D-997A-523666656C7E}"/>
    <dgm:cxn modelId="{D91738E2-178D-4634-94D4-2B18FBCF4DA4}" srcId="{0C39C2E0-1FC2-45F3-B714-3C5AE0E29196}" destId="{21BC5E42-4868-4466-B141-FB6F7D181D0B}" srcOrd="7" destOrd="0" parTransId="{E34A2D53-9981-46D4-85C8-1E92C4671EF8}" sibTransId="{DB5B5917-70AC-4B6F-88D7-AFC65BA26717}"/>
    <dgm:cxn modelId="{86EEE8EE-71E1-4B1E-81A6-4A6A8D0DFB18}" type="presParOf" srcId="{0DB8385F-A3E5-4E38-B15E-240FC15ABBB3}" destId="{F21867B3-AE2E-4628-AE92-0790E7CBF7A4}" srcOrd="0" destOrd="0" presId="urn:microsoft.com/office/officeart/2005/8/layout/default#8"/>
    <dgm:cxn modelId="{C7E7A6AE-E341-4957-B177-2DFD6E80D551}" type="presParOf" srcId="{0DB8385F-A3E5-4E38-B15E-240FC15ABBB3}" destId="{9CABD715-4CDF-4A7D-AEA9-984314B5633A}" srcOrd="1" destOrd="0" presId="urn:microsoft.com/office/officeart/2005/8/layout/default#8"/>
    <dgm:cxn modelId="{0FA3B767-5FCE-42E0-90BE-E31FB8806FA5}" type="presParOf" srcId="{0DB8385F-A3E5-4E38-B15E-240FC15ABBB3}" destId="{31FDC1DA-6377-4534-BA8D-53CDEE2FC08E}" srcOrd="2" destOrd="0" presId="urn:microsoft.com/office/officeart/2005/8/layout/default#8"/>
    <dgm:cxn modelId="{09D7691B-17B8-456C-9EBC-E9FA3B7BB378}" type="presParOf" srcId="{0DB8385F-A3E5-4E38-B15E-240FC15ABBB3}" destId="{7D3C1744-4C5C-4937-84A6-8B303AE946EB}" srcOrd="3" destOrd="0" presId="urn:microsoft.com/office/officeart/2005/8/layout/default#8"/>
    <dgm:cxn modelId="{CA523E44-206E-452C-BFE0-063DD790CF5A}" type="presParOf" srcId="{0DB8385F-A3E5-4E38-B15E-240FC15ABBB3}" destId="{B2D13CBA-22BD-47F9-AB72-33B859385069}" srcOrd="4" destOrd="0" presId="urn:microsoft.com/office/officeart/2005/8/layout/default#8"/>
    <dgm:cxn modelId="{1480FA70-5F07-4206-8792-540F912FD51D}" type="presParOf" srcId="{0DB8385F-A3E5-4E38-B15E-240FC15ABBB3}" destId="{24F25144-477D-4D61-B2BE-961E2D010F8F}" srcOrd="5" destOrd="0" presId="urn:microsoft.com/office/officeart/2005/8/layout/default#8"/>
    <dgm:cxn modelId="{61A31328-18BF-447A-A0A6-DC677FD9470E}" type="presParOf" srcId="{0DB8385F-A3E5-4E38-B15E-240FC15ABBB3}" destId="{026A76DE-A542-48CC-89B0-66539EF0F6EB}" srcOrd="6" destOrd="0" presId="urn:microsoft.com/office/officeart/2005/8/layout/default#8"/>
    <dgm:cxn modelId="{5885FF48-5CE6-49D6-A785-8A766BCC7E6C}" type="presParOf" srcId="{0DB8385F-A3E5-4E38-B15E-240FC15ABBB3}" destId="{12FCEF56-4B66-482C-9E93-1E39A8DB3EBB}" srcOrd="7" destOrd="0" presId="urn:microsoft.com/office/officeart/2005/8/layout/default#8"/>
    <dgm:cxn modelId="{CBFA67F5-0D2E-4356-8119-953B1367EE2B}" type="presParOf" srcId="{0DB8385F-A3E5-4E38-B15E-240FC15ABBB3}" destId="{436F2F5B-3143-4093-A8C5-9893DA327878}" srcOrd="8" destOrd="0" presId="urn:microsoft.com/office/officeart/2005/8/layout/default#8"/>
    <dgm:cxn modelId="{B69B7EB1-72DE-488D-BA20-E7CCCFD34EFF}" type="presParOf" srcId="{0DB8385F-A3E5-4E38-B15E-240FC15ABBB3}" destId="{15CD7281-A65E-43C9-ACCA-7DA0F1AD40DD}" srcOrd="9" destOrd="0" presId="urn:microsoft.com/office/officeart/2005/8/layout/default#8"/>
    <dgm:cxn modelId="{BB929704-9309-4A48-83CB-8CC4158E602D}" type="presParOf" srcId="{0DB8385F-A3E5-4E38-B15E-240FC15ABBB3}" destId="{15AB75C6-5665-4F2B-BDC3-0CAD4150DAD0}" srcOrd="10" destOrd="0" presId="urn:microsoft.com/office/officeart/2005/8/layout/default#8"/>
    <dgm:cxn modelId="{C54ADEC6-2EE0-49C3-8225-688D3805531B}" type="presParOf" srcId="{0DB8385F-A3E5-4E38-B15E-240FC15ABBB3}" destId="{AD84CD0C-25DA-4FC1-AC64-BDF27F7F3F99}" srcOrd="11" destOrd="0" presId="urn:microsoft.com/office/officeart/2005/8/layout/default#8"/>
    <dgm:cxn modelId="{27A1C635-B541-435B-93B6-16D70AFA956B}" type="presParOf" srcId="{0DB8385F-A3E5-4E38-B15E-240FC15ABBB3}" destId="{0DE2C114-262E-4106-8BFD-736FDF7F5B37}" srcOrd="12" destOrd="0" presId="urn:microsoft.com/office/officeart/2005/8/layout/default#8"/>
    <dgm:cxn modelId="{B2F5558E-F082-4D7E-8FC7-0A020ED0C247}" type="presParOf" srcId="{0DB8385F-A3E5-4E38-B15E-240FC15ABBB3}" destId="{79D88140-7D9A-4FA9-B154-F986ECA063E2}" srcOrd="13" destOrd="0" presId="urn:microsoft.com/office/officeart/2005/8/layout/default#8"/>
    <dgm:cxn modelId="{A67B757F-D452-478F-B4CF-71354074C24E}" type="presParOf" srcId="{0DB8385F-A3E5-4E38-B15E-240FC15ABBB3}" destId="{5382D5FD-4258-4542-B7F8-CD518B01AF81}" srcOrd="14" destOrd="0" presId="urn:microsoft.com/office/officeart/2005/8/layout/default#8"/>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0E2E13EB-6CEE-48ED-A33D-DEBEAB3E1364}">
      <dsp:nvSpPr>
        <dsp:cNvPr id="0" name=""/>
        <dsp:cNvSpPr/>
      </dsp:nvSpPr>
      <dsp:spPr>
        <a:xfrm>
          <a:off x="0" y="2812"/>
          <a:ext cx="7499176" cy="0"/>
        </a:xfrm>
        <a:prstGeom prst="line">
          <a:avLst/>
        </a:prstGeom>
        <a:gradFill rotWithShape="0">
          <a:gsLst>
            <a:gs pos="0">
              <a:schemeClr val="accent2">
                <a:hueOff val="0"/>
                <a:satOff val="0"/>
                <a:lumOff val="0"/>
                <a:alphaOff val="0"/>
                <a:tint val="35000"/>
                <a:satMod val="260000"/>
              </a:schemeClr>
            </a:gs>
            <a:gs pos="30000">
              <a:schemeClr val="accent2">
                <a:hueOff val="0"/>
                <a:satOff val="0"/>
                <a:lumOff val="0"/>
                <a:alphaOff val="0"/>
                <a:tint val="38000"/>
                <a:satMod val="260000"/>
              </a:schemeClr>
            </a:gs>
            <a:gs pos="75000">
              <a:schemeClr val="accent2">
                <a:hueOff val="0"/>
                <a:satOff val="0"/>
                <a:lumOff val="0"/>
                <a:alphaOff val="0"/>
                <a:tint val="55000"/>
                <a:satMod val="255000"/>
              </a:schemeClr>
            </a:gs>
            <a:gs pos="100000">
              <a:schemeClr val="accent2">
                <a:hueOff val="0"/>
                <a:satOff val="0"/>
                <a:lumOff val="0"/>
                <a:alphaOff val="0"/>
                <a:tint val="70000"/>
                <a:satMod val="255000"/>
              </a:schemeClr>
            </a:gs>
          </a:gsLst>
          <a:path path="circle">
            <a:fillToRect l="5000" t="100000" r="120000" b="10000"/>
          </a:path>
        </a:gradFill>
        <a:ln w="12700" cap="flat" cmpd="sng" algn="ctr">
          <a:solidFill>
            <a:schemeClr val="accent2">
              <a:hueOff val="0"/>
              <a:satOff val="0"/>
              <a:lumOff val="0"/>
              <a:alphaOff val="0"/>
            </a:schemeClr>
          </a:solidFill>
          <a:prstDash val="solid"/>
        </a:ln>
        <a:effectLst>
          <a:outerShdw blurRad="50800" dist="25000" dir="5400000" rotWithShape="0">
            <a:srgbClr val="000000">
              <a:alpha val="40000"/>
            </a:srgbClr>
          </a:outerShdw>
        </a:effectLst>
      </dsp:spPr>
      <dsp:style>
        <a:lnRef idx="1">
          <a:scrgbClr r="0" g="0" b="0"/>
        </a:lnRef>
        <a:fillRef idx="2">
          <a:scrgbClr r="0" g="0" b="0"/>
        </a:fillRef>
        <a:effectRef idx="1">
          <a:scrgbClr r="0" g="0" b="0"/>
        </a:effectRef>
        <a:fontRef idx="minor">
          <a:schemeClr val="dk1"/>
        </a:fontRef>
      </dsp:style>
    </dsp:sp>
    <dsp:sp modelId="{09EB21B9-5C0D-432A-B491-B39F140F99AB}">
      <dsp:nvSpPr>
        <dsp:cNvPr id="0" name=""/>
        <dsp:cNvSpPr/>
      </dsp:nvSpPr>
      <dsp:spPr>
        <a:xfrm>
          <a:off x="0" y="2812"/>
          <a:ext cx="7499176" cy="52318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lvl="0" algn="l" defTabSz="1111250">
            <a:lnSpc>
              <a:spcPct val="90000"/>
            </a:lnSpc>
            <a:spcBef>
              <a:spcPct val="0"/>
            </a:spcBef>
            <a:spcAft>
              <a:spcPct val="35000"/>
            </a:spcAft>
          </a:pPr>
          <a:r>
            <a:rPr lang="en-GB" sz="2500" b="1" kern="1200" dirty="0" smtClean="0">
              <a:solidFill>
                <a:schemeClr val="tx1"/>
              </a:solidFill>
              <a:latin typeface="Arial Rounded MT Bold" panose="020F0704030504030204" pitchFamily="34" charset="0"/>
              <a:hlinkClick xmlns:r="http://schemas.openxmlformats.org/officeDocument/2006/relationships" r:id="" action="ppaction://hlinksldjump"/>
            </a:rPr>
            <a:t>Ideas that simulate self-harm </a:t>
          </a:r>
          <a:endParaRPr lang="en-GB" sz="2500" kern="1200" dirty="0">
            <a:solidFill>
              <a:schemeClr val="tx1"/>
            </a:solidFill>
            <a:latin typeface="Arial Rounded MT Bold" panose="020F0704030504030204" pitchFamily="34" charset="0"/>
          </a:endParaRPr>
        </a:p>
      </dsp:txBody>
      <dsp:txXfrm>
        <a:off x="0" y="2812"/>
        <a:ext cx="7499176" cy="523183"/>
      </dsp:txXfrm>
    </dsp:sp>
    <dsp:sp modelId="{7A2727E0-33E9-46E4-AC2B-FA67D707BD9A}">
      <dsp:nvSpPr>
        <dsp:cNvPr id="0" name=""/>
        <dsp:cNvSpPr/>
      </dsp:nvSpPr>
      <dsp:spPr>
        <a:xfrm>
          <a:off x="0" y="525995"/>
          <a:ext cx="7499176" cy="0"/>
        </a:xfrm>
        <a:prstGeom prst="line">
          <a:avLst/>
        </a:prstGeom>
        <a:gradFill rotWithShape="0">
          <a:gsLst>
            <a:gs pos="0">
              <a:schemeClr val="accent2">
                <a:hueOff val="-1732582"/>
                <a:satOff val="1566"/>
                <a:lumOff val="177"/>
                <a:alphaOff val="0"/>
                <a:tint val="35000"/>
                <a:satMod val="260000"/>
              </a:schemeClr>
            </a:gs>
            <a:gs pos="30000">
              <a:schemeClr val="accent2">
                <a:hueOff val="-1732582"/>
                <a:satOff val="1566"/>
                <a:lumOff val="177"/>
                <a:alphaOff val="0"/>
                <a:tint val="38000"/>
                <a:satMod val="260000"/>
              </a:schemeClr>
            </a:gs>
            <a:gs pos="75000">
              <a:schemeClr val="accent2">
                <a:hueOff val="-1732582"/>
                <a:satOff val="1566"/>
                <a:lumOff val="177"/>
                <a:alphaOff val="0"/>
                <a:tint val="55000"/>
                <a:satMod val="255000"/>
              </a:schemeClr>
            </a:gs>
            <a:gs pos="100000">
              <a:schemeClr val="accent2">
                <a:hueOff val="-1732582"/>
                <a:satOff val="1566"/>
                <a:lumOff val="177"/>
                <a:alphaOff val="0"/>
                <a:tint val="70000"/>
                <a:satMod val="255000"/>
              </a:schemeClr>
            </a:gs>
          </a:gsLst>
          <a:path path="circle">
            <a:fillToRect l="5000" t="100000" r="120000" b="10000"/>
          </a:path>
        </a:gradFill>
        <a:ln w="12700" cap="flat" cmpd="sng" algn="ctr">
          <a:solidFill>
            <a:schemeClr val="accent2">
              <a:hueOff val="-1732582"/>
              <a:satOff val="1566"/>
              <a:lumOff val="177"/>
              <a:alphaOff val="0"/>
            </a:schemeClr>
          </a:solidFill>
          <a:prstDash val="solid"/>
        </a:ln>
        <a:effectLst>
          <a:outerShdw blurRad="50800" dist="25000" dir="5400000" rotWithShape="0">
            <a:srgbClr val="000000">
              <a:alpha val="40000"/>
            </a:srgbClr>
          </a:outerShdw>
        </a:effectLst>
      </dsp:spPr>
      <dsp:style>
        <a:lnRef idx="1">
          <a:scrgbClr r="0" g="0" b="0"/>
        </a:lnRef>
        <a:fillRef idx="2">
          <a:scrgbClr r="0" g="0" b="0"/>
        </a:fillRef>
        <a:effectRef idx="1">
          <a:scrgbClr r="0" g="0" b="0"/>
        </a:effectRef>
        <a:fontRef idx="minor">
          <a:schemeClr val="dk1"/>
        </a:fontRef>
      </dsp:style>
    </dsp:sp>
    <dsp:sp modelId="{B7F1ADE7-B2E1-4675-991A-6B0E638F855B}">
      <dsp:nvSpPr>
        <dsp:cNvPr id="0" name=""/>
        <dsp:cNvSpPr/>
      </dsp:nvSpPr>
      <dsp:spPr>
        <a:xfrm>
          <a:off x="0" y="525995"/>
          <a:ext cx="7499176" cy="52318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lvl="0" algn="l" defTabSz="1111250">
            <a:lnSpc>
              <a:spcPct val="90000"/>
            </a:lnSpc>
            <a:spcBef>
              <a:spcPct val="0"/>
            </a:spcBef>
            <a:spcAft>
              <a:spcPct val="35000"/>
            </a:spcAft>
          </a:pPr>
          <a:r>
            <a:rPr lang="en-GB" sz="2500" b="1" kern="1200" dirty="0" smtClean="0">
              <a:solidFill>
                <a:schemeClr val="tx1"/>
              </a:solidFill>
              <a:latin typeface="Arial Rounded MT Bold" panose="020F0704030504030204" pitchFamily="34" charset="0"/>
              <a:hlinkClick xmlns:r="http://schemas.openxmlformats.org/officeDocument/2006/relationships" r:id="" action="ppaction://hlinksldjump"/>
            </a:rPr>
            <a:t>Ideas for when you need to vent your feelings</a:t>
          </a:r>
          <a:endParaRPr lang="en-GB" sz="2500" kern="1200" dirty="0">
            <a:solidFill>
              <a:schemeClr val="tx1"/>
            </a:solidFill>
            <a:latin typeface="Arial Rounded MT Bold" panose="020F0704030504030204" pitchFamily="34" charset="0"/>
          </a:endParaRPr>
        </a:p>
      </dsp:txBody>
      <dsp:txXfrm>
        <a:off x="0" y="525995"/>
        <a:ext cx="7499176" cy="523183"/>
      </dsp:txXfrm>
    </dsp:sp>
    <dsp:sp modelId="{285947AA-4207-4F2B-9A08-34147FCF4D6C}">
      <dsp:nvSpPr>
        <dsp:cNvPr id="0" name=""/>
        <dsp:cNvSpPr/>
      </dsp:nvSpPr>
      <dsp:spPr>
        <a:xfrm>
          <a:off x="0" y="1049179"/>
          <a:ext cx="7499176" cy="0"/>
        </a:xfrm>
        <a:prstGeom prst="line">
          <a:avLst/>
        </a:prstGeom>
        <a:gradFill rotWithShape="0">
          <a:gsLst>
            <a:gs pos="0">
              <a:schemeClr val="accent2">
                <a:hueOff val="-3465164"/>
                <a:satOff val="3131"/>
                <a:lumOff val="354"/>
                <a:alphaOff val="0"/>
                <a:tint val="35000"/>
                <a:satMod val="260000"/>
              </a:schemeClr>
            </a:gs>
            <a:gs pos="30000">
              <a:schemeClr val="accent2">
                <a:hueOff val="-3465164"/>
                <a:satOff val="3131"/>
                <a:lumOff val="354"/>
                <a:alphaOff val="0"/>
                <a:tint val="38000"/>
                <a:satMod val="260000"/>
              </a:schemeClr>
            </a:gs>
            <a:gs pos="75000">
              <a:schemeClr val="accent2">
                <a:hueOff val="-3465164"/>
                <a:satOff val="3131"/>
                <a:lumOff val="354"/>
                <a:alphaOff val="0"/>
                <a:tint val="55000"/>
                <a:satMod val="255000"/>
              </a:schemeClr>
            </a:gs>
            <a:gs pos="100000">
              <a:schemeClr val="accent2">
                <a:hueOff val="-3465164"/>
                <a:satOff val="3131"/>
                <a:lumOff val="354"/>
                <a:alphaOff val="0"/>
                <a:tint val="70000"/>
                <a:satMod val="255000"/>
              </a:schemeClr>
            </a:gs>
          </a:gsLst>
          <a:path path="circle">
            <a:fillToRect l="5000" t="100000" r="120000" b="10000"/>
          </a:path>
        </a:gradFill>
        <a:ln w="12700" cap="flat" cmpd="sng" algn="ctr">
          <a:solidFill>
            <a:schemeClr val="accent2">
              <a:hueOff val="-3465164"/>
              <a:satOff val="3131"/>
              <a:lumOff val="354"/>
              <a:alphaOff val="0"/>
            </a:schemeClr>
          </a:solidFill>
          <a:prstDash val="solid"/>
        </a:ln>
        <a:effectLst>
          <a:outerShdw blurRad="50800" dist="25000" dir="5400000" rotWithShape="0">
            <a:srgbClr val="000000">
              <a:alpha val="40000"/>
            </a:srgbClr>
          </a:outerShdw>
        </a:effectLst>
      </dsp:spPr>
      <dsp:style>
        <a:lnRef idx="1">
          <a:scrgbClr r="0" g="0" b="0"/>
        </a:lnRef>
        <a:fillRef idx="2">
          <a:scrgbClr r="0" g="0" b="0"/>
        </a:fillRef>
        <a:effectRef idx="1">
          <a:scrgbClr r="0" g="0" b="0"/>
        </a:effectRef>
        <a:fontRef idx="minor">
          <a:schemeClr val="dk1"/>
        </a:fontRef>
      </dsp:style>
    </dsp:sp>
    <dsp:sp modelId="{A72638AE-AB78-49FB-8950-C2BEA88E0814}">
      <dsp:nvSpPr>
        <dsp:cNvPr id="0" name=""/>
        <dsp:cNvSpPr/>
      </dsp:nvSpPr>
      <dsp:spPr>
        <a:xfrm>
          <a:off x="0" y="1049179"/>
          <a:ext cx="7499176" cy="52318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lvl="0" algn="l" defTabSz="1111250">
            <a:lnSpc>
              <a:spcPct val="90000"/>
            </a:lnSpc>
            <a:spcBef>
              <a:spcPct val="0"/>
            </a:spcBef>
            <a:spcAft>
              <a:spcPct val="35000"/>
            </a:spcAft>
          </a:pPr>
          <a:r>
            <a:rPr lang="en-GB" sz="2500" b="1" kern="1200" dirty="0" smtClean="0">
              <a:solidFill>
                <a:schemeClr val="tx1"/>
              </a:solidFill>
              <a:latin typeface="Arial Rounded MT Bold" panose="020F0704030504030204" pitchFamily="34" charset="0"/>
              <a:hlinkClick xmlns:r="http://schemas.openxmlformats.org/officeDocument/2006/relationships" r:id="" action="ppaction://hlinksldjump"/>
            </a:rPr>
            <a:t>Ideas for when you feel alone or down</a:t>
          </a:r>
          <a:endParaRPr lang="en-GB" sz="2500" kern="1200" dirty="0">
            <a:solidFill>
              <a:schemeClr val="tx1"/>
            </a:solidFill>
            <a:latin typeface="Arial Rounded MT Bold" panose="020F0704030504030204" pitchFamily="34" charset="0"/>
          </a:endParaRPr>
        </a:p>
      </dsp:txBody>
      <dsp:txXfrm>
        <a:off x="0" y="1049179"/>
        <a:ext cx="7499176" cy="523183"/>
      </dsp:txXfrm>
    </dsp:sp>
    <dsp:sp modelId="{9168742D-AA25-4D81-B943-12EDC224DAA3}">
      <dsp:nvSpPr>
        <dsp:cNvPr id="0" name=""/>
        <dsp:cNvSpPr/>
      </dsp:nvSpPr>
      <dsp:spPr>
        <a:xfrm>
          <a:off x="0" y="1572362"/>
          <a:ext cx="7499176" cy="0"/>
        </a:xfrm>
        <a:prstGeom prst="line">
          <a:avLst/>
        </a:prstGeom>
        <a:gradFill rotWithShape="0">
          <a:gsLst>
            <a:gs pos="0">
              <a:schemeClr val="accent2">
                <a:hueOff val="-5197746"/>
                <a:satOff val="4697"/>
                <a:lumOff val="530"/>
                <a:alphaOff val="0"/>
                <a:tint val="35000"/>
                <a:satMod val="260000"/>
              </a:schemeClr>
            </a:gs>
            <a:gs pos="30000">
              <a:schemeClr val="accent2">
                <a:hueOff val="-5197746"/>
                <a:satOff val="4697"/>
                <a:lumOff val="530"/>
                <a:alphaOff val="0"/>
                <a:tint val="38000"/>
                <a:satMod val="260000"/>
              </a:schemeClr>
            </a:gs>
            <a:gs pos="75000">
              <a:schemeClr val="accent2">
                <a:hueOff val="-5197746"/>
                <a:satOff val="4697"/>
                <a:lumOff val="530"/>
                <a:alphaOff val="0"/>
                <a:tint val="55000"/>
                <a:satMod val="255000"/>
              </a:schemeClr>
            </a:gs>
            <a:gs pos="100000">
              <a:schemeClr val="accent2">
                <a:hueOff val="-5197746"/>
                <a:satOff val="4697"/>
                <a:lumOff val="530"/>
                <a:alphaOff val="0"/>
                <a:tint val="70000"/>
                <a:satMod val="255000"/>
              </a:schemeClr>
            </a:gs>
          </a:gsLst>
          <a:path path="circle">
            <a:fillToRect l="5000" t="100000" r="120000" b="10000"/>
          </a:path>
        </a:gradFill>
        <a:ln w="12700" cap="flat" cmpd="sng" algn="ctr">
          <a:solidFill>
            <a:schemeClr val="accent2">
              <a:hueOff val="-5197746"/>
              <a:satOff val="4697"/>
              <a:lumOff val="530"/>
              <a:alphaOff val="0"/>
            </a:schemeClr>
          </a:solidFill>
          <a:prstDash val="solid"/>
        </a:ln>
        <a:effectLst>
          <a:outerShdw blurRad="50800" dist="25000" dir="5400000" rotWithShape="0">
            <a:srgbClr val="000000">
              <a:alpha val="40000"/>
            </a:srgbClr>
          </a:outerShdw>
        </a:effectLst>
      </dsp:spPr>
      <dsp:style>
        <a:lnRef idx="1">
          <a:scrgbClr r="0" g="0" b="0"/>
        </a:lnRef>
        <a:fillRef idx="2">
          <a:scrgbClr r="0" g="0" b="0"/>
        </a:fillRef>
        <a:effectRef idx="1">
          <a:scrgbClr r="0" g="0" b="0"/>
        </a:effectRef>
        <a:fontRef idx="minor">
          <a:schemeClr val="dk1"/>
        </a:fontRef>
      </dsp:style>
    </dsp:sp>
    <dsp:sp modelId="{F80A748E-D95A-4D8F-9E25-92DBD37A7EB3}">
      <dsp:nvSpPr>
        <dsp:cNvPr id="0" name=""/>
        <dsp:cNvSpPr/>
      </dsp:nvSpPr>
      <dsp:spPr>
        <a:xfrm>
          <a:off x="0" y="1572362"/>
          <a:ext cx="7499176" cy="52318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lvl="0" algn="l" defTabSz="1111250">
            <a:lnSpc>
              <a:spcPct val="90000"/>
            </a:lnSpc>
            <a:spcBef>
              <a:spcPct val="0"/>
            </a:spcBef>
            <a:spcAft>
              <a:spcPct val="35000"/>
            </a:spcAft>
          </a:pPr>
          <a:r>
            <a:rPr lang="en-GB" sz="2500" b="1" kern="1200" dirty="0" smtClean="0">
              <a:solidFill>
                <a:schemeClr val="tx1"/>
              </a:solidFill>
              <a:latin typeface="Arial Rounded MT Bold" panose="020F0704030504030204" pitchFamily="34" charset="0"/>
              <a:hlinkClick xmlns:r="http://schemas.openxmlformats.org/officeDocument/2006/relationships" r:id="" action="ppaction://hlinksldjump"/>
            </a:rPr>
            <a:t>Ideas for when you need a distraction</a:t>
          </a:r>
          <a:endParaRPr lang="en-GB" sz="2500" kern="1200" dirty="0">
            <a:solidFill>
              <a:schemeClr val="tx1"/>
            </a:solidFill>
            <a:latin typeface="Arial Rounded MT Bold" panose="020F0704030504030204" pitchFamily="34" charset="0"/>
          </a:endParaRPr>
        </a:p>
      </dsp:txBody>
      <dsp:txXfrm>
        <a:off x="0" y="1572362"/>
        <a:ext cx="7499176" cy="523183"/>
      </dsp:txXfrm>
    </dsp:sp>
    <dsp:sp modelId="{317A95D2-C814-4C8B-A4A9-24D103714F25}">
      <dsp:nvSpPr>
        <dsp:cNvPr id="0" name=""/>
        <dsp:cNvSpPr/>
      </dsp:nvSpPr>
      <dsp:spPr>
        <a:xfrm>
          <a:off x="0" y="2095545"/>
          <a:ext cx="7499176" cy="0"/>
        </a:xfrm>
        <a:prstGeom prst="line">
          <a:avLst/>
        </a:prstGeom>
        <a:gradFill rotWithShape="0">
          <a:gsLst>
            <a:gs pos="0">
              <a:schemeClr val="accent2">
                <a:hueOff val="-6930327"/>
                <a:satOff val="6263"/>
                <a:lumOff val="707"/>
                <a:alphaOff val="0"/>
                <a:tint val="35000"/>
                <a:satMod val="260000"/>
              </a:schemeClr>
            </a:gs>
            <a:gs pos="30000">
              <a:schemeClr val="accent2">
                <a:hueOff val="-6930327"/>
                <a:satOff val="6263"/>
                <a:lumOff val="707"/>
                <a:alphaOff val="0"/>
                <a:tint val="38000"/>
                <a:satMod val="260000"/>
              </a:schemeClr>
            </a:gs>
            <a:gs pos="75000">
              <a:schemeClr val="accent2">
                <a:hueOff val="-6930327"/>
                <a:satOff val="6263"/>
                <a:lumOff val="707"/>
                <a:alphaOff val="0"/>
                <a:tint val="55000"/>
                <a:satMod val="255000"/>
              </a:schemeClr>
            </a:gs>
            <a:gs pos="100000">
              <a:schemeClr val="accent2">
                <a:hueOff val="-6930327"/>
                <a:satOff val="6263"/>
                <a:lumOff val="707"/>
                <a:alphaOff val="0"/>
                <a:tint val="70000"/>
                <a:satMod val="255000"/>
              </a:schemeClr>
            </a:gs>
          </a:gsLst>
          <a:path path="circle">
            <a:fillToRect l="5000" t="100000" r="120000" b="10000"/>
          </a:path>
        </a:gradFill>
        <a:ln w="12700" cap="flat" cmpd="sng" algn="ctr">
          <a:solidFill>
            <a:schemeClr val="accent2">
              <a:hueOff val="-6930327"/>
              <a:satOff val="6263"/>
              <a:lumOff val="707"/>
              <a:alphaOff val="0"/>
            </a:schemeClr>
          </a:solidFill>
          <a:prstDash val="solid"/>
        </a:ln>
        <a:effectLst>
          <a:outerShdw blurRad="50800" dist="25000" dir="5400000" rotWithShape="0">
            <a:srgbClr val="000000">
              <a:alpha val="40000"/>
            </a:srgbClr>
          </a:outerShdw>
        </a:effectLst>
      </dsp:spPr>
      <dsp:style>
        <a:lnRef idx="1">
          <a:scrgbClr r="0" g="0" b="0"/>
        </a:lnRef>
        <a:fillRef idx="2">
          <a:scrgbClr r="0" g="0" b="0"/>
        </a:fillRef>
        <a:effectRef idx="1">
          <a:scrgbClr r="0" g="0" b="0"/>
        </a:effectRef>
        <a:fontRef idx="minor">
          <a:schemeClr val="dk1"/>
        </a:fontRef>
      </dsp:style>
    </dsp:sp>
    <dsp:sp modelId="{31C84476-C379-4E46-A65F-13F430196AA4}">
      <dsp:nvSpPr>
        <dsp:cNvPr id="0" name=""/>
        <dsp:cNvSpPr/>
      </dsp:nvSpPr>
      <dsp:spPr>
        <a:xfrm>
          <a:off x="0" y="2095545"/>
          <a:ext cx="7499176" cy="52318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lvl="0" algn="l" defTabSz="1111250">
            <a:lnSpc>
              <a:spcPct val="90000"/>
            </a:lnSpc>
            <a:spcBef>
              <a:spcPct val="0"/>
            </a:spcBef>
            <a:spcAft>
              <a:spcPct val="35000"/>
            </a:spcAft>
          </a:pPr>
          <a:r>
            <a:rPr lang="en-GB" sz="2500" b="1" kern="1200" dirty="0" smtClean="0">
              <a:solidFill>
                <a:schemeClr val="tx1"/>
              </a:solidFill>
              <a:latin typeface="Arial Rounded MT Bold" panose="020F0704030504030204" pitchFamily="34" charset="0"/>
              <a:hlinkClick xmlns:r="http://schemas.openxmlformats.org/officeDocument/2006/relationships" r:id="" action="ppaction://hlinksldjump"/>
            </a:rPr>
            <a:t>Delaying tactics to give you a short time to think</a:t>
          </a:r>
          <a:endParaRPr lang="en-GB" sz="2500" kern="1200" dirty="0">
            <a:solidFill>
              <a:schemeClr val="tx1"/>
            </a:solidFill>
            <a:latin typeface="Arial Rounded MT Bold" panose="020F0704030504030204" pitchFamily="34" charset="0"/>
          </a:endParaRPr>
        </a:p>
      </dsp:txBody>
      <dsp:txXfrm>
        <a:off x="0" y="2095545"/>
        <a:ext cx="7499176" cy="523183"/>
      </dsp:txXfrm>
    </dsp:sp>
    <dsp:sp modelId="{7F1D76D7-1DE6-4E5F-937D-EBB4C7655B10}">
      <dsp:nvSpPr>
        <dsp:cNvPr id="0" name=""/>
        <dsp:cNvSpPr/>
      </dsp:nvSpPr>
      <dsp:spPr>
        <a:xfrm>
          <a:off x="0" y="2618728"/>
          <a:ext cx="7499176" cy="0"/>
        </a:xfrm>
        <a:prstGeom prst="line">
          <a:avLst/>
        </a:prstGeom>
        <a:gradFill rotWithShape="0">
          <a:gsLst>
            <a:gs pos="0">
              <a:schemeClr val="accent2">
                <a:hueOff val="-8662909"/>
                <a:satOff val="7828"/>
                <a:lumOff val="884"/>
                <a:alphaOff val="0"/>
                <a:tint val="35000"/>
                <a:satMod val="260000"/>
              </a:schemeClr>
            </a:gs>
            <a:gs pos="30000">
              <a:schemeClr val="accent2">
                <a:hueOff val="-8662909"/>
                <a:satOff val="7828"/>
                <a:lumOff val="884"/>
                <a:alphaOff val="0"/>
                <a:tint val="38000"/>
                <a:satMod val="260000"/>
              </a:schemeClr>
            </a:gs>
            <a:gs pos="75000">
              <a:schemeClr val="accent2">
                <a:hueOff val="-8662909"/>
                <a:satOff val="7828"/>
                <a:lumOff val="884"/>
                <a:alphaOff val="0"/>
                <a:tint val="55000"/>
                <a:satMod val="255000"/>
              </a:schemeClr>
            </a:gs>
            <a:gs pos="100000">
              <a:schemeClr val="accent2">
                <a:hueOff val="-8662909"/>
                <a:satOff val="7828"/>
                <a:lumOff val="884"/>
                <a:alphaOff val="0"/>
                <a:tint val="70000"/>
                <a:satMod val="255000"/>
              </a:schemeClr>
            </a:gs>
          </a:gsLst>
          <a:path path="circle">
            <a:fillToRect l="5000" t="100000" r="120000" b="10000"/>
          </a:path>
        </a:gradFill>
        <a:ln w="12700" cap="flat" cmpd="sng" algn="ctr">
          <a:solidFill>
            <a:schemeClr val="accent2">
              <a:hueOff val="-8662909"/>
              <a:satOff val="7828"/>
              <a:lumOff val="884"/>
              <a:alphaOff val="0"/>
            </a:schemeClr>
          </a:solidFill>
          <a:prstDash val="solid"/>
        </a:ln>
        <a:effectLst>
          <a:outerShdw blurRad="50800" dist="25000" dir="5400000" rotWithShape="0">
            <a:srgbClr val="000000">
              <a:alpha val="40000"/>
            </a:srgbClr>
          </a:outerShdw>
        </a:effectLst>
      </dsp:spPr>
      <dsp:style>
        <a:lnRef idx="1">
          <a:scrgbClr r="0" g="0" b="0"/>
        </a:lnRef>
        <a:fillRef idx="2">
          <a:scrgbClr r="0" g="0" b="0"/>
        </a:fillRef>
        <a:effectRef idx="1">
          <a:scrgbClr r="0" g="0" b="0"/>
        </a:effectRef>
        <a:fontRef idx="minor">
          <a:schemeClr val="dk1"/>
        </a:fontRef>
      </dsp:style>
    </dsp:sp>
    <dsp:sp modelId="{5FB9DC0E-F7D2-4656-B938-8B1BFDADDC59}">
      <dsp:nvSpPr>
        <dsp:cNvPr id="0" name=""/>
        <dsp:cNvSpPr/>
      </dsp:nvSpPr>
      <dsp:spPr>
        <a:xfrm>
          <a:off x="0" y="2618728"/>
          <a:ext cx="7499176" cy="52318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lvl="0" algn="l" defTabSz="1111250">
            <a:lnSpc>
              <a:spcPct val="90000"/>
            </a:lnSpc>
            <a:spcBef>
              <a:spcPct val="0"/>
            </a:spcBef>
            <a:spcAft>
              <a:spcPct val="35000"/>
            </a:spcAft>
          </a:pPr>
          <a:r>
            <a:rPr lang="en-GB" sz="2500" b="1" kern="1200" dirty="0" smtClean="0">
              <a:solidFill>
                <a:schemeClr val="tx1"/>
              </a:solidFill>
              <a:latin typeface="Arial Rounded MT Bold" panose="020F0704030504030204" pitchFamily="34" charset="0"/>
              <a:hlinkClick xmlns:r="http://schemas.openxmlformats.org/officeDocument/2006/relationships" r:id="" action="ppaction://hlinksldjump"/>
            </a:rPr>
            <a:t>Ideas to help you feel more in control</a:t>
          </a:r>
          <a:endParaRPr lang="en-GB" sz="2500" kern="1200" dirty="0">
            <a:solidFill>
              <a:schemeClr val="tx1"/>
            </a:solidFill>
            <a:latin typeface="Arial Rounded MT Bold" panose="020F0704030504030204" pitchFamily="34" charset="0"/>
          </a:endParaRPr>
        </a:p>
      </dsp:txBody>
      <dsp:txXfrm>
        <a:off x="0" y="2618728"/>
        <a:ext cx="7499176" cy="523183"/>
      </dsp:txXfrm>
    </dsp:sp>
    <dsp:sp modelId="{D4BC0D92-201B-408B-989B-D7AFC4C4A070}">
      <dsp:nvSpPr>
        <dsp:cNvPr id="0" name=""/>
        <dsp:cNvSpPr/>
      </dsp:nvSpPr>
      <dsp:spPr>
        <a:xfrm>
          <a:off x="0" y="3141911"/>
          <a:ext cx="7499176" cy="0"/>
        </a:xfrm>
        <a:prstGeom prst="line">
          <a:avLst/>
        </a:prstGeom>
        <a:gradFill rotWithShape="0">
          <a:gsLst>
            <a:gs pos="0">
              <a:schemeClr val="accent2">
                <a:hueOff val="-10395492"/>
                <a:satOff val="9394"/>
                <a:lumOff val="1061"/>
                <a:alphaOff val="0"/>
                <a:tint val="35000"/>
                <a:satMod val="260000"/>
              </a:schemeClr>
            </a:gs>
            <a:gs pos="30000">
              <a:schemeClr val="accent2">
                <a:hueOff val="-10395492"/>
                <a:satOff val="9394"/>
                <a:lumOff val="1061"/>
                <a:alphaOff val="0"/>
                <a:tint val="38000"/>
                <a:satMod val="260000"/>
              </a:schemeClr>
            </a:gs>
            <a:gs pos="75000">
              <a:schemeClr val="accent2">
                <a:hueOff val="-10395492"/>
                <a:satOff val="9394"/>
                <a:lumOff val="1061"/>
                <a:alphaOff val="0"/>
                <a:tint val="55000"/>
                <a:satMod val="255000"/>
              </a:schemeClr>
            </a:gs>
            <a:gs pos="100000">
              <a:schemeClr val="accent2">
                <a:hueOff val="-10395492"/>
                <a:satOff val="9394"/>
                <a:lumOff val="1061"/>
                <a:alphaOff val="0"/>
                <a:tint val="70000"/>
                <a:satMod val="255000"/>
              </a:schemeClr>
            </a:gs>
          </a:gsLst>
          <a:path path="circle">
            <a:fillToRect l="5000" t="100000" r="120000" b="10000"/>
          </a:path>
        </a:gradFill>
        <a:ln w="12700" cap="flat" cmpd="sng" algn="ctr">
          <a:solidFill>
            <a:schemeClr val="accent2">
              <a:hueOff val="-10395492"/>
              <a:satOff val="9394"/>
              <a:lumOff val="1061"/>
              <a:alphaOff val="0"/>
            </a:schemeClr>
          </a:solidFill>
          <a:prstDash val="solid"/>
        </a:ln>
        <a:effectLst>
          <a:outerShdw blurRad="50800" dist="25000" dir="5400000" rotWithShape="0">
            <a:srgbClr val="000000">
              <a:alpha val="40000"/>
            </a:srgbClr>
          </a:outerShdw>
        </a:effectLst>
      </dsp:spPr>
      <dsp:style>
        <a:lnRef idx="1">
          <a:scrgbClr r="0" g="0" b="0"/>
        </a:lnRef>
        <a:fillRef idx="2">
          <a:scrgbClr r="0" g="0" b="0"/>
        </a:fillRef>
        <a:effectRef idx="1">
          <a:scrgbClr r="0" g="0" b="0"/>
        </a:effectRef>
        <a:fontRef idx="minor">
          <a:schemeClr val="dk1"/>
        </a:fontRef>
      </dsp:style>
    </dsp:sp>
    <dsp:sp modelId="{2F028980-AFCA-4024-BF61-A7A458554FC4}">
      <dsp:nvSpPr>
        <dsp:cNvPr id="0" name=""/>
        <dsp:cNvSpPr/>
      </dsp:nvSpPr>
      <dsp:spPr>
        <a:xfrm>
          <a:off x="0" y="3141911"/>
          <a:ext cx="7499176" cy="52318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lvl="0" algn="l" defTabSz="1111250">
            <a:lnSpc>
              <a:spcPct val="90000"/>
            </a:lnSpc>
            <a:spcBef>
              <a:spcPct val="0"/>
            </a:spcBef>
            <a:spcAft>
              <a:spcPct val="35000"/>
            </a:spcAft>
          </a:pPr>
          <a:r>
            <a:rPr lang="en-GB" sz="2500" b="1" kern="1200" dirty="0" smtClean="0">
              <a:solidFill>
                <a:schemeClr val="tx1"/>
              </a:solidFill>
              <a:latin typeface="Arial Rounded MT Bold" panose="020F0704030504030204" pitchFamily="34" charset="0"/>
              <a:hlinkClick xmlns:r="http://schemas.openxmlformats.org/officeDocument/2006/relationships" r:id="" action="ppaction://hlinksldjump"/>
            </a:rPr>
            <a:t>Ideas that remind you that you have a future</a:t>
          </a:r>
          <a:endParaRPr lang="en-GB" sz="2500" kern="1200" dirty="0">
            <a:solidFill>
              <a:schemeClr val="tx1"/>
            </a:solidFill>
            <a:latin typeface="Arial Rounded MT Bold" panose="020F0704030504030204" pitchFamily="34" charset="0"/>
          </a:endParaRPr>
        </a:p>
      </dsp:txBody>
      <dsp:txXfrm>
        <a:off x="0" y="3141911"/>
        <a:ext cx="7499176" cy="523183"/>
      </dsp:txXfrm>
    </dsp:sp>
    <dsp:sp modelId="{B89D510A-1BDB-4780-8D49-CAEE134AF84B}">
      <dsp:nvSpPr>
        <dsp:cNvPr id="0" name=""/>
        <dsp:cNvSpPr/>
      </dsp:nvSpPr>
      <dsp:spPr>
        <a:xfrm>
          <a:off x="0" y="3665094"/>
          <a:ext cx="7499176" cy="0"/>
        </a:xfrm>
        <a:prstGeom prst="line">
          <a:avLst/>
        </a:prstGeom>
        <a:gradFill rotWithShape="0">
          <a:gsLst>
            <a:gs pos="0">
              <a:schemeClr val="accent2">
                <a:hueOff val="-12128073"/>
                <a:satOff val="10960"/>
                <a:lumOff val="1238"/>
                <a:alphaOff val="0"/>
                <a:tint val="35000"/>
                <a:satMod val="260000"/>
              </a:schemeClr>
            </a:gs>
            <a:gs pos="30000">
              <a:schemeClr val="accent2">
                <a:hueOff val="-12128073"/>
                <a:satOff val="10960"/>
                <a:lumOff val="1238"/>
                <a:alphaOff val="0"/>
                <a:tint val="38000"/>
                <a:satMod val="260000"/>
              </a:schemeClr>
            </a:gs>
            <a:gs pos="75000">
              <a:schemeClr val="accent2">
                <a:hueOff val="-12128073"/>
                <a:satOff val="10960"/>
                <a:lumOff val="1238"/>
                <a:alphaOff val="0"/>
                <a:tint val="55000"/>
                <a:satMod val="255000"/>
              </a:schemeClr>
            </a:gs>
            <a:gs pos="100000">
              <a:schemeClr val="accent2">
                <a:hueOff val="-12128073"/>
                <a:satOff val="10960"/>
                <a:lumOff val="1238"/>
                <a:alphaOff val="0"/>
                <a:tint val="70000"/>
                <a:satMod val="255000"/>
              </a:schemeClr>
            </a:gs>
          </a:gsLst>
          <a:path path="circle">
            <a:fillToRect l="5000" t="100000" r="120000" b="10000"/>
          </a:path>
        </a:gradFill>
        <a:ln w="12700" cap="flat" cmpd="sng" algn="ctr">
          <a:solidFill>
            <a:schemeClr val="accent2">
              <a:hueOff val="-12128073"/>
              <a:satOff val="10960"/>
              <a:lumOff val="1238"/>
              <a:alphaOff val="0"/>
            </a:schemeClr>
          </a:solidFill>
          <a:prstDash val="solid"/>
        </a:ln>
        <a:effectLst>
          <a:outerShdw blurRad="50800" dist="25000" dir="5400000" rotWithShape="0">
            <a:srgbClr val="000000">
              <a:alpha val="40000"/>
            </a:srgbClr>
          </a:outerShdw>
        </a:effectLst>
      </dsp:spPr>
      <dsp:style>
        <a:lnRef idx="1">
          <a:scrgbClr r="0" g="0" b="0"/>
        </a:lnRef>
        <a:fillRef idx="2">
          <a:scrgbClr r="0" g="0" b="0"/>
        </a:fillRef>
        <a:effectRef idx="1">
          <a:scrgbClr r="0" g="0" b="0"/>
        </a:effectRef>
        <a:fontRef idx="minor">
          <a:schemeClr val="dk1"/>
        </a:fontRef>
      </dsp:style>
    </dsp:sp>
    <dsp:sp modelId="{6F1F0862-0057-4D14-92EA-EA5F0BC8493F}">
      <dsp:nvSpPr>
        <dsp:cNvPr id="0" name=""/>
        <dsp:cNvSpPr/>
      </dsp:nvSpPr>
      <dsp:spPr>
        <a:xfrm>
          <a:off x="0" y="3665094"/>
          <a:ext cx="7499176" cy="52318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lvl="0" algn="l" defTabSz="1111250">
            <a:lnSpc>
              <a:spcPct val="90000"/>
            </a:lnSpc>
            <a:spcBef>
              <a:spcPct val="0"/>
            </a:spcBef>
            <a:spcAft>
              <a:spcPct val="35000"/>
            </a:spcAft>
          </a:pPr>
          <a:r>
            <a:rPr lang="en-GB" sz="2500" b="1" kern="1200" dirty="0" smtClean="0">
              <a:solidFill>
                <a:schemeClr val="tx1"/>
              </a:solidFill>
              <a:latin typeface="Arial Rounded MT Bold" panose="020F0704030504030204" pitchFamily="34" charset="0"/>
              <a:hlinkClick xmlns:r="http://schemas.openxmlformats.org/officeDocument/2006/relationships" r:id="" action="ppaction://hlinksldjump"/>
            </a:rPr>
            <a:t>Ideas for when you’re confused</a:t>
          </a:r>
          <a:endParaRPr lang="en-GB" sz="2500" kern="1200" dirty="0">
            <a:solidFill>
              <a:schemeClr val="tx1"/>
            </a:solidFill>
            <a:latin typeface="Arial Rounded MT Bold" panose="020F0704030504030204" pitchFamily="34" charset="0"/>
          </a:endParaRPr>
        </a:p>
      </dsp:txBody>
      <dsp:txXfrm>
        <a:off x="0" y="3665094"/>
        <a:ext cx="7499176" cy="523183"/>
      </dsp:txXfrm>
    </dsp:sp>
    <dsp:sp modelId="{875FA0E1-155F-4CAC-84BA-09C338FBDA65}">
      <dsp:nvSpPr>
        <dsp:cNvPr id="0" name=""/>
        <dsp:cNvSpPr/>
      </dsp:nvSpPr>
      <dsp:spPr>
        <a:xfrm>
          <a:off x="0" y="4188277"/>
          <a:ext cx="7499176" cy="0"/>
        </a:xfrm>
        <a:prstGeom prst="line">
          <a:avLst/>
        </a:prstGeom>
        <a:gradFill rotWithShape="0">
          <a:gsLst>
            <a:gs pos="0">
              <a:schemeClr val="accent2">
                <a:hueOff val="-13860655"/>
                <a:satOff val="12526"/>
                <a:lumOff val="1414"/>
                <a:alphaOff val="0"/>
                <a:tint val="35000"/>
                <a:satMod val="260000"/>
              </a:schemeClr>
            </a:gs>
            <a:gs pos="30000">
              <a:schemeClr val="accent2">
                <a:hueOff val="-13860655"/>
                <a:satOff val="12526"/>
                <a:lumOff val="1414"/>
                <a:alphaOff val="0"/>
                <a:tint val="38000"/>
                <a:satMod val="260000"/>
              </a:schemeClr>
            </a:gs>
            <a:gs pos="75000">
              <a:schemeClr val="accent2">
                <a:hueOff val="-13860655"/>
                <a:satOff val="12526"/>
                <a:lumOff val="1414"/>
                <a:alphaOff val="0"/>
                <a:tint val="55000"/>
                <a:satMod val="255000"/>
              </a:schemeClr>
            </a:gs>
            <a:gs pos="100000">
              <a:schemeClr val="accent2">
                <a:hueOff val="-13860655"/>
                <a:satOff val="12526"/>
                <a:lumOff val="1414"/>
                <a:alphaOff val="0"/>
                <a:tint val="70000"/>
                <a:satMod val="255000"/>
              </a:schemeClr>
            </a:gs>
          </a:gsLst>
          <a:path path="circle">
            <a:fillToRect l="5000" t="100000" r="120000" b="10000"/>
          </a:path>
        </a:gradFill>
        <a:ln w="12700" cap="flat" cmpd="sng" algn="ctr">
          <a:solidFill>
            <a:schemeClr val="accent2">
              <a:hueOff val="-13860655"/>
              <a:satOff val="12526"/>
              <a:lumOff val="1414"/>
              <a:alphaOff val="0"/>
            </a:schemeClr>
          </a:solidFill>
          <a:prstDash val="solid"/>
        </a:ln>
        <a:effectLst>
          <a:outerShdw blurRad="50800" dist="25000" dir="5400000" rotWithShape="0">
            <a:srgbClr val="000000">
              <a:alpha val="40000"/>
            </a:srgbClr>
          </a:outerShdw>
        </a:effectLst>
      </dsp:spPr>
      <dsp:style>
        <a:lnRef idx="1">
          <a:scrgbClr r="0" g="0" b="0"/>
        </a:lnRef>
        <a:fillRef idx="2">
          <a:scrgbClr r="0" g="0" b="0"/>
        </a:fillRef>
        <a:effectRef idx="1">
          <a:scrgbClr r="0" g="0" b="0"/>
        </a:effectRef>
        <a:fontRef idx="minor">
          <a:schemeClr val="dk1"/>
        </a:fontRef>
      </dsp:style>
    </dsp:sp>
    <dsp:sp modelId="{D69DD261-03EC-467D-AA1F-0D17BA62E24A}">
      <dsp:nvSpPr>
        <dsp:cNvPr id="0" name=""/>
        <dsp:cNvSpPr/>
      </dsp:nvSpPr>
      <dsp:spPr>
        <a:xfrm>
          <a:off x="0" y="4188277"/>
          <a:ext cx="7499176" cy="52318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lvl="0" algn="l" defTabSz="1111250">
            <a:lnSpc>
              <a:spcPct val="90000"/>
            </a:lnSpc>
            <a:spcBef>
              <a:spcPct val="0"/>
            </a:spcBef>
            <a:spcAft>
              <a:spcPct val="35000"/>
            </a:spcAft>
          </a:pPr>
          <a:r>
            <a:rPr lang="en-GB" sz="2500" b="1" kern="1200" dirty="0" smtClean="0">
              <a:solidFill>
                <a:schemeClr val="tx1"/>
              </a:solidFill>
              <a:latin typeface="Arial Rounded MT Bold" panose="020F0704030504030204" pitchFamily="34" charset="0"/>
              <a:hlinkClick xmlns:r="http://schemas.openxmlformats.org/officeDocument/2006/relationships" r:id="" action="ppaction://hlinksldjump"/>
            </a:rPr>
            <a:t>Ideas that nurture rather than harm</a:t>
          </a:r>
          <a:endParaRPr lang="en-GB" sz="2500" kern="1200" dirty="0">
            <a:solidFill>
              <a:schemeClr val="tx1"/>
            </a:solidFill>
            <a:latin typeface="Arial Rounded MT Bold" panose="020F0704030504030204" pitchFamily="34" charset="0"/>
          </a:endParaRPr>
        </a:p>
      </dsp:txBody>
      <dsp:txXfrm>
        <a:off x="0" y="4188277"/>
        <a:ext cx="7499176" cy="523183"/>
      </dsp:txXfrm>
    </dsp:sp>
    <dsp:sp modelId="{00A325AB-1747-4002-8472-4AC5BD9D7D78}">
      <dsp:nvSpPr>
        <dsp:cNvPr id="0" name=""/>
        <dsp:cNvSpPr/>
      </dsp:nvSpPr>
      <dsp:spPr>
        <a:xfrm>
          <a:off x="0" y="4711460"/>
          <a:ext cx="7499176" cy="0"/>
        </a:xfrm>
        <a:prstGeom prst="line">
          <a:avLst/>
        </a:prstGeom>
        <a:gradFill rotWithShape="0">
          <a:gsLst>
            <a:gs pos="0">
              <a:schemeClr val="accent2">
                <a:hueOff val="-15593236"/>
                <a:satOff val="14091"/>
                <a:lumOff val="1591"/>
                <a:alphaOff val="0"/>
                <a:tint val="35000"/>
                <a:satMod val="260000"/>
              </a:schemeClr>
            </a:gs>
            <a:gs pos="30000">
              <a:schemeClr val="accent2">
                <a:hueOff val="-15593236"/>
                <a:satOff val="14091"/>
                <a:lumOff val="1591"/>
                <a:alphaOff val="0"/>
                <a:tint val="38000"/>
                <a:satMod val="260000"/>
              </a:schemeClr>
            </a:gs>
            <a:gs pos="75000">
              <a:schemeClr val="accent2">
                <a:hueOff val="-15593236"/>
                <a:satOff val="14091"/>
                <a:lumOff val="1591"/>
                <a:alphaOff val="0"/>
                <a:tint val="55000"/>
                <a:satMod val="255000"/>
              </a:schemeClr>
            </a:gs>
            <a:gs pos="100000">
              <a:schemeClr val="accent2">
                <a:hueOff val="-15593236"/>
                <a:satOff val="14091"/>
                <a:lumOff val="1591"/>
                <a:alphaOff val="0"/>
                <a:tint val="70000"/>
                <a:satMod val="255000"/>
              </a:schemeClr>
            </a:gs>
          </a:gsLst>
          <a:path path="circle">
            <a:fillToRect l="5000" t="100000" r="120000" b="10000"/>
          </a:path>
        </a:gradFill>
        <a:ln w="12700" cap="flat" cmpd="sng" algn="ctr">
          <a:solidFill>
            <a:schemeClr val="accent2">
              <a:hueOff val="-15593236"/>
              <a:satOff val="14091"/>
              <a:lumOff val="1591"/>
              <a:alphaOff val="0"/>
            </a:schemeClr>
          </a:solidFill>
          <a:prstDash val="solid"/>
        </a:ln>
        <a:effectLst>
          <a:outerShdw blurRad="50800" dist="25000" dir="5400000" rotWithShape="0">
            <a:srgbClr val="000000">
              <a:alpha val="40000"/>
            </a:srgbClr>
          </a:outerShdw>
        </a:effectLst>
      </dsp:spPr>
      <dsp:style>
        <a:lnRef idx="1">
          <a:scrgbClr r="0" g="0" b="0"/>
        </a:lnRef>
        <a:fillRef idx="2">
          <a:scrgbClr r="0" g="0" b="0"/>
        </a:fillRef>
        <a:effectRef idx="1">
          <a:scrgbClr r="0" g="0" b="0"/>
        </a:effectRef>
        <a:fontRef idx="minor">
          <a:schemeClr val="dk1"/>
        </a:fontRef>
      </dsp:style>
    </dsp:sp>
    <dsp:sp modelId="{F2E8467D-20D7-44B6-A810-376E5DF50354}">
      <dsp:nvSpPr>
        <dsp:cNvPr id="0" name=""/>
        <dsp:cNvSpPr/>
      </dsp:nvSpPr>
      <dsp:spPr>
        <a:xfrm>
          <a:off x="0" y="4711460"/>
          <a:ext cx="7499176" cy="52318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lvl="0" algn="l" defTabSz="1111250">
            <a:lnSpc>
              <a:spcPct val="90000"/>
            </a:lnSpc>
            <a:spcBef>
              <a:spcPct val="0"/>
            </a:spcBef>
            <a:spcAft>
              <a:spcPct val="35000"/>
            </a:spcAft>
          </a:pPr>
          <a:r>
            <a:rPr lang="en-GB" sz="2500" b="1" kern="1200" dirty="0" smtClean="0">
              <a:solidFill>
                <a:schemeClr val="tx1"/>
              </a:solidFill>
              <a:latin typeface="Arial Rounded MT Bold" panose="020F0704030504030204" pitchFamily="34" charset="0"/>
              <a:hlinkClick xmlns:r="http://schemas.openxmlformats.org/officeDocument/2006/relationships" r:id="" action="ppaction://hlinksldjump"/>
            </a:rPr>
            <a:t>Ideas that remind you that you’re real</a:t>
          </a:r>
          <a:endParaRPr lang="en-GB" sz="2500" kern="1200" dirty="0">
            <a:solidFill>
              <a:schemeClr val="tx1"/>
            </a:solidFill>
            <a:latin typeface="Arial Rounded MT Bold" panose="020F0704030504030204" pitchFamily="34" charset="0"/>
          </a:endParaRPr>
        </a:p>
      </dsp:txBody>
      <dsp:txXfrm>
        <a:off x="0" y="4711460"/>
        <a:ext cx="7499176" cy="523183"/>
      </dsp:txXfrm>
    </dsp:sp>
    <dsp:sp modelId="{503CA26C-139D-4FBE-ADE8-CBE4B08BEE3E}">
      <dsp:nvSpPr>
        <dsp:cNvPr id="0" name=""/>
        <dsp:cNvSpPr/>
      </dsp:nvSpPr>
      <dsp:spPr>
        <a:xfrm>
          <a:off x="0" y="5234644"/>
          <a:ext cx="7499176" cy="0"/>
        </a:xfrm>
        <a:prstGeom prst="line">
          <a:avLst/>
        </a:prstGeom>
        <a:gradFill rotWithShape="0">
          <a:gsLst>
            <a:gs pos="0">
              <a:schemeClr val="accent2">
                <a:hueOff val="-17325818"/>
                <a:satOff val="15657"/>
                <a:lumOff val="1768"/>
                <a:alphaOff val="0"/>
                <a:tint val="35000"/>
                <a:satMod val="260000"/>
              </a:schemeClr>
            </a:gs>
            <a:gs pos="30000">
              <a:schemeClr val="accent2">
                <a:hueOff val="-17325818"/>
                <a:satOff val="15657"/>
                <a:lumOff val="1768"/>
                <a:alphaOff val="0"/>
                <a:tint val="38000"/>
                <a:satMod val="260000"/>
              </a:schemeClr>
            </a:gs>
            <a:gs pos="75000">
              <a:schemeClr val="accent2">
                <a:hueOff val="-17325818"/>
                <a:satOff val="15657"/>
                <a:lumOff val="1768"/>
                <a:alphaOff val="0"/>
                <a:tint val="55000"/>
                <a:satMod val="255000"/>
              </a:schemeClr>
            </a:gs>
            <a:gs pos="100000">
              <a:schemeClr val="accent2">
                <a:hueOff val="-17325818"/>
                <a:satOff val="15657"/>
                <a:lumOff val="1768"/>
                <a:alphaOff val="0"/>
                <a:tint val="70000"/>
                <a:satMod val="255000"/>
              </a:schemeClr>
            </a:gs>
          </a:gsLst>
          <a:path path="circle">
            <a:fillToRect l="5000" t="100000" r="120000" b="10000"/>
          </a:path>
        </a:gradFill>
        <a:ln w="12700" cap="flat" cmpd="sng" algn="ctr">
          <a:solidFill>
            <a:schemeClr val="accent2">
              <a:hueOff val="-17325818"/>
              <a:satOff val="15657"/>
              <a:lumOff val="1768"/>
              <a:alphaOff val="0"/>
            </a:schemeClr>
          </a:solidFill>
          <a:prstDash val="solid"/>
        </a:ln>
        <a:effectLst>
          <a:outerShdw blurRad="50800" dist="25000" dir="5400000" rotWithShape="0">
            <a:srgbClr val="000000">
              <a:alpha val="40000"/>
            </a:srgbClr>
          </a:outerShdw>
        </a:effectLst>
      </dsp:spPr>
      <dsp:style>
        <a:lnRef idx="1">
          <a:scrgbClr r="0" g="0" b="0"/>
        </a:lnRef>
        <a:fillRef idx="2">
          <a:scrgbClr r="0" g="0" b="0"/>
        </a:fillRef>
        <a:effectRef idx="1">
          <a:scrgbClr r="0" g="0" b="0"/>
        </a:effectRef>
        <a:fontRef idx="minor">
          <a:schemeClr val="dk1"/>
        </a:fontRef>
      </dsp:style>
    </dsp:sp>
    <dsp:sp modelId="{C551C822-DF77-4435-ABFB-F3D28B08001C}">
      <dsp:nvSpPr>
        <dsp:cNvPr id="0" name=""/>
        <dsp:cNvSpPr/>
      </dsp:nvSpPr>
      <dsp:spPr>
        <a:xfrm>
          <a:off x="0" y="5234644"/>
          <a:ext cx="7499176" cy="52318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lvl="0" algn="l" defTabSz="1111250">
            <a:lnSpc>
              <a:spcPct val="90000"/>
            </a:lnSpc>
            <a:spcBef>
              <a:spcPct val="0"/>
            </a:spcBef>
            <a:spcAft>
              <a:spcPct val="35000"/>
            </a:spcAft>
          </a:pPr>
          <a:r>
            <a:rPr lang="en-GB" sz="2500" b="1" kern="1200" dirty="0" smtClean="0">
              <a:solidFill>
                <a:schemeClr val="tx1"/>
              </a:solidFill>
              <a:latin typeface="Arial Rounded MT Bold" panose="020F0704030504030204" pitchFamily="34" charset="0"/>
              <a:hlinkClick xmlns:r="http://schemas.openxmlformats.org/officeDocument/2006/relationships" r:id="" action="ppaction://hlinksldjump"/>
            </a:rPr>
            <a:t>Ideas that won’t be noticed in busy situations</a:t>
          </a:r>
          <a:endParaRPr lang="en-GB" sz="2500" kern="1200" dirty="0">
            <a:solidFill>
              <a:schemeClr val="tx1"/>
            </a:solidFill>
            <a:latin typeface="Arial Rounded MT Bold" panose="020F0704030504030204" pitchFamily="34" charset="0"/>
          </a:endParaRPr>
        </a:p>
      </dsp:txBody>
      <dsp:txXfrm>
        <a:off x="0" y="5234644"/>
        <a:ext cx="7499176" cy="523183"/>
      </dsp:txXfrm>
    </dsp:sp>
  </dsp:spTree>
</dsp:drawing>
</file>

<file path=ppt/diagrams/drawing10.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F21867B3-AE2E-4628-AE92-0790E7CBF7A4}">
      <dsp:nvSpPr>
        <dsp:cNvPr id="0" name=""/>
        <dsp:cNvSpPr/>
      </dsp:nvSpPr>
      <dsp:spPr>
        <a:xfrm>
          <a:off x="0" y="846106"/>
          <a:ext cx="2587787" cy="1552672"/>
        </a:xfrm>
        <a:prstGeom prst="rect">
          <a:avLst/>
        </a:prstGeom>
        <a:gradFill rotWithShape="0">
          <a:gsLst>
            <a:gs pos="0">
              <a:schemeClr val="accent2">
                <a:hueOff val="0"/>
                <a:satOff val="0"/>
                <a:lumOff val="0"/>
                <a:alphaOff val="0"/>
                <a:tint val="35000"/>
                <a:satMod val="260000"/>
              </a:schemeClr>
            </a:gs>
            <a:gs pos="30000">
              <a:schemeClr val="accent2">
                <a:hueOff val="0"/>
                <a:satOff val="0"/>
                <a:lumOff val="0"/>
                <a:alphaOff val="0"/>
                <a:tint val="38000"/>
                <a:satMod val="260000"/>
              </a:schemeClr>
            </a:gs>
            <a:gs pos="75000">
              <a:schemeClr val="accent2">
                <a:hueOff val="0"/>
                <a:satOff val="0"/>
                <a:lumOff val="0"/>
                <a:alphaOff val="0"/>
                <a:tint val="55000"/>
                <a:satMod val="255000"/>
              </a:schemeClr>
            </a:gs>
            <a:gs pos="100000">
              <a:schemeClr val="accent2">
                <a:hueOff val="0"/>
                <a:satOff val="0"/>
                <a:lumOff val="0"/>
                <a:alphaOff val="0"/>
                <a:tint val="70000"/>
                <a:satMod val="255000"/>
              </a:schemeClr>
            </a:gs>
          </a:gsLst>
          <a:path path="circle">
            <a:fillToRect l="5000" t="100000" r="120000" b="10000"/>
          </a:path>
        </a:gradFill>
        <a:ln>
          <a:noFill/>
        </a:ln>
        <a:effectLst>
          <a:outerShdw blurRad="50800" dist="250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GB" sz="2100" kern="1200" dirty="0" smtClean="0">
              <a:latin typeface="Arial Rounded MT Bold" panose="020F0704030504030204" pitchFamily="34" charset="0"/>
            </a:rPr>
            <a:t>Plan your ultimate 21</a:t>
          </a:r>
          <a:r>
            <a:rPr lang="en-GB" sz="2100" kern="1200" baseline="30000" dirty="0" smtClean="0">
              <a:latin typeface="Arial Rounded MT Bold" panose="020F0704030504030204" pitchFamily="34" charset="0"/>
            </a:rPr>
            <a:t>st</a:t>
          </a:r>
          <a:r>
            <a:rPr lang="en-GB" sz="2100" kern="1200" dirty="0" smtClean="0">
              <a:latin typeface="Arial Rounded MT Bold" panose="020F0704030504030204" pitchFamily="34" charset="0"/>
            </a:rPr>
            <a:t> birthday party</a:t>
          </a:r>
          <a:endParaRPr lang="en-GB" sz="2100" kern="1200" dirty="0">
            <a:latin typeface="Arial Rounded MT Bold" panose="020F0704030504030204" pitchFamily="34" charset="0"/>
          </a:endParaRPr>
        </a:p>
      </dsp:txBody>
      <dsp:txXfrm>
        <a:off x="0" y="846106"/>
        <a:ext cx="2587787" cy="1552672"/>
      </dsp:txXfrm>
    </dsp:sp>
    <dsp:sp modelId="{AB10F635-0955-4B17-A5DF-A0122CCBC3F4}">
      <dsp:nvSpPr>
        <dsp:cNvPr id="0" name=""/>
        <dsp:cNvSpPr/>
      </dsp:nvSpPr>
      <dsp:spPr>
        <a:xfrm>
          <a:off x="2846566" y="846106"/>
          <a:ext cx="2587787" cy="1552672"/>
        </a:xfrm>
        <a:prstGeom prst="rect">
          <a:avLst/>
        </a:prstGeom>
        <a:gradFill rotWithShape="0">
          <a:gsLst>
            <a:gs pos="0">
              <a:schemeClr val="accent2">
                <a:hueOff val="-3465164"/>
                <a:satOff val="3131"/>
                <a:lumOff val="354"/>
                <a:alphaOff val="0"/>
                <a:tint val="35000"/>
                <a:satMod val="260000"/>
              </a:schemeClr>
            </a:gs>
            <a:gs pos="30000">
              <a:schemeClr val="accent2">
                <a:hueOff val="-3465164"/>
                <a:satOff val="3131"/>
                <a:lumOff val="354"/>
                <a:alphaOff val="0"/>
                <a:tint val="38000"/>
                <a:satMod val="260000"/>
              </a:schemeClr>
            </a:gs>
            <a:gs pos="75000">
              <a:schemeClr val="accent2">
                <a:hueOff val="-3465164"/>
                <a:satOff val="3131"/>
                <a:lumOff val="354"/>
                <a:alphaOff val="0"/>
                <a:tint val="55000"/>
                <a:satMod val="255000"/>
              </a:schemeClr>
            </a:gs>
            <a:gs pos="100000">
              <a:schemeClr val="accent2">
                <a:hueOff val="-3465164"/>
                <a:satOff val="3131"/>
                <a:lumOff val="354"/>
                <a:alphaOff val="0"/>
                <a:tint val="70000"/>
                <a:satMod val="255000"/>
              </a:schemeClr>
            </a:gs>
          </a:gsLst>
          <a:path path="circle">
            <a:fillToRect l="5000" t="100000" r="120000" b="10000"/>
          </a:path>
        </a:gradFill>
        <a:ln>
          <a:noFill/>
        </a:ln>
        <a:effectLst>
          <a:outerShdw blurRad="50800" dist="250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GB" sz="2100" kern="1200" dirty="0" smtClean="0">
              <a:latin typeface="Arial Rounded MT Bold" panose="020F0704030504030204" pitchFamily="34" charset="0"/>
            </a:rPr>
            <a:t>If you have exams coming up, think about how you’ll feel on your last day of exams</a:t>
          </a:r>
          <a:endParaRPr lang="en-GB" sz="2100" kern="1200" dirty="0">
            <a:latin typeface="Arial Rounded MT Bold" panose="020F0704030504030204" pitchFamily="34" charset="0"/>
          </a:endParaRPr>
        </a:p>
      </dsp:txBody>
      <dsp:txXfrm>
        <a:off x="2846566" y="846106"/>
        <a:ext cx="2587787" cy="1552672"/>
      </dsp:txXfrm>
    </dsp:sp>
    <dsp:sp modelId="{A38F01F8-C719-4158-B13E-057BF86D0911}">
      <dsp:nvSpPr>
        <dsp:cNvPr id="0" name=""/>
        <dsp:cNvSpPr/>
      </dsp:nvSpPr>
      <dsp:spPr>
        <a:xfrm>
          <a:off x="5693132" y="846106"/>
          <a:ext cx="2587787" cy="1552672"/>
        </a:xfrm>
        <a:prstGeom prst="rect">
          <a:avLst/>
        </a:prstGeom>
        <a:gradFill rotWithShape="0">
          <a:gsLst>
            <a:gs pos="0">
              <a:schemeClr val="accent2">
                <a:hueOff val="-6930327"/>
                <a:satOff val="6263"/>
                <a:lumOff val="707"/>
                <a:alphaOff val="0"/>
                <a:tint val="35000"/>
                <a:satMod val="260000"/>
              </a:schemeClr>
            </a:gs>
            <a:gs pos="30000">
              <a:schemeClr val="accent2">
                <a:hueOff val="-6930327"/>
                <a:satOff val="6263"/>
                <a:lumOff val="707"/>
                <a:alphaOff val="0"/>
                <a:tint val="38000"/>
                <a:satMod val="260000"/>
              </a:schemeClr>
            </a:gs>
            <a:gs pos="75000">
              <a:schemeClr val="accent2">
                <a:hueOff val="-6930327"/>
                <a:satOff val="6263"/>
                <a:lumOff val="707"/>
                <a:alphaOff val="0"/>
                <a:tint val="55000"/>
                <a:satMod val="255000"/>
              </a:schemeClr>
            </a:gs>
            <a:gs pos="100000">
              <a:schemeClr val="accent2">
                <a:hueOff val="-6930327"/>
                <a:satOff val="6263"/>
                <a:lumOff val="707"/>
                <a:alphaOff val="0"/>
                <a:tint val="70000"/>
                <a:satMod val="255000"/>
              </a:schemeClr>
            </a:gs>
          </a:gsLst>
          <a:path path="circle">
            <a:fillToRect l="5000" t="100000" r="120000" b="10000"/>
          </a:path>
        </a:gradFill>
        <a:ln>
          <a:noFill/>
        </a:ln>
        <a:effectLst>
          <a:outerShdw blurRad="50800" dist="250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GB" sz="2100" kern="1200" dirty="0" smtClean="0">
              <a:latin typeface="Arial Rounded MT Bold" panose="020F0704030504030204" pitchFamily="34" charset="0"/>
            </a:rPr>
            <a:t>Imagine who you’ll be friends with when you’re thirty</a:t>
          </a:r>
          <a:endParaRPr lang="en-GB" sz="2100" kern="1200" dirty="0">
            <a:latin typeface="Arial Rounded MT Bold" panose="020F0704030504030204" pitchFamily="34" charset="0"/>
          </a:endParaRPr>
        </a:p>
      </dsp:txBody>
      <dsp:txXfrm>
        <a:off x="5693132" y="846106"/>
        <a:ext cx="2587787" cy="1552672"/>
      </dsp:txXfrm>
    </dsp:sp>
    <dsp:sp modelId="{F50AAA5A-502A-4458-95E9-03816714FB24}">
      <dsp:nvSpPr>
        <dsp:cNvPr id="0" name=""/>
        <dsp:cNvSpPr/>
      </dsp:nvSpPr>
      <dsp:spPr>
        <a:xfrm>
          <a:off x="0" y="2657557"/>
          <a:ext cx="2587787" cy="1552672"/>
        </a:xfrm>
        <a:prstGeom prst="rect">
          <a:avLst/>
        </a:prstGeom>
        <a:gradFill rotWithShape="0">
          <a:gsLst>
            <a:gs pos="0">
              <a:schemeClr val="accent2">
                <a:hueOff val="-10395492"/>
                <a:satOff val="9394"/>
                <a:lumOff val="1061"/>
                <a:alphaOff val="0"/>
                <a:tint val="35000"/>
                <a:satMod val="260000"/>
              </a:schemeClr>
            </a:gs>
            <a:gs pos="30000">
              <a:schemeClr val="accent2">
                <a:hueOff val="-10395492"/>
                <a:satOff val="9394"/>
                <a:lumOff val="1061"/>
                <a:alphaOff val="0"/>
                <a:tint val="38000"/>
                <a:satMod val="260000"/>
              </a:schemeClr>
            </a:gs>
            <a:gs pos="75000">
              <a:schemeClr val="accent2">
                <a:hueOff val="-10395492"/>
                <a:satOff val="9394"/>
                <a:lumOff val="1061"/>
                <a:alphaOff val="0"/>
                <a:tint val="55000"/>
                <a:satMod val="255000"/>
              </a:schemeClr>
            </a:gs>
            <a:gs pos="100000">
              <a:schemeClr val="accent2">
                <a:hueOff val="-10395492"/>
                <a:satOff val="9394"/>
                <a:lumOff val="1061"/>
                <a:alphaOff val="0"/>
                <a:tint val="70000"/>
                <a:satMod val="255000"/>
              </a:schemeClr>
            </a:gs>
          </a:gsLst>
          <a:path path="circle">
            <a:fillToRect l="5000" t="100000" r="120000" b="10000"/>
          </a:path>
        </a:gradFill>
        <a:ln>
          <a:noFill/>
        </a:ln>
        <a:effectLst>
          <a:outerShdw blurRad="50800" dist="250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GB" sz="2100" kern="1200" dirty="0" smtClean="0">
              <a:latin typeface="Arial Rounded MT Bold" panose="020F0704030504030204" pitchFamily="34" charset="0"/>
            </a:rPr>
            <a:t>Plan the speech you’ll give at your 100</a:t>
          </a:r>
          <a:r>
            <a:rPr lang="en-GB" sz="2100" kern="1200" baseline="30000" dirty="0" smtClean="0">
              <a:latin typeface="Arial Rounded MT Bold" panose="020F0704030504030204" pitchFamily="34" charset="0"/>
            </a:rPr>
            <a:t>th</a:t>
          </a:r>
          <a:r>
            <a:rPr lang="en-GB" sz="2100" kern="1200" dirty="0" smtClean="0">
              <a:latin typeface="Arial Rounded MT Bold" panose="020F0704030504030204" pitchFamily="34" charset="0"/>
            </a:rPr>
            <a:t> birthday</a:t>
          </a:r>
          <a:endParaRPr lang="en-GB" sz="2100" kern="1200" dirty="0">
            <a:latin typeface="Arial Rounded MT Bold" panose="020F0704030504030204" pitchFamily="34" charset="0"/>
          </a:endParaRPr>
        </a:p>
      </dsp:txBody>
      <dsp:txXfrm>
        <a:off x="0" y="2657557"/>
        <a:ext cx="2587787" cy="1552672"/>
      </dsp:txXfrm>
    </dsp:sp>
    <dsp:sp modelId="{28FFBC2C-E662-448C-8E47-2774F30A8661}">
      <dsp:nvSpPr>
        <dsp:cNvPr id="0" name=""/>
        <dsp:cNvSpPr/>
      </dsp:nvSpPr>
      <dsp:spPr>
        <a:xfrm>
          <a:off x="2846566" y="2657557"/>
          <a:ext cx="2587787" cy="1552672"/>
        </a:xfrm>
        <a:prstGeom prst="rect">
          <a:avLst/>
        </a:prstGeom>
        <a:gradFill rotWithShape="0">
          <a:gsLst>
            <a:gs pos="0">
              <a:schemeClr val="accent2">
                <a:hueOff val="-13860655"/>
                <a:satOff val="12526"/>
                <a:lumOff val="1414"/>
                <a:alphaOff val="0"/>
                <a:tint val="35000"/>
                <a:satMod val="260000"/>
              </a:schemeClr>
            </a:gs>
            <a:gs pos="30000">
              <a:schemeClr val="accent2">
                <a:hueOff val="-13860655"/>
                <a:satOff val="12526"/>
                <a:lumOff val="1414"/>
                <a:alphaOff val="0"/>
                <a:tint val="38000"/>
                <a:satMod val="260000"/>
              </a:schemeClr>
            </a:gs>
            <a:gs pos="75000">
              <a:schemeClr val="accent2">
                <a:hueOff val="-13860655"/>
                <a:satOff val="12526"/>
                <a:lumOff val="1414"/>
                <a:alphaOff val="0"/>
                <a:tint val="55000"/>
                <a:satMod val="255000"/>
              </a:schemeClr>
            </a:gs>
            <a:gs pos="100000">
              <a:schemeClr val="accent2">
                <a:hueOff val="-13860655"/>
                <a:satOff val="12526"/>
                <a:lumOff val="1414"/>
                <a:alphaOff val="0"/>
                <a:tint val="70000"/>
                <a:satMod val="255000"/>
              </a:schemeClr>
            </a:gs>
          </a:gsLst>
          <a:path path="circle">
            <a:fillToRect l="5000" t="100000" r="120000" b="10000"/>
          </a:path>
        </a:gradFill>
        <a:ln>
          <a:noFill/>
        </a:ln>
        <a:effectLst>
          <a:outerShdw blurRad="50800" dist="250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GB" sz="2100" kern="1200" dirty="0" smtClean="0">
              <a:latin typeface="Arial Rounded MT Bold" panose="020F0704030504030204" pitchFamily="34" charset="0"/>
            </a:rPr>
            <a:t>Think about the 3 things you most hope to achieve in life</a:t>
          </a:r>
          <a:endParaRPr lang="en-GB" sz="2100" kern="1200" dirty="0">
            <a:latin typeface="Arial Rounded MT Bold" panose="020F0704030504030204" pitchFamily="34" charset="0"/>
          </a:endParaRPr>
        </a:p>
      </dsp:txBody>
      <dsp:txXfrm>
        <a:off x="2846566" y="2657557"/>
        <a:ext cx="2587787" cy="1552672"/>
      </dsp:txXfrm>
    </dsp:sp>
    <dsp:sp modelId="{9356AD64-5F74-4C06-A503-3F2AA5941BCE}">
      <dsp:nvSpPr>
        <dsp:cNvPr id="0" name=""/>
        <dsp:cNvSpPr/>
      </dsp:nvSpPr>
      <dsp:spPr>
        <a:xfrm>
          <a:off x="5693132" y="2657557"/>
          <a:ext cx="2587787" cy="1552672"/>
        </a:xfrm>
        <a:prstGeom prst="rect">
          <a:avLst/>
        </a:prstGeom>
        <a:gradFill rotWithShape="0">
          <a:gsLst>
            <a:gs pos="0">
              <a:schemeClr val="accent2">
                <a:hueOff val="-17325818"/>
                <a:satOff val="15657"/>
                <a:lumOff val="1768"/>
                <a:alphaOff val="0"/>
                <a:tint val="35000"/>
                <a:satMod val="260000"/>
              </a:schemeClr>
            </a:gs>
            <a:gs pos="30000">
              <a:schemeClr val="accent2">
                <a:hueOff val="-17325818"/>
                <a:satOff val="15657"/>
                <a:lumOff val="1768"/>
                <a:alphaOff val="0"/>
                <a:tint val="38000"/>
                <a:satMod val="260000"/>
              </a:schemeClr>
            </a:gs>
            <a:gs pos="75000">
              <a:schemeClr val="accent2">
                <a:hueOff val="-17325818"/>
                <a:satOff val="15657"/>
                <a:lumOff val="1768"/>
                <a:alphaOff val="0"/>
                <a:tint val="55000"/>
                <a:satMod val="255000"/>
              </a:schemeClr>
            </a:gs>
            <a:gs pos="100000">
              <a:schemeClr val="accent2">
                <a:hueOff val="-17325818"/>
                <a:satOff val="15657"/>
                <a:lumOff val="1768"/>
                <a:alphaOff val="0"/>
                <a:tint val="70000"/>
                <a:satMod val="255000"/>
              </a:schemeClr>
            </a:gs>
          </a:gsLst>
          <a:path path="circle">
            <a:fillToRect l="5000" t="100000" r="120000" b="10000"/>
          </a:path>
        </a:gradFill>
        <a:ln>
          <a:noFill/>
        </a:ln>
        <a:effectLst>
          <a:outerShdw blurRad="50800" dist="250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GB" sz="2100" kern="1200" dirty="0" smtClean="0">
              <a:latin typeface="Arial Rounded MT Bold" panose="020F0704030504030204" pitchFamily="34" charset="0"/>
            </a:rPr>
            <a:t>Write your bucket list </a:t>
          </a:r>
          <a:endParaRPr lang="en-GB" sz="2100" kern="1200" dirty="0">
            <a:latin typeface="Arial Rounded MT Bold" panose="020F0704030504030204" pitchFamily="34" charset="0"/>
          </a:endParaRPr>
        </a:p>
      </dsp:txBody>
      <dsp:txXfrm>
        <a:off x="5693132" y="2657557"/>
        <a:ext cx="2587787" cy="1552672"/>
      </dsp:txXfrm>
    </dsp:sp>
  </dsp:spTree>
</dsp:drawing>
</file>

<file path=ppt/diagrams/drawing1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F21867B3-AE2E-4628-AE92-0790E7CBF7A4}">
      <dsp:nvSpPr>
        <dsp:cNvPr id="0" name=""/>
        <dsp:cNvSpPr/>
      </dsp:nvSpPr>
      <dsp:spPr>
        <a:xfrm>
          <a:off x="97042" y="1031"/>
          <a:ext cx="2527136" cy="1516281"/>
        </a:xfrm>
        <a:prstGeom prst="rect">
          <a:avLst/>
        </a:prstGeom>
        <a:gradFill rotWithShape="0">
          <a:gsLst>
            <a:gs pos="0">
              <a:schemeClr val="accent2">
                <a:hueOff val="0"/>
                <a:satOff val="0"/>
                <a:lumOff val="0"/>
                <a:alphaOff val="0"/>
                <a:tint val="35000"/>
                <a:satMod val="260000"/>
              </a:schemeClr>
            </a:gs>
            <a:gs pos="30000">
              <a:schemeClr val="accent2">
                <a:hueOff val="0"/>
                <a:satOff val="0"/>
                <a:lumOff val="0"/>
                <a:alphaOff val="0"/>
                <a:tint val="38000"/>
                <a:satMod val="260000"/>
              </a:schemeClr>
            </a:gs>
            <a:gs pos="75000">
              <a:schemeClr val="accent2">
                <a:hueOff val="0"/>
                <a:satOff val="0"/>
                <a:lumOff val="0"/>
                <a:alphaOff val="0"/>
                <a:tint val="55000"/>
                <a:satMod val="255000"/>
              </a:schemeClr>
            </a:gs>
            <a:gs pos="100000">
              <a:schemeClr val="accent2">
                <a:hueOff val="0"/>
                <a:satOff val="0"/>
                <a:lumOff val="0"/>
                <a:alphaOff val="0"/>
                <a:tint val="70000"/>
                <a:satMod val="255000"/>
              </a:schemeClr>
            </a:gs>
          </a:gsLst>
          <a:path path="circle">
            <a:fillToRect l="5000" t="100000" r="120000" b="10000"/>
          </a:path>
        </a:gradFill>
        <a:ln>
          <a:noFill/>
        </a:ln>
        <a:effectLst>
          <a:outerShdw blurRad="50800" dist="250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GB" sz="1700" kern="1200" dirty="0" smtClean="0">
              <a:latin typeface="Arial Rounded MT Bold" panose="020F0704030504030204" pitchFamily="34" charset="0"/>
            </a:rPr>
            <a:t>Write a poem called ‘I don’t understand’</a:t>
          </a:r>
          <a:endParaRPr lang="en-GB" sz="1700" kern="1200" dirty="0">
            <a:latin typeface="Arial Rounded MT Bold" panose="020F0704030504030204" pitchFamily="34" charset="0"/>
          </a:endParaRPr>
        </a:p>
      </dsp:txBody>
      <dsp:txXfrm>
        <a:off x="97042" y="1031"/>
        <a:ext cx="2527136" cy="1516281"/>
      </dsp:txXfrm>
    </dsp:sp>
    <dsp:sp modelId="{94540474-D405-4A2B-BB0E-152E83A9D99C}">
      <dsp:nvSpPr>
        <dsp:cNvPr id="0" name=""/>
        <dsp:cNvSpPr/>
      </dsp:nvSpPr>
      <dsp:spPr>
        <a:xfrm>
          <a:off x="2876891" y="1031"/>
          <a:ext cx="2527136" cy="1516281"/>
        </a:xfrm>
        <a:prstGeom prst="rect">
          <a:avLst/>
        </a:prstGeom>
        <a:gradFill rotWithShape="0">
          <a:gsLst>
            <a:gs pos="0">
              <a:schemeClr val="accent2">
                <a:hueOff val="-2887636"/>
                <a:satOff val="2609"/>
                <a:lumOff val="295"/>
                <a:alphaOff val="0"/>
                <a:tint val="35000"/>
                <a:satMod val="260000"/>
              </a:schemeClr>
            </a:gs>
            <a:gs pos="30000">
              <a:schemeClr val="accent2">
                <a:hueOff val="-2887636"/>
                <a:satOff val="2609"/>
                <a:lumOff val="295"/>
                <a:alphaOff val="0"/>
                <a:tint val="38000"/>
                <a:satMod val="260000"/>
              </a:schemeClr>
            </a:gs>
            <a:gs pos="75000">
              <a:schemeClr val="accent2">
                <a:hueOff val="-2887636"/>
                <a:satOff val="2609"/>
                <a:lumOff val="295"/>
                <a:alphaOff val="0"/>
                <a:tint val="55000"/>
                <a:satMod val="255000"/>
              </a:schemeClr>
            </a:gs>
            <a:gs pos="100000">
              <a:schemeClr val="accent2">
                <a:hueOff val="-2887636"/>
                <a:satOff val="2609"/>
                <a:lumOff val="295"/>
                <a:alphaOff val="0"/>
                <a:tint val="70000"/>
                <a:satMod val="255000"/>
              </a:schemeClr>
            </a:gs>
          </a:gsLst>
          <a:path path="circle">
            <a:fillToRect l="5000" t="100000" r="120000" b="10000"/>
          </a:path>
        </a:gradFill>
        <a:ln>
          <a:noFill/>
        </a:ln>
        <a:effectLst>
          <a:outerShdw blurRad="50800" dist="250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GB" sz="1700" kern="1200" dirty="0" smtClean="0">
              <a:latin typeface="Arial Rounded MT Bold" panose="020F0704030504030204" pitchFamily="34" charset="0"/>
            </a:rPr>
            <a:t>Paint a big, abstract, picture using poster paints </a:t>
          </a:r>
          <a:endParaRPr lang="en-GB" sz="1700" kern="1200" dirty="0">
            <a:latin typeface="Arial Rounded MT Bold" panose="020F0704030504030204" pitchFamily="34" charset="0"/>
          </a:endParaRPr>
        </a:p>
      </dsp:txBody>
      <dsp:txXfrm>
        <a:off x="2876891" y="1031"/>
        <a:ext cx="2527136" cy="1516281"/>
      </dsp:txXfrm>
    </dsp:sp>
    <dsp:sp modelId="{19E26564-4E06-4409-B622-D23CC56115CD}">
      <dsp:nvSpPr>
        <dsp:cNvPr id="0" name=""/>
        <dsp:cNvSpPr/>
      </dsp:nvSpPr>
      <dsp:spPr>
        <a:xfrm>
          <a:off x="5656741" y="1031"/>
          <a:ext cx="2527136" cy="1516281"/>
        </a:xfrm>
        <a:prstGeom prst="rect">
          <a:avLst/>
        </a:prstGeom>
        <a:gradFill rotWithShape="0">
          <a:gsLst>
            <a:gs pos="0">
              <a:schemeClr val="accent2">
                <a:hueOff val="-5775273"/>
                <a:satOff val="5219"/>
                <a:lumOff val="589"/>
                <a:alphaOff val="0"/>
                <a:tint val="35000"/>
                <a:satMod val="260000"/>
              </a:schemeClr>
            </a:gs>
            <a:gs pos="30000">
              <a:schemeClr val="accent2">
                <a:hueOff val="-5775273"/>
                <a:satOff val="5219"/>
                <a:lumOff val="589"/>
                <a:alphaOff val="0"/>
                <a:tint val="38000"/>
                <a:satMod val="260000"/>
              </a:schemeClr>
            </a:gs>
            <a:gs pos="75000">
              <a:schemeClr val="accent2">
                <a:hueOff val="-5775273"/>
                <a:satOff val="5219"/>
                <a:lumOff val="589"/>
                <a:alphaOff val="0"/>
                <a:tint val="55000"/>
                <a:satMod val="255000"/>
              </a:schemeClr>
            </a:gs>
            <a:gs pos="100000">
              <a:schemeClr val="accent2">
                <a:hueOff val="-5775273"/>
                <a:satOff val="5219"/>
                <a:lumOff val="589"/>
                <a:alphaOff val="0"/>
                <a:tint val="70000"/>
                <a:satMod val="255000"/>
              </a:schemeClr>
            </a:gs>
          </a:gsLst>
          <a:path path="circle">
            <a:fillToRect l="5000" t="100000" r="120000" b="10000"/>
          </a:path>
        </a:gradFill>
        <a:ln>
          <a:noFill/>
        </a:ln>
        <a:effectLst>
          <a:outerShdw blurRad="50800" dist="250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GB" sz="1700" kern="1200" dirty="0" smtClean="0">
              <a:latin typeface="Arial Rounded MT Bold" panose="020F0704030504030204" pitchFamily="34" charset="0"/>
            </a:rPr>
            <a:t>Write a list of questions you wish you knew the answer to (you could share them with someone later)</a:t>
          </a:r>
          <a:endParaRPr lang="en-GB" sz="1700" kern="1200" dirty="0">
            <a:latin typeface="Arial Rounded MT Bold" panose="020F0704030504030204" pitchFamily="34" charset="0"/>
          </a:endParaRPr>
        </a:p>
      </dsp:txBody>
      <dsp:txXfrm>
        <a:off x="5656741" y="1031"/>
        <a:ext cx="2527136" cy="1516281"/>
      </dsp:txXfrm>
    </dsp:sp>
    <dsp:sp modelId="{B10AE164-EE00-41AA-A90B-3CDE1E89270A}">
      <dsp:nvSpPr>
        <dsp:cNvPr id="0" name=""/>
        <dsp:cNvSpPr/>
      </dsp:nvSpPr>
      <dsp:spPr>
        <a:xfrm>
          <a:off x="97042" y="1770027"/>
          <a:ext cx="2527136" cy="1516281"/>
        </a:xfrm>
        <a:prstGeom prst="rect">
          <a:avLst/>
        </a:prstGeom>
        <a:gradFill rotWithShape="0">
          <a:gsLst>
            <a:gs pos="0">
              <a:schemeClr val="accent2">
                <a:hueOff val="-8662909"/>
                <a:satOff val="7828"/>
                <a:lumOff val="884"/>
                <a:alphaOff val="0"/>
                <a:tint val="35000"/>
                <a:satMod val="260000"/>
              </a:schemeClr>
            </a:gs>
            <a:gs pos="30000">
              <a:schemeClr val="accent2">
                <a:hueOff val="-8662909"/>
                <a:satOff val="7828"/>
                <a:lumOff val="884"/>
                <a:alphaOff val="0"/>
                <a:tint val="38000"/>
                <a:satMod val="260000"/>
              </a:schemeClr>
            </a:gs>
            <a:gs pos="75000">
              <a:schemeClr val="accent2">
                <a:hueOff val="-8662909"/>
                <a:satOff val="7828"/>
                <a:lumOff val="884"/>
                <a:alphaOff val="0"/>
                <a:tint val="55000"/>
                <a:satMod val="255000"/>
              </a:schemeClr>
            </a:gs>
            <a:gs pos="100000">
              <a:schemeClr val="accent2">
                <a:hueOff val="-8662909"/>
                <a:satOff val="7828"/>
                <a:lumOff val="884"/>
                <a:alphaOff val="0"/>
                <a:tint val="70000"/>
                <a:satMod val="255000"/>
              </a:schemeClr>
            </a:gs>
          </a:gsLst>
          <a:path path="circle">
            <a:fillToRect l="5000" t="100000" r="120000" b="10000"/>
          </a:path>
        </a:gradFill>
        <a:ln>
          <a:noFill/>
        </a:ln>
        <a:effectLst>
          <a:outerShdw blurRad="50800" dist="250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GB" sz="1700" kern="1200" dirty="0" smtClean="0">
              <a:latin typeface="Arial Rounded MT Bold" panose="020F0704030504030204" pitchFamily="34" charset="0"/>
            </a:rPr>
            <a:t>Stop and work backwards through the last hour trying to answer the question ‘what made me feel this way?’</a:t>
          </a:r>
          <a:endParaRPr lang="en-GB" sz="1700" kern="1200" dirty="0">
            <a:latin typeface="Arial Rounded MT Bold" panose="020F0704030504030204" pitchFamily="34" charset="0"/>
          </a:endParaRPr>
        </a:p>
      </dsp:txBody>
      <dsp:txXfrm>
        <a:off x="97042" y="1770027"/>
        <a:ext cx="2527136" cy="1516281"/>
      </dsp:txXfrm>
    </dsp:sp>
    <dsp:sp modelId="{3FD4643C-76FD-4F73-9C81-C11750D07196}">
      <dsp:nvSpPr>
        <dsp:cNvPr id="0" name=""/>
        <dsp:cNvSpPr/>
      </dsp:nvSpPr>
      <dsp:spPr>
        <a:xfrm>
          <a:off x="2876891" y="1770027"/>
          <a:ext cx="2527136" cy="1516281"/>
        </a:xfrm>
        <a:prstGeom prst="rect">
          <a:avLst/>
        </a:prstGeom>
        <a:gradFill rotWithShape="0">
          <a:gsLst>
            <a:gs pos="0">
              <a:schemeClr val="accent2">
                <a:hueOff val="-11550546"/>
                <a:satOff val="10438"/>
                <a:lumOff val="1179"/>
                <a:alphaOff val="0"/>
                <a:tint val="35000"/>
                <a:satMod val="260000"/>
              </a:schemeClr>
            </a:gs>
            <a:gs pos="30000">
              <a:schemeClr val="accent2">
                <a:hueOff val="-11550546"/>
                <a:satOff val="10438"/>
                <a:lumOff val="1179"/>
                <a:alphaOff val="0"/>
                <a:tint val="38000"/>
                <a:satMod val="260000"/>
              </a:schemeClr>
            </a:gs>
            <a:gs pos="75000">
              <a:schemeClr val="accent2">
                <a:hueOff val="-11550546"/>
                <a:satOff val="10438"/>
                <a:lumOff val="1179"/>
                <a:alphaOff val="0"/>
                <a:tint val="55000"/>
                <a:satMod val="255000"/>
              </a:schemeClr>
            </a:gs>
            <a:gs pos="100000">
              <a:schemeClr val="accent2">
                <a:hueOff val="-11550546"/>
                <a:satOff val="10438"/>
                <a:lumOff val="1179"/>
                <a:alphaOff val="0"/>
                <a:tint val="70000"/>
                <a:satMod val="255000"/>
              </a:schemeClr>
            </a:gs>
          </a:gsLst>
          <a:path path="circle">
            <a:fillToRect l="5000" t="100000" r="120000" b="10000"/>
          </a:path>
        </a:gradFill>
        <a:ln>
          <a:noFill/>
        </a:ln>
        <a:effectLst>
          <a:outerShdw blurRad="50800" dist="250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GB" sz="1700" kern="1200" dirty="0" smtClean="0">
              <a:latin typeface="Arial Rounded MT Bold" panose="020F0704030504030204" pitchFamily="34" charset="0"/>
            </a:rPr>
            <a:t>Ask yourself what would the blade / flame </a:t>
          </a:r>
          <a:r>
            <a:rPr lang="en-GB" sz="1700" kern="1200" dirty="0" err="1" smtClean="0">
              <a:latin typeface="Arial Rounded MT Bold" panose="020F0704030504030204" pitchFamily="34" charset="0"/>
            </a:rPr>
            <a:t>etc</a:t>
          </a:r>
          <a:r>
            <a:rPr lang="en-GB" sz="1700" kern="1200" dirty="0" smtClean="0">
              <a:latin typeface="Arial Rounded MT Bold" panose="020F0704030504030204" pitchFamily="34" charset="0"/>
            </a:rPr>
            <a:t> say to me if it could talk?</a:t>
          </a:r>
          <a:endParaRPr lang="en-GB" sz="1700" kern="1200" dirty="0">
            <a:latin typeface="Arial Rounded MT Bold" panose="020F0704030504030204" pitchFamily="34" charset="0"/>
          </a:endParaRPr>
        </a:p>
      </dsp:txBody>
      <dsp:txXfrm>
        <a:off x="2876891" y="1770027"/>
        <a:ext cx="2527136" cy="1516281"/>
      </dsp:txXfrm>
    </dsp:sp>
    <dsp:sp modelId="{4415EAF0-C61A-4AE7-AA10-81A4609C2CA8}">
      <dsp:nvSpPr>
        <dsp:cNvPr id="0" name=""/>
        <dsp:cNvSpPr/>
      </dsp:nvSpPr>
      <dsp:spPr>
        <a:xfrm>
          <a:off x="5656741" y="1770027"/>
          <a:ext cx="2527136" cy="1516281"/>
        </a:xfrm>
        <a:prstGeom prst="rect">
          <a:avLst/>
        </a:prstGeom>
        <a:gradFill rotWithShape="0">
          <a:gsLst>
            <a:gs pos="0">
              <a:schemeClr val="accent2">
                <a:hueOff val="-14438182"/>
                <a:satOff val="13047"/>
                <a:lumOff val="1473"/>
                <a:alphaOff val="0"/>
                <a:tint val="35000"/>
                <a:satMod val="260000"/>
              </a:schemeClr>
            </a:gs>
            <a:gs pos="30000">
              <a:schemeClr val="accent2">
                <a:hueOff val="-14438182"/>
                <a:satOff val="13047"/>
                <a:lumOff val="1473"/>
                <a:alphaOff val="0"/>
                <a:tint val="38000"/>
                <a:satMod val="260000"/>
              </a:schemeClr>
            </a:gs>
            <a:gs pos="75000">
              <a:schemeClr val="accent2">
                <a:hueOff val="-14438182"/>
                <a:satOff val="13047"/>
                <a:lumOff val="1473"/>
                <a:alphaOff val="0"/>
                <a:tint val="55000"/>
                <a:satMod val="255000"/>
              </a:schemeClr>
            </a:gs>
            <a:gs pos="100000">
              <a:schemeClr val="accent2">
                <a:hueOff val="-14438182"/>
                <a:satOff val="13047"/>
                <a:lumOff val="1473"/>
                <a:alphaOff val="0"/>
                <a:tint val="70000"/>
                <a:satMod val="255000"/>
              </a:schemeClr>
            </a:gs>
          </a:gsLst>
          <a:path path="circle">
            <a:fillToRect l="5000" t="100000" r="120000" b="10000"/>
          </a:path>
        </a:gradFill>
        <a:ln>
          <a:noFill/>
        </a:ln>
        <a:effectLst>
          <a:outerShdw blurRad="50800" dist="250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GB" sz="1700" kern="1200" dirty="0" smtClean="0">
              <a:latin typeface="Arial Rounded MT Bold" panose="020F0704030504030204" pitchFamily="34" charset="0"/>
            </a:rPr>
            <a:t>Express yourself through music, art or words</a:t>
          </a:r>
          <a:endParaRPr lang="en-GB" sz="1700" kern="1200" dirty="0">
            <a:latin typeface="Arial Rounded MT Bold" panose="020F0704030504030204" pitchFamily="34" charset="0"/>
          </a:endParaRPr>
        </a:p>
      </dsp:txBody>
      <dsp:txXfrm>
        <a:off x="5656741" y="1770027"/>
        <a:ext cx="2527136" cy="1516281"/>
      </dsp:txXfrm>
    </dsp:sp>
    <dsp:sp modelId="{512D3F85-3650-497A-A7E6-872F9BB3A75F}">
      <dsp:nvSpPr>
        <dsp:cNvPr id="0" name=""/>
        <dsp:cNvSpPr/>
      </dsp:nvSpPr>
      <dsp:spPr>
        <a:xfrm>
          <a:off x="2876891" y="3539022"/>
          <a:ext cx="2527136" cy="1516281"/>
        </a:xfrm>
        <a:prstGeom prst="rect">
          <a:avLst/>
        </a:prstGeom>
        <a:gradFill rotWithShape="0">
          <a:gsLst>
            <a:gs pos="0">
              <a:schemeClr val="accent2">
                <a:hueOff val="-17325818"/>
                <a:satOff val="15657"/>
                <a:lumOff val="1768"/>
                <a:alphaOff val="0"/>
                <a:tint val="35000"/>
                <a:satMod val="260000"/>
              </a:schemeClr>
            </a:gs>
            <a:gs pos="30000">
              <a:schemeClr val="accent2">
                <a:hueOff val="-17325818"/>
                <a:satOff val="15657"/>
                <a:lumOff val="1768"/>
                <a:alphaOff val="0"/>
                <a:tint val="38000"/>
                <a:satMod val="260000"/>
              </a:schemeClr>
            </a:gs>
            <a:gs pos="75000">
              <a:schemeClr val="accent2">
                <a:hueOff val="-17325818"/>
                <a:satOff val="15657"/>
                <a:lumOff val="1768"/>
                <a:alphaOff val="0"/>
                <a:tint val="55000"/>
                <a:satMod val="255000"/>
              </a:schemeClr>
            </a:gs>
            <a:gs pos="100000">
              <a:schemeClr val="accent2">
                <a:hueOff val="-17325818"/>
                <a:satOff val="15657"/>
                <a:lumOff val="1768"/>
                <a:alphaOff val="0"/>
                <a:tint val="70000"/>
                <a:satMod val="255000"/>
              </a:schemeClr>
            </a:gs>
          </a:gsLst>
          <a:path path="circle">
            <a:fillToRect l="5000" t="100000" r="120000" b="10000"/>
          </a:path>
        </a:gradFill>
        <a:ln>
          <a:noFill/>
        </a:ln>
        <a:effectLst>
          <a:outerShdw blurRad="50800" dist="250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GB" sz="1700" kern="1200" dirty="0" smtClean="0">
              <a:latin typeface="Arial Rounded MT Bold" panose="020F0704030504030204" pitchFamily="34" charset="0"/>
            </a:rPr>
            <a:t>Trace each of your scars with your finger and remember the story it tells</a:t>
          </a:r>
          <a:endParaRPr lang="en-GB" sz="1700" kern="1200" dirty="0">
            <a:latin typeface="Arial Rounded MT Bold" panose="020F0704030504030204" pitchFamily="34" charset="0"/>
          </a:endParaRPr>
        </a:p>
      </dsp:txBody>
      <dsp:txXfrm>
        <a:off x="2876891" y="3539022"/>
        <a:ext cx="2527136" cy="1516281"/>
      </dsp:txXfrm>
    </dsp:sp>
  </dsp:spTree>
</dsp:drawing>
</file>

<file path=ppt/diagrams/drawing1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F21867B3-AE2E-4628-AE92-0790E7CBF7A4}">
      <dsp:nvSpPr>
        <dsp:cNvPr id="0" name=""/>
        <dsp:cNvSpPr/>
      </dsp:nvSpPr>
      <dsp:spPr>
        <a:xfrm>
          <a:off x="2426" y="603501"/>
          <a:ext cx="1924666" cy="1154800"/>
        </a:xfrm>
        <a:prstGeom prst="rect">
          <a:avLst/>
        </a:prstGeom>
        <a:gradFill rotWithShape="0">
          <a:gsLst>
            <a:gs pos="0">
              <a:schemeClr val="accent2">
                <a:hueOff val="0"/>
                <a:satOff val="0"/>
                <a:lumOff val="0"/>
                <a:alphaOff val="0"/>
                <a:tint val="35000"/>
                <a:satMod val="260000"/>
              </a:schemeClr>
            </a:gs>
            <a:gs pos="30000">
              <a:schemeClr val="accent2">
                <a:hueOff val="0"/>
                <a:satOff val="0"/>
                <a:lumOff val="0"/>
                <a:alphaOff val="0"/>
                <a:tint val="38000"/>
                <a:satMod val="260000"/>
              </a:schemeClr>
            </a:gs>
            <a:gs pos="75000">
              <a:schemeClr val="accent2">
                <a:hueOff val="0"/>
                <a:satOff val="0"/>
                <a:lumOff val="0"/>
                <a:alphaOff val="0"/>
                <a:tint val="55000"/>
                <a:satMod val="255000"/>
              </a:schemeClr>
            </a:gs>
            <a:gs pos="100000">
              <a:schemeClr val="accent2">
                <a:hueOff val="0"/>
                <a:satOff val="0"/>
                <a:lumOff val="0"/>
                <a:alphaOff val="0"/>
                <a:tint val="70000"/>
                <a:satMod val="255000"/>
              </a:schemeClr>
            </a:gs>
          </a:gsLst>
          <a:path path="circle">
            <a:fillToRect l="5000" t="100000" r="120000" b="10000"/>
          </a:path>
        </a:gradFill>
        <a:ln>
          <a:noFill/>
        </a:ln>
        <a:effectLst>
          <a:outerShdw blurRad="50800" dist="250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GB" sz="1400" kern="1200" dirty="0" smtClean="0">
              <a:latin typeface="Arial Rounded MT Bold" panose="020F0704030504030204" pitchFamily="34" charset="0"/>
            </a:rPr>
            <a:t>Water the garden</a:t>
          </a:r>
          <a:endParaRPr lang="en-GB" sz="1400" kern="1200" dirty="0">
            <a:latin typeface="Arial Rounded MT Bold" panose="020F0704030504030204" pitchFamily="34" charset="0"/>
          </a:endParaRPr>
        </a:p>
      </dsp:txBody>
      <dsp:txXfrm>
        <a:off x="2426" y="603501"/>
        <a:ext cx="1924666" cy="1154800"/>
      </dsp:txXfrm>
    </dsp:sp>
    <dsp:sp modelId="{8972F2A8-2709-40C5-9EC1-1F1E410BC357}">
      <dsp:nvSpPr>
        <dsp:cNvPr id="0" name=""/>
        <dsp:cNvSpPr/>
      </dsp:nvSpPr>
      <dsp:spPr>
        <a:xfrm>
          <a:off x="2119559" y="603501"/>
          <a:ext cx="1924666" cy="1154800"/>
        </a:xfrm>
        <a:prstGeom prst="rect">
          <a:avLst/>
        </a:prstGeom>
        <a:gradFill rotWithShape="0">
          <a:gsLst>
            <a:gs pos="0">
              <a:schemeClr val="accent2">
                <a:hueOff val="-1575075"/>
                <a:satOff val="1423"/>
                <a:lumOff val="161"/>
                <a:alphaOff val="0"/>
                <a:tint val="35000"/>
                <a:satMod val="260000"/>
              </a:schemeClr>
            </a:gs>
            <a:gs pos="30000">
              <a:schemeClr val="accent2">
                <a:hueOff val="-1575075"/>
                <a:satOff val="1423"/>
                <a:lumOff val="161"/>
                <a:alphaOff val="0"/>
                <a:tint val="38000"/>
                <a:satMod val="260000"/>
              </a:schemeClr>
            </a:gs>
            <a:gs pos="75000">
              <a:schemeClr val="accent2">
                <a:hueOff val="-1575075"/>
                <a:satOff val="1423"/>
                <a:lumOff val="161"/>
                <a:alphaOff val="0"/>
                <a:tint val="55000"/>
                <a:satMod val="255000"/>
              </a:schemeClr>
            </a:gs>
            <a:gs pos="100000">
              <a:schemeClr val="accent2">
                <a:hueOff val="-1575075"/>
                <a:satOff val="1423"/>
                <a:lumOff val="161"/>
                <a:alphaOff val="0"/>
                <a:tint val="70000"/>
                <a:satMod val="255000"/>
              </a:schemeClr>
            </a:gs>
          </a:gsLst>
          <a:path path="circle">
            <a:fillToRect l="5000" t="100000" r="120000" b="10000"/>
          </a:path>
        </a:gradFill>
        <a:ln>
          <a:noFill/>
        </a:ln>
        <a:effectLst>
          <a:outerShdw blurRad="50800" dist="250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GB" sz="1400" kern="1200" dirty="0" smtClean="0">
              <a:latin typeface="Arial Rounded MT Bold" panose="020F0704030504030204" pitchFamily="34" charset="0"/>
            </a:rPr>
            <a:t>Feed or brush a pet</a:t>
          </a:r>
          <a:endParaRPr lang="en-GB" sz="1400" kern="1200" dirty="0">
            <a:latin typeface="Arial Rounded MT Bold" panose="020F0704030504030204" pitchFamily="34" charset="0"/>
          </a:endParaRPr>
        </a:p>
      </dsp:txBody>
      <dsp:txXfrm>
        <a:off x="2119559" y="603501"/>
        <a:ext cx="1924666" cy="1154800"/>
      </dsp:txXfrm>
    </dsp:sp>
    <dsp:sp modelId="{5E03FB14-61E6-46FC-8C7A-A0004ECE8E8D}">
      <dsp:nvSpPr>
        <dsp:cNvPr id="0" name=""/>
        <dsp:cNvSpPr/>
      </dsp:nvSpPr>
      <dsp:spPr>
        <a:xfrm>
          <a:off x="4236693" y="603501"/>
          <a:ext cx="1924666" cy="1154800"/>
        </a:xfrm>
        <a:prstGeom prst="rect">
          <a:avLst/>
        </a:prstGeom>
        <a:gradFill rotWithShape="0">
          <a:gsLst>
            <a:gs pos="0">
              <a:schemeClr val="accent2">
                <a:hueOff val="-3150149"/>
                <a:satOff val="2847"/>
                <a:lumOff val="321"/>
                <a:alphaOff val="0"/>
                <a:tint val="35000"/>
                <a:satMod val="260000"/>
              </a:schemeClr>
            </a:gs>
            <a:gs pos="30000">
              <a:schemeClr val="accent2">
                <a:hueOff val="-3150149"/>
                <a:satOff val="2847"/>
                <a:lumOff val="321"/>
                <a:alphaOff val="0"/>
                <a:tint val="38000"/>
                <a:satMod val="260000"/>
              </a:schemeClr>
            </a:gs>
            <a:gs pos="75000">
              <a:schemeClr val="accent2">
                <a:hueOff val="-3150149"/>
                <a:satOff val="2847"/>
                <a:lumOff val="321"/>
                <a:alphaOff val="0"/>
                <a:tint val="55000"/>
                <a:satMod val="255000"/>
              </a:schemeClr>
            </a:gs>
            <a:gs pos="100000">
              <a:schemeClr val="accent2">
                <a:hueOff val="-3150149"/>
                <a:satOff val="2847"/>
                <a:lumOff val="321"/>
                <a:alphaOff val="0"/>
                <a:tint val="70000"/>
                <a:satMod val="255000"/>
              </a:schemeClr>
            </a:gs>
          </a:gsLst>
          <a:path path="circle">
            <a:fillToRect l="5000" t="100000" r="120000" b="10000"/>
          </a:path>
        </a:gradFill>
        <a:ln>
          <a:noFill/>
        </a:ln>
        <a:effectLst>
          <a:outerShdw blurRad="50800" dist="250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GB" sz="1400" kern="1200" dirty="0" smtClean="0">
              <a:latin typeface="Arial Rounded MT Bold" panose="020F0704030504030204" pitchFamily="34" charset="0"/>
            </a:rPr>
            <a:t>Play with a sibling</a:t>
          </a:r>
          <a:endParaRPr lang="en-GB" sz="1400" kern="1200" dirty="0">
            <a:latin typeface="Arial Rounded MT Bold" panose="020F0704030504030204" pitchFamily="34" charset="0"/>
          </a:endParaRPr>
        </a:p>
      </dsp:txBody>
      <dsp:txXfrm>
        <a:off x="4236693" y="603501"/>
        <a:ext cx="1924666" cy="1154800"/>
      </dsp:txXfrm>
    </dsp:sp>
    <dsp:sp modelId="{26264BFA-A1AA-42B0-8409-BD6431DFE200}">
      <dsp:nvSpPr>
        <dsp:cNvPr id="0" name=""/>
        <dsp:cNvSpPr/>
      </dsp:nvSpPr>
      <dsp:spPr>
        <a:xfrm>
          <a:off x="6353826" y="603501"/>
          <a:ext cx="1924666" cy="1154800"/>
        </a:xfrm>
        <a:prstGeom prst="rect">
          <a:avLst/>
        </a:prstGeom>
        <a:gradFill rotWithShape="0">
          <a:gsLst>
            <a:gs pos="0">
              <a:schemeClr val="accent2">
                <a:hueOff val="-4725223"/>
                <a:satOff val="4270"/>
                <a:lumOff val="482"/>
                <a:alphaOff val="0"/>
                <a:tint val="35000"/>
                <a:satMod val="260000"/>
              </a:schemeClr>
            </a:gs>
            <a:gs pos="30000">
              <a:schemeClr val="accent2">
                <a:hueOff val="-4725223"/>
                <a:satOff val="4270"/>
                <a:lumOff val="482"/>
                <a:alphaOff val="0"/>
                <a:tint val="38000"/>
                <a:satMod val="260000"/>
              </a:schemeClr>
            </a:gs>
            <a:gs pos="75000">
              <a:schemeClr val="accent2">
                <a:hueOff val="-4725223"/>
                <a:satOff val="4270"/>
                <a:lumOff val="482"/>
                <a:alphaOff val="0"/>
                <a:tint val="55000"/>
                <a:satMod val="255000"/>
              </a:schemeClr>
            </a:gs>
            <a:gs pos="100000">
              <a:schemeClr val="accent2">
                <a:hueOff val="-4725223"/>
                <a:satOff val="4270"/>
                <a:lumOff val="482"/>
                <a:alphaOff val="0"/>
                <a:tint val="70000"/>
                <a:satMod val="255000"/>
              </a:schemeClr>
            </a:gs>
          </a:gsLst>
          <a:path path="circle">
            <a:fillToRect l="5000" t="100000" r="120000" b="10000"/>
          </a:path>
        </a:gradFill>
        <a:ln>
          <a:noFill/>
        </a:ln>
        <a:effectLst>
          <a:outerShdw blurRad="50800" dist="250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GB" sz="1400" kern="1200" dirty="0" smtClean="0">
              <a:latin typeface="Arial Rounded MT Bold" panose="020F0704030504030204" pitchFamily="34" charset="0"/>
            </a:rPr>
            <a:t>Sing to a baby</a:t>
          </a:r>
          <a:endParaRPr lang="en-GB" sz="1400" kern="1200" dirty="0">
            <a:latin typeface="Arial Rounded MT Bold" panose="020F0704030504030204" pitchFamily="34" charset="0"/>
          </a:endParaRPr>
        </a:p>
      </dsp:txBody>
      <dsp:txXfrm>
        <a:off x="6353826" y="603501"/>
        <a:ext cx="1924666" cy="1154800"/>
      </dsp:txXfrm>
    </dsp:sp>
    <dsp:sp modelId="{5E55EA06-BB72-4D3B-BED5-F4AFB3916E2B}">
      <dsp:nvSpPr>
        <dsp:cNvPr id="0" name=""/>
        <dsp:cNvSpPr/>
      </dsp:nvSpPr>
      <dsp:spPr>
        <a:xfrm>
          <a:off x="2426" y="1950767"/>
          <a:ext cx="1924666" cy="1154800"/>
        </a:xfrm>
        <a:prstGeom prst="rect">
          <a:avLst/>
        </a:prstGeom>
        <a:gradFill rotWithShape="0">
          <a:gsLst>
            <a:gs pos="0">
              <a:schemeClr val="accent2">
                <a:hueOff val="-6300298"/>
                <a:satOff val="5693"/>
                <a:lumOff val="643"/>
                <a:alphaOff val="0"/>
                <a:tint val="35000"/>
                <a:satMod val="260000"/>
              </a:schemeClr>
            </a:gs>
            <a:gs pos="30000">
              <a:schemeClr val="accent2">
                <a:hueOff val="-6300298"/>
                <a:satOff val="5693"/>
                <a:lumOff val="643"/>
                <a:alphaOff val="0"/>
                <a:tint val="38000"/>
                <a:satMod val="260000"/>
              </a:schemeClr>
            </a:gs>
            <a:gs pos="75000">
              <a:schemeClr val="accent2">
                <a:hueOff val="-6300298"/>
                <a:satOff val="5693"/>
                <a:lumOff val="643"/>
                <a:alphaOff val="0"/>
                <a:tint val="55000"/>
                <a:satMod val="255000"/>
              </a:schemeClr>
            </a:gs>
            <a:gs pos="100000">
              <a:schemeClr val="accent2">
                <a:hueOff val="-6300298"/>
                <a:satOff val="5693"/>
                <a:lumOff val="643"/>
                <a:alphaOff val="0"/>
                <a:tint val="70000"/>
                <a:satMod val="255000"/>
              </a:schemeClr>
            </a:gs>
          </a:gsLst>
          <a:path path="circle">
            <a:fillToRect l="5000" t="100000" r="120000" b="10000"/>
          </a:path>
        </a:gradFill>
        <a:ln>
          <a:noFill/>
        </a:ln>
        <a:effectLst>
          <a:outerShdw blurRad="50800" dist="250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GB" sz="1400" kern="1200" dirty="0" smtClean="0">
              <a:latin typeface="Arial Rounded MT Bold" panose="020F0704030504030204" pitchFamily="34" charset="0"/>
            </a:rPr>
            <a:t>Write a message to say thank you to a friend or family member for something kind they have done</a:t>
          </a:r>
          <a:endParaRPr lang="en-GB" sz="1400" kern="1200" dirty="0">
            <a:latin typeface="Arial Rounded MT Bold" panose="020F0704030504030204" pitchFamily="34" charset="0"/>
          </a:endParaRPr>
        </a:p>
      </dsp:txBody>
      <dsp:txXfrm>
        <a:off x="2426" y="1950767"/>
        <a:ext cx="1924666" cy="1154800"/>
      </dsp:txXfrm>
    </dsp:sp>
    <dsp:sp modelId="{A472D716-8CCE-4A83-81FD-E585FFC1FF5B}">
      <dsp:nvSpPr>
        <dsp:cNvPr id="0" name=""/>
        <dsp:cNvSpPr/>
      </dsp:nvSpPr>
      <dsp:spPr>
        <a:xfrm>
          <a:off x="2119559" y="1950767"/>
          <a:ext cx="1924666" cy="1154800"/>
        </a:xfrm>
        <a:prstGeom prst="rect">
          <a:avLst/>
        </a:prstGeom>
        <a:gradFill rotWithShape="0">
          <a:gsLst>
            <a:gs pos="0">
              <a:schemeClr val="accent2">
                <a:hueOff val="-7875373"/>
                <a:satOff val="7117"/>
                <a:lumOff val="804"/>
                <a:alphaOff val="0"/>
                <a:tint val="35000"/>
                <a:satMod val="260000"/>
              </a:schemeClr>
            </a:gs>
            <a:gs pos="30000">
              <a:schemeClr val="accent2">
                <a:hueOff val="-7875373"/>
                <a:satOff val="7117"/>
                <a:lumOff val="804"/>
                <a:alphaOff val="0"/>
                <a:tint val="38000"/>
                <a:satMod val="260000"/>
              </a:schemeClr>
            </a:gs>
            <a:gs pos="75000">
              <a:schemeClr val="accent2">
                <a:hueOff val="-7875373"/>
                <a:satOff val="7117"/>
                <a:lumOff val="804"/>
                <a:alphaOff val="0"/>
                <a:tint val="55000"/>
                <a:satMod val="255000"/>
              </a:schemeClr>
            </a:gs>
            <a:gs pos="100000">
              <a:schemeClr val="accent2">
                <a:hueOff val="-7875373"/>
                <a:satOff val="7117"/>
                <a:lumOff val="804"/>
                <a:alphaOff val="0"/>
                <a:tint val="70000"/>
                <a:satMod val="255000"/>
              </a:schemeClr>
            </a:gs>
          </a:gsLst>
          <a:path path="circle">
            <a:fillToRect l="5000" t="100000" r="120000" b="10000"/>
          </a:path>
        </a:gradFill>
        <a:ln>
          <a:noFill/>
        </a:ln>
        <a:effectLst>
          <a:outerShdw blurRad="50800" dist="250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GB" sz="1400" kern="1200" dirty="0" smtClean="0">
              <a:latin typeface="Arial Rounded MT Bold" panose="020F0704030504030204" pitchFamily="34" charset="0"/>
            </a:rPr>
            <a:t>Plan what you will buy your family for Christmas</a:t>
          </a:r>
          <a:endParaRPr lang="en-GB" sz="1400" kern="1200" dirty="0">
            <a:latin typeface="Arial Rounded MT Bold" panose="020F0704030504030204" pitchFamily="34" charset="0"/>
          </a:endParaRPr>
        </a:p>
      </dsp:txBody>
      <dsp:txXfrm>
        <a:off x="2119559" y="1950767"/>
        <a:ext cx="1924666" cy="1154800"/>
      </dsp:txXfrm>
    </dsp:sp>
    <dsp:sp modelId="{87021F92-CE96-43AD-8BBF-1EE13B1C232C}">
      <dsp:nvSpPr>
        <dsp:cNvPr id="0" name=""/>
        <dsp:cNvSpPr/>
      </dsp:nvSpPr>
      <dsp:spPr>
        <a:xfrm>
          <a:off x="4236693" y="1950767"/>
          <a:ext cx="1924666" cy="1154800"/>
        </a:xfrm>
        <a:prstGeom prst="rect">
          <a:avLst/>
        </a:prstGeom>
        <a:gradFill rotWithShape="0">
          <a:gsLst>
            <a:gs pos="0">
              <a:schemeClr val="accent2">
                <a:hueOff val="-9450447"/>
                <a:satOff val="8540"/>
                <a:lumOff val="964"/>
                <a:alphaOff val="0"/>
                <a:tint val="35000"/>
                <a:satMod val="260000"/>
              </a:schemeClr>
            </a:gs>
            <a:gs pos="30000">
              <a:schemeClr val="accent2">
                <a:hueOff val="-9450447"/>
                <a:satOff val="8540"/>
                <a:lumOff val="964"/>
                <a:alphaOff val="0"/>
                <a:tint val="38000"/>
                <a:satMod val="260000"/>
              </a:schemeClr>
            </a:gs>
            <a:gs pos="75000">
              <a:schemeClr val="accent2">
                <a:hueOff val="-9450447"/>
                <a:satOff val="8540"/>
                <a:lumOff val="964"/>
                <a:alphaOff val="0"/>
                <a:tint val="55000"/>
                <a:satMod val="255000"/>
              </a:schemeClr>
            </a:gs>
            <a:gs pos="100000">
              <a:schemeClr val="accent2">
                <a:hueOff val="-9450447"/>
                <a:satOff val="8540"/>
                <a:lumOff val="964"/>
                <a:alphaOff val="0"/>
                <a:tint val="70000"/>
                <a:satMod val="255000"/>
              </a:schemeClr>
            </a:gs>
          </a:gsLst>
          <a:path path="circle">
            <a:fillToRect l="5000" t="100000" r="120000" b="10000"/>
          </a:path>
        </a:gradFill>
        <a:ln>
          <a:noFill/>
        </a:ln>
        <a:effectLst>
          <a:outerShdw blurRad="50800" dist="250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GB" sz="1400" kern="1200" dirty="0" smtClean="0">
              <a:latin typeface="Arial Rounded MT Bold" panose="020F0704030504030204" pitchFamily="34" charset="0"/>
            </a:rPr>
            <a:t>Massage the part of our body that you feel the urge to harm</a:t>
          </a:r>
          <a:endParaRPr lang="en-GB" sz="1400" kern="1200" dirty="0">
            <a:latin typeface="Arial Rounded MT Bold" panose="020F0704030504030204" pitchFamily="34" charset="0"/>
          </a:endParaRPr>
        </a:p>
      </dsp:txBody>
      <dsp:txXfrm>
        <a:off x="4236693" y="1950767"/>
        <a:ext cx="1924666" cy="1154800"/>
      </dsp:txXfrm>
    </dsp:sp>
    <dsp:sp modelId="{B1310833-A26D-48F1-982F-8FB8C1DF0378}">
      <dsp:nvSpPr>
        <dsp:cNvPr id="0" name=""/>
        <dsp:cNvSpPr/>
      </dsp:nvSpPr>
      <dsp:spPr>
        <a:xfrm>
          <a:off x="6353826" y="1950767"/>
          <a:ext cx="1924666" cy="1154800"/>
        </a:xfrm>
        <a:prstGeom prst="rect">
          <a:avLst/>
        </a:prstGeom>
        <a:gradFill rotWithShape="0">
          <a:gsLst>
            <a:gs pos="0">
              <a:schemeClr val="accent2">
                <a:hueOff val="-11025521"/>
                <a:satOff val="9964"/>
                <a:lumOff val="1125"/>
                <a:alphaOff val="0"/>
                <a:tint val="35000"/>
                <a:satMod val="260000"/>
              </a:schemeClr>
            </a:gs>
            <a:gs pos="30000">
              <a:schemeClr val="accent2">
                <a:hueOff val="-11025521"/>
                <a:satOff val="9964"/>
                <a:lumOff val="1125"/>
                <a:alphaOff val="0"/>
                <a:tint val="38000"/>
                <a:satMod val="260000"/>
              </a:schemeClr>
            </a:gs>
            <a:gs pos="75000">
              <a:schemeClr val="accent2">
                <a:hueOff val="-11025521"/>
                <a:satOff val="9964"/>
                <a:lumOff val="1125"/>
                <a:alphaOff val="0"/>
                <a:tint val="55000"/>
                <a:satMod val="255000"/>
              </a:schemeClr>
            </a:gs>
            <a:gs pos="100000">
              <a:schemeClr val="accent2">
                <a:hueOff val="-11025521"/>
                <a:satOff val="9964"/>
                <a:lumOff val="1125"/>
                <a:alphaOff val="0"/>
                <a:tint val="70000"/>
                <a:satMod val="255000"/>
              </a:schemeClr>
            </a:gs>
          </a:gsLst>
          <a:path path="circle">
            <a:fillToRect l="5000" t="100000" r="120000" b="10000"/>
          </a:path>
        </a:gradFill>
        <a:ln>
          <a:noFill/>
        </a:ln>
        <a:effectLst>
          <a:outerShdw blurRad="50800" dist="250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GB" sz="1400" kern="1200" dirty="0" smtClean="0">
              <a:latin typeface="Arial Rounded MT Bold" panose="020F0704030504030204" pitchFamily="34" charset="0"/>
            </a:rPr>
            <a:t>Look after your older wounds or scars, clean them and dress them</a:t>
          </a:r>
          <a:endParaRPr lang="en-GB" sz="1400" kern="1200" dirty="0">
            <a:latin typeface="Arial Rounded MT Bold" panose="020F0704030504030204" pitchFamily="34" charset="0"/>
          </a:endParaRPr>
        </a:p>
      </dsp:txBody>
      <dsp:txXfrm>
        <a:off x="6353826" y="1950767"/>
        <a:ext cx="1924666" cy="1154800"/>
      </dsp:txXfrm>
    </dsp:sp>
    <dsp:sp modelId="{0CE8E404-2BDB-42FA-83F4-C12417F50799}">
      <dsp:nvSpPr>
        <dsp:cNvPr id="0" name=""/>
        <dsp:cNvSpPr/>
      </dsp:nvSpPr>
      <dsp:spPr>
        <a:xfrm>
          <a:off x="2426" y="3298034"/>
          <a:ext cx="1924666" cy="1154800"/>
        </a:xfrm>
        <a:prstGeom prst="rect">
          <a:avLst/>
        </a:prstGeom>
        <a:gradFill rotWithShape="0">
          <a:gsLst>
            <a:gs pos="0">
              <a:schemeClr val="accent2">
                <a:hueOff val="-12600596"/>
                <a:satOff val="11387"/>
                <a:lumOff val="1286"/>
                <a:alphaOff val="0"/>
                <a:tint val="35000"/>
                <a:satMod val="260000"/>
              </a:schemeClr>
            </a:gs>
            <a:gs pos="30000">
              <a:schemeClr val="accent2">
                <a:hueOff val="-12600596"/>
                <a:satOff val="11387"/>
                <a:lumOff val="1286"/>
                <a:alphaOff val="0"/>
                <a:tint val="38000"/>
                <a:satMod val="260000"/>
              </a:schemeClr>
            </a:gs>
            <a:gs pos="75000">
              <a:schemeClr val="accent2">
                <a:hueOff val="-12600596"/>
                <a:satOff val="11387"/>
                <a:lumOff val="1286"/>
                <a:alphaOff val="0"/>
                <a:tint val="55000"/>
                <a:satMod val="255000"/>
              </a:schemeClr>
            </a:gs>
            <a:gs pos="100000">
              <a:schemeClr val="accent2">
                <a:hueOff val="-12600596"/>
                <a:satOff val="11387"/>
                <a:lumOff val="1286"/>
                <a:alphaOff val="0"/>
                <a:tint val="70000"/>
                <a:satMod val="255000"/>
              </a:schemeClr>
            </a:gs>
          </a:gsLst>
          <a:path path="circle">
            <a:fillToRect l="5000" t="100000" r="120000" b="10000"/>
          </a:path>
        </a:gradFill>
        <a:ln>
          <a:noFill/>
        </a:ln>
        <a:effectLst>
          <a:outerShdw blurRad="50800" dist="250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GB" sz="1400" kern="1200" dirty="0" smtClean="0">
              <a:latin typeface="Arial Rounded MT Bold" panose="020F0704030504030204" pitchFamily="34" charset="0"/>
            </a:rPr>
            <a:t>Ask someone you care about for a hug</a:t>
          </a:r>
          <a:endParaRPr lang="en-GB" sz="1400" kern="1200" dirty="0">
            <a:latin typeface="Arial Rounded MT Bold" panose="020F0704030504030204" pitchFamily="34" charset="0"/>
          </a:endParaRPr>
        </a:p>
      </dsp:txBody>
      <dsp:txXfrm>
        <a:off x="2426" y="3298034"/>
        <a:ext cx="1924666" cy="1154800"/>
      </dsp:txXfrm>
    </dsp:sp>
    <dsp:sp modelId="{2E44255B-5659-42F4-B444-C2C04D86B0AA}">
      <dsp:nvSpPr>
        <dsp:cNvPr id="0" name=""/>
        <dsp:cNvSpPr/>
      </dsp:nvSpPr>
      <dsp:spPr>
        <a:xfrm>
          <a:off x="2119559" y="3298034"/>
          <a:ext cx="1924666" cy="1154800"/>
        </a:xfrm>
        <a:prstGeom prst="rect">
          <a:avLst/>
        </a:prstGeom>
        <a:gradFill rotWithShape="0">
          <a:gsLst>
            <a:gs pos="0">
              <a:schemeClr val="accent2">
                <a:hueOff val="-14175669"/>
                <a:satOff val="12810"/>
                <a:lumOff val="1447"/>
                <a:alphaOff val="0"/>
                <a:tint val="35000"/>
                <a:satMod val="260000"/>
              </a:schemeClr>
            </a:gs>
            <a:gs pos="30000">
              <a:schemeClr val="accent2">
                <a:hueOff val="-14175669"/>
                <a:satOff val="12810"/>
                <a:lumOff val="1447"/>
                <a:alphaOff val="0"/>
                <a:tint val="38000"/>
                <a:satMod val="260000"/>
              </a:schemeClr>
            </a:gs>
            <a:gs pos="75000">
              <a:schemeClr val="accent2">
                <a:hueOff val="-14175669"/>
                <a:satOff val="12810"/>
                <a:lumOff val="1447"/>
                <a:alphaOff val="0"/>
                <a:tint val="55000"/>
                <a:satMod val="255000"/>
              </a:schemeClr>
            </a:gs>
            <a:gs pos="100000">
              <a:schemeClr val="accent2">
                <a:hueOff val="-14175669"/>
                <a:satOff val="12810"/>
                <a:lumOff val="1447"/>
                <a:alphaOff val="0"/>
                <a:tint val="70000"/>
                <a:satMod val="255000"/>
              </a:schemeClr>
            </a:gs>
          </a:gsLst>
          <a:path path="circle">
            <a:fillToRect l="5000" t="100000" r="120000" b="10000"/>
          </a:path>
        </a:gradFill>
        <a:ln>
          <a:noFill/>
        </a:ln>
        <a:effectLst>
          <a:outerShdw blurRad="50800" dist="250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GB" sz="1400" kern="1200" dirty="0" smtClean="0">
              <a:latin typeface="Arial Rounded MT Bold" panose="020F0704030504030204" pitchFamily="34" charset="0"/>
            </a:rPr>
            <a:t>Smooth body lotion into the places you want to harm</a:t>
          </a:r>
          <a:endParaRPr lang="en-GB" sz="1400" kern="1200" dirty="0">
            <a:latin typeface="Arial Rounded MT Bold" panose="020F0704030504030204" pitchFamily="34" charset="0"/>
          </a:endParaRPr>
        </a:p>
      </dsp:txBody>
      <dsp:txXfrm>
        <a:off x="2119559" y="3298034"/>
        <a:ext cx="1924666" cy="1154800"/>
      </dsp:txXfrm>
    </dsp:sp>
    <dsp:sp modelId="{8D98B703-77CB-4341-9D2D-ECFD46CBF6F7}">
      <dsp:nvSpPr>
        <dsp:cNvPr id="0" name=""/>
        <dsp:cNvSpPr/>
      </dsp:nvSpPr>
      <dsp:spPr>
        <a:xfrm>
          <a:off x="4236693" y="3298034"/>
          <a:ext cx="1924666" cy="1154800"/>
        </a:xfrm>
        <a:prstGeom prst="rect">
          <a:avLst/>
        </a:prstGeom>
        <a:gradFill rotWithShape="0">
          <a:gsLst>
            <a:gs pos="0">
              <a:schemeClr val="accent2">
                <a:hueOff val="-15750745"/>
                <a:satOff val="14234"/>
                <a:lumOff val="1607"/>
                <a:alphaOff val="0"/>
                <a:tint val="35000"/>
                <a:satMod val="260000"/>
              </a:schemeClr>
            </a:gs>
            <a:gs pos="30000">
              <a:schemeClr val="accent2">
                <a:hueOff val="-15750745"/>
                <a:satOff val="14234"/>
                <a:lumOff val="1607"/>
                <a:alphaOff val="0"/>
                <a:tint val="38000"/>
                <a:satMod val="260000"/>
              </a:schemeClr>
            </a:gs>
            <a:gs pos="75000">
              <a:schemeClr val="accent2">
                <a:hueOff val="-15750745"/>
                <a:satOff val="14234"/>
                <a:lumOff val="1607"/>
                <a:alphaOff val="0"/>
                <a:tint val="55000"/>
                <a:satMod val="255000"/>
              </a:schemeClr>
            </a:gs>
            <a:gs pos="100000">
              <a:schemeClr val="accent2">
                <a:hueOff val="-15750745"/>
                <a:satOff val="14234"/>
                <a:lumOff val="1607"/>
                <a:alphaOff val="0"/>
                <a:tint val="70000"/>
                <a:satMod val="255000"/>
              </a:schemeClr>
            </a:gs>
          </a:gsLst>
          <a:path path="circle">
            <a:fillToRect l="5000" t="100000" r="120000" b="10000"/>
          </a:path>
        </a:gradFill>
        <a:ln>
          <a:noFill/>
        </a:ln>
        <a:effectLst>
          <a:outerShdw blurRad="50800" dist="250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GB" sz="1400" kern="1200" dirty="0" smtClean="0">
              <a:latin typeface="Arial Rounded MT Bold" panose="020F0704030504030204" pitchFamily="34" charset="0"/>
            </a:rPr>
            <a:t>Rub bio-oil into your old scars</a:t>
          </a:r>
          <a:endParaRPr lang="en-GB" sz="1400" kern="1200" dirty="0">
            <a:latin typeface="Arial Rounded MT Bold" panose="020F0704030504030204" pitchFamily="34" charset="0"/>
          </a:endParaRPr>
        </a:p>
      </dsp:txBody>
      <dsp:txXfrm>
        <a:off x="4236693" y="3298034"/>
        <a:ext cx="1924666" cy="1154800"/>
      </dsp:txXfrm>
    </dsp:sp>
    <dsp:sp modelId="{3DDA115A-E9DB-4BE4-A92F-F5CF00E12E4F}">
      <dsp:nvSpPr>
        <dsp:cNvPr id="0" name=""/>
        <dsp:cNvSpPr/>
      </dsp:nvSpPr>
      <dsp:spPr>
        <a:xfrm>
          <a:off x="6353826" y="3298034"/>
          <a:ext cx="1924666" cy="1154800"/>
        </a:xfrm>
        <a:prstGeom prst="rect">
          <a:avLst/>
        </a:prstGeom>
        <a:gradFill rotWithShape="0">
          <a:gsLst>
            <a:gs pos="0">
              <a:schemeClr val="accent2">
                <a:hueOff val="-17325818"/>
                <a:satOff val="15657"/>
                <a:lumOff val="1768"/>
                <a:alphaOff val="0"/>
                <a:tint val="35000"/>
                <a:satMod val="260000"/>
              </a:schemeClr>
            </a:gs>
            <a:gs pos="30000">
              <a:schemeClr val="accent2">
                <a:hueOff val="-17325818"/>
                <a:satOff val="15657"/>
                <a:lumOff val="1768"/>
                <a:alphaOff val="0"/>
                <a:tint val="38000"/>
                <a:satMod val="260000"/>
              </a:schemeClr>
            </a:gs>
            <a:gs pos="75000">
              <a:schemeClr val="accent2">
                <a:hueOff val="-17325818"/>
                <a:satOff val="15657"/>
                <a:lumOff val="1768"/>
                <a:alphaOff val="0"/>
                <a:tint val="55000"/>
                <a:satMod val="255000"/>
              </a:schemeClr>
            </a:gs>
            <a:gs pos="100000">
              <a:schemeClr val="accent2">
                <a:hueOff val="-17325818"/>
                <a:satOff val="15657"/>
                <a:lumOff val="1768"/>
                <a:alphaOff val="0"/>
                <a:tint val="70000"/>
                <a:satMod val="255000"/>
              </a:schemeClr>
            </a:gs>
          </a:gsLst>
          <a:path path="circle">
            <a:fillToRect l="5000" t="100000" r="120000" b="10000"/>
          </a:path>
        </a:gradFill>
        <a:ln>
          <a:noFill/>
        </a:ln>
        <a:effectLst>
          <a:outerShdw blurRad="50800" dist="250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GB" sz="1400" kern="1200" dirty="0" smtClean="0">
              <a:latin typeface="Arial Rounded MT Bold" panose="020F0704030504030204" pitchFamily="34" charset="0"/>
            </a:rPr>
            <a:t>Put on your cosiest, biggest jumper and give yourself a hug</a:t>
          </a:r>
          <a:endParaRPr lang="en-GB" sz="1400" kern="1200" dirty="0">
            <a:latin typeface="Arial Rounded MT Bold" panose="020F0704030504030204" pitchFamily="34" charset="0"/>
          </a:endParaRPr>
        </a:p>
      </dsp:txBody>
      <dsp:txXfrm>
        <a:off x="6353826" y="3298034"/>
        <a:ext cx="1924666" cy="1154800"/>
      </dsp:txXfrm>
    </dsp:sp>
  </dsp:spTree>
</dsp:drawing>
</file>

<file path=ppt/diagrams/drawing1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5B77595C-C197-4B0F-B0DC-F0DCD1A3ED1D}">
      <dsp:nvSpPr>
        <dsp:cNvPr id="0" name=""/>
        <dsp:cNvSpPr/>
      </dsp:nvSpPr>
      <dsp:spPr>
        <a:xfrm>
          <a:off x="115439" y="829"/>
          <a:ext cx="1872102" cy="1123261"/>
        </a:xfrm>
        <a:prstGeom prst="rect">
          <a:avLst/>
        </a:prstGeom>
        <a:gradFill rotWithShape="0">
          <a:gsLst>
            <a:gs pos="0">
              <a:schemeClr val="accent2">
                <a:hueOff val="0"/>
                <a:satOff val="0"/>
                <a:lumOff val="0"/>
                <a:alphaOff val="0"/>
                <a:tint val="35000"/>
                <a:satMod val="260000"/>
              </a:schemeClr>
            </a:gs>
            <a:gs pos="30000">
              <a:schemeClr val="accent2">
                <a:hueOff val="0"/>
                <a:satOff val="0"/>
                <a:lumOff val="0"/>
                <a:alphaOff val="0"/>
                <a:tint val="38000"/>
                <a:satMod val="260000"/>
              </a:schemeClr>
            </a:gs>
            <a:gs pos="75000">
              <a:schemeClr val="accent2">
                <a:hueOff val="0"/>
                <a:satOff val="0"/>
                <a:lumOff val="0"/>
                <a:alphaOff val="0"/>
                <a:tint val="55000"/>
                <a:satMod val="255000"/>
              </a:schemeClr>
            </a:gs>
            <a:gs pos="100000">
              <a:schemeClr val="accent2">
                <a:hueOff val="0"/>
                <a:satOff val="0"/>
                <a:lumOff val="0"/>
                <a:alphaOff val="0"/>
                <a:tint val="70000"/>
                <a:satMod val="255000"/>
              </a:schemeClr>
            </a:gs>
          </a:gsLst>
          <a:path path="circle">
            <a:fillToRect l="5000" t="100000" r="120000" b="10000"/>
          </a:path>
        </a:gradFill>
        <a:ln>
          <a:noFill/>
        </a:ln>
        <a:effectLst>
          <a:outerShdw blurRad="50800" dist="250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GB" sz="1600" kern="1200" dirty="0" smtClean="0">
              <a:latin typeface="Arial Rounded MT Bold" panose="020F0704030504030204" pitchFamily="34" charset="0"/>
            </a:rPr>
            <a:t>Google yourself</a:t>
          </a:r>
          <a:endParaRPr lang="en-GB" sz="1600" kern="1200" dirty="0">
            <a:latin typeface="Arial Rounded MT Bold" panose="020F0704030504030204" pitchFamily="34" charset="0"/>
          </a:endParaRPr>
        </a:p>
      </dsp:txBody>
      <dsp:txXfrm>
        <a:off x="115439" y="829"/>
        <a:ext cx="1872102" cy="1123261"/>
      </dsp:txXfrm>
    </dsp:sp>
    <dsp:sp modelId="{DB607347-0204-4E23-96BE-4C2A9710ECC6}">
      <dsp:nvSpPr>
        <dsp:cNvPr id="0" name=""/>
        <dsp:cNvSpPr/>
      </dsp:nvSpPr>
      <dsp:spPr>
        <a:xfrm>
          <a:off x="2174752" y="829"/>
          <a:ext cx="1872102" cy="1123261"/>
        </a:xfrm>
        <a:prstGeom prst="rect">
          <a:avLst/>
        </a:prstGeom>
        <a:gradFill rotWithShape="0">
          <a:gsLst>
            <a:gs pos="0">
              <a:schemeClr val="accent2">
                <a:hueOff val="-1332755"/>
                <a:satOff val="1204"/>
                <a:lumOff val="136"/>
                <a:alphaOff val="0"/>
                <a:tint val="35000"/>
                <a:satMod val="260000"/>
              </a:schemeClr>
            </a:gs>
            <a:gs pos="30000">
              <a:schemeClr val="accent2">
                <a:hueOff val="-1332755"/>
                <a:satOff val="1204"/>
                <a:lumOff val="136"/>
                <a:alphaOff val="0"/>
                <a:tint val="38000"/>
                <a:satMod val="260000"/>
              </a:schemeClr>
            </a:gs>
            <a:gs pos="75000">
              <a:schemeClr val="accent2">
                <a:hueOff val="-1332755"/>
                <a:satOff val="1204"/>
                <a:lumOff val="136"/>
                <a:alphaOff val="0"/>
                <a:tint val="55000"/>
                <a:satMod val="255000"/>
              </a:schemeClr>
            </a:gs>
            <a:gs pos="100000">
              <a:schemeClr val="accent2">
                <a:hueOff val="-1332755"/>
                <a:satOff val="1204"/>
                <a:lumOff val="136"/>
                <a:alphaOff val="0"/>
                <a:tint val="70000"/>
                <a:satMod val="255000"/>
              </a:schemeClr>
            </a:gs>
          </a:gsLst>
          <a:path path="circle">
            <a:fillToRect l="5000" t="100000" r="120000" b="10000"/>
          </a:path>
        </a:gradFill>
        <a:ln>
          <a:noFill/>
        </a:ln>
        <a:effectLst>
          <a:outerShdw blurRad="50800" dist="250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GB" sz="1600" kern="1200" dirty="0" smtClean="0">
              <a:latin typeface="Arial Rounded MT Bold" panose="020F0704030504030204" pitchFamily="34" charset="0"/>
            </a:rPr>
            <a:t>Read your last school report</a:t>
          </a:r>
          <a:endParaRPr lang="en-GB" sz="1600" kern="1200" dirty="0">
            <a:latin typeface="Arial Rounded MT Bold" panose="020F0704030504030204" pitchFamily="34" charset="0"/>
          </a:endParaRPr>
        </a:p>
      </dsp:txBody>
      <dsp:txXfrm>
        <a:off x="2174752" y="829"/>
        <a:ext cx="1872102" cy="1123261"/>
      </dsp:txXfrm>
    </dsp:sp>
    <dsp:sp modelId="{78D3AC1F-8747-4B8D-ADA8-8BB1EE12B5A6}">
      <dsp:nvSpPr>
        <dsp:cNvPr id="0" name=""/>
        <dsp:cNvSpPr/>
      </dsp:nvSpPr>
      <dsp:spPr>
        <a:xfrm>
          <a:off x="4234065" y="829"/>
          <a:ext cx="1872102" cy="1123261"/>
        </a:xfrm>
        <a:prstGeom prst="rect">
          <a:avLst/>
        </a:prstGeom>
        <a:gradFill rotWithShape="0">
          <a:gsLst>
            <a:gs pos="0">
              <a:schemeClr val="accent2">
                <a:hueOff val="-2665511"/>
                <a:satOff val="2409"/>
                <a:lumOff val="272"/>
                <a:alphaOff val="0"/>
                <a:tint val="35000"/>
                <a:satMod val="260000"/>
              </a:schemeClr>
            </a:gs>
            <a:gs pos="30000">
              <a:schemeClr val="accent2">
                <a:hueOff val="-2665511"/>
                <a:satOff val="2409"/>
                <a:lumOff val="272"/>
                <a:alphaOff val="0"/>
                <a:tint val="38000"/>
                <a:satMod val="260000"/>
              </a:schemeClr>
            </a:gs>
            <a:gs pos="75000">
              <a:schemeClr val="accent2">
                <a:hueOff val="-2665511"/>
                <a:satOff val="2409"/>
                <a:lumOff val="272"/>
                <a:alphaOff val="0"/>
                <a:tint val="55000"/>
                <a:satMod val="255000"/>
              </a:schemeClr>
            </a:gs>
            <a:gs pos="100000">
              <a:schemeClr val="accent2">
                <a:hueOff val="-2665511"/>
                <a:satOff val="2409"/>
                <a:lumOff val="272"/>
                <a:alphaOff val="0"/>
                <a:tint val="70000"/>
                <a:satMod val="255000"/>
              </a:schemeClr>
            </a:gs>
          </a:gsLst>
          <a:path path="circle">
            <a:fillToRect l="5000" t="100000" r="120000" b="10000"/>
          </a:path>
        </a:gradFill>
        <a:ln>
          <a:noFill/>
        </a:ln>
        <a:effectLst>
          <a:outerShdw blurRad="50800" dist="250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GB" sz="1600" kern="1200" dirty="0" smtClean="0">
              <a:latin typeface="Arial Rounded MT Bold" panose="020F0704030504030204" pitchFamily="34" charset="0"/>
            </a:rPr>
            <a:t>Paint your finger and toe nails</a:t>
          </a:r>
          <a:endParaRPr lang="en-GB" sz="1600" kern="1200" dirty="0">
            <a:latin typeface="Arial Rounded MT Bold" panose="020F0704030504030204" pitchFamily="34" charset="0"/>
          </a:endParaRPr>
        </a:p>
      </dsp:txBody>
      <dsp:txXfrm>
        <a:off x="4234065" y="829"/>
        <a:ext cx="1872102" cy="1123261"/>
      </dsp:txXfrm>
    </dsp:sp>
    <dsp:sp modelId="{DCCB1710-6152-4EE9-B24E-A591C911406F}">
      <dsp:nvSpPr>
        <dsp:cNvPr id="0" name=""/>
        <dsp:cNvSpPr/>
      </dsp:nvSpPr>
      <dsp:spPr>
        <a:xfrm>
          <a:off x="6293377" y="829"/>
          <a:ext cx="1872102" cy="1123261"/>
        </a:xfrm>
        <a:prstGeom prst="rect">
          <a:avLst/>
        </a:prstGeom>
        <a:gradFill rotWithShape="0">
          <a:gsLst>
            <a:gs pos="0">
              <a:schemeClr val="accent2">
                <a:hueOff val="-3998266"/>
                <a:satOff val="3613"/>
                <a:lumOff val="408"/>
                <a:alphaOff val="0"/>
                <a:tint val="35000"/>
                <a:satMod val="260000"/>
              </a:schemeClr>
            </a:gs>
            <a:gs pos="30000">
              <a:schemeClr val="accent2">
                <a:hueOff val="-3998266"/>
                <a:satOff val="3613"/>
                <a:lumOff val="408"/>
                <a:alphaOff val="0"/>
                <a:tint val="38000"/>
                <a:satMod val="260000"/>
              </a:schemeClr>
            </a:gs>
            <a:gs pos="75000">
              <a:schemeClr val="accent2">
                <a:hueOff val="-3998266"/>
                <a:satOff val="3613"/>
                <a:lumOff val="408"/>
                <a:alphaOff val="0"/>
                <a:tint val="55000"/>
                <a:satMod val="255000"/>
              </a:schemeClr>
            </a:gs>
            <a:gs pos="100000">
              <a:schemeClr val="accent2">
                <a:hueOff val="-3998266"/>
                <a:satOff val="3613"/>
                <a:lumOff val="408"/>
                <a:alphaOff val="0"/>
                <a:tint val="70000"/>
                <a:satMod val="255000"/>
              </a:schemeClr>
            </a:gs>
          </a:gsLst>
          <a:path path="circle">
            <a:fillToRect l="5000" t="100000" r="120000" b="10000"/>
          </a:path>
        </a:gradFill>
        <a:ln>
          <a:noFill/>
        </a:ln>
        <a:effectLst>
          <a:outerShdw blurRad="50800" dist="250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GB" sz="1600" kern="1200" dirty="0" smtClean="0">
              <a:latin typeface="Arial Rounded MT Bold" panose="020F0704030504030204" pitchFamily="34" charset="0"/>
            </a:rPr>
            <a:t>Have a cold shower</a:t>
          </a:r>
          <a:endParaRPr lang="en-GB" sz="1600" kern="1200" dirty="0">
            <a:latin typeface="Arial Rounded MT Bold" panose="020F0704030504030204" pitchFamily="34" charset="0"/>
          </a:endParaRPr>
        </a:p>
      </dsp:txBody>
      <dsp:txXfrm>
        <a:off x="6293377" y="829"/>
        <a:ext cx="1872102" cy="1123261"/>
      </dsp:txXfrm>
    </dsp:sp>
    <dsp:sp modelId="{B2AEB69C-4EFE-49B5-A49D-95C9D2D54F4A}">
      <dsp:nvSpPr>
        <dsp:cNvPr id="0" name=""/>
        <dsp:cNvSpPr/>
      </dsp:nvSpPr>
      <dsp:spPr>
        <a:xfrm>
          <a:off x="115439" y="1311301"/>
          <a:ext cx="1872102" cy="1123261"/>
        </a:xfrm>
        <a:prstGeom prst="rect">
          <a:avLst/>
        </a:prstGeom>
        <a:gradFill rotWithShape="0">
          <a:gsLst>
            <a:gs pos="0">
              <a:schemeClr val="accent2">
                <a:hueOff val="-5331021"/>
                <a:satOff val="4818"/>
                <a:lumOff val="544"/>
                <a:alphaOff val="0"/>
                <a:tint val="35000"/>
                <a:satMod val="260000"/>
              </a:schemeClr>
            </a:gs>
            <a:gs pos="30000">
              <a:schemeClr val="accent2">
                <a:hueOff val="-5331021"/>
                <a:satOff val="4818"/>
                <a:lumOff val="544"/>
                <a:alphaOff val="0"/>
                <a:tint val="38000"/>
                <a:satMod val="260000"/>
              </a:schemeClr>
            </a:gs>
            <a:gs pos="75000">
              <a:schemeClr val="accent2">
                <a:hueOff val="-5331021"/>
                <a:satOff val="4818"/>
                <a:lumOff val="544"/>
                <a:alphaOff val="0"/>
                <a:tint val="55000"/>
                <a:satMod val="255000"/>
              </a:schemeClr>
            </a:gs>
            <a:gs pos="100000">
              <a:schemeClr val="accent2">
                <a:hueOff val="-5331021"/>
                <a:satOff val="4818"/>
                <a:lumOff val="544"/>
                <a:alphaOff val="0"/>
                <a:tint val="70000"/>
                <a:satMod val="255000"/>
              </a:schemeClr>
            </a:gs>
          </a:gsLst>
          <a:path path="circle">
            <a:fillToRect l="5000" t="100000" r="120000" b="10000"/>
          </a:path>
        </a:gradFill>
        <a:ln>
          <a:noFill/>
        </a:ln>
        <a:effectLst>
          <a:outerShdw blurRad="50800" dist="250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GB" sz="1600" kern="1200" dirty="0" smtClean="0">
              <a:latin typeface="Arial Rounded MT Bold" panose="020F0704030504030204" pitchFamily="34" charset="0"/>
            </a:rPr>
            <a:t>Ask someone to give you a massage</a:t>
          </a:r>
          <a:endParaRPr lang="en-GB" sz="1600" kern="1200" dirty="0">
            <a:latin typeface="Arial Rounded MT Bold" panose="020F0704030504030204" pitchFamily="34" charset="0"/>
          </a:endParaRPr>
        </a:p>
      </dsp:txBody>
      <dsp:txXfrm>
        <a:off x="115439" y="1311301"/>
        <a:ext cx="1872102" cy="1123261"/>
      </dsp:txXfrm>
    </dsp:sp>
    <dsp:sp modelId="{0C9C387F-E4B5-4643-A906-BC7260BC5763}">
      <dsp:nvSpPr>
        <dsp:cNvPr id="0" name=""/>
        <dsp:cNvSpPr/>
      </dsp:nvSpPr>
      <dsp:spPr>
        <a:xfrm>
          <a:off x="2174752" y="1311301"/>
          <a:ext cx="1872102" cy="1123261"/>
        </a:xfrm>
        <a:prstGeom prst="rect">
          <a:avLst/>
        </a:prstGeom>
        <a:gradFill rotWithShape="0">
          <a:gsLst>
            <a:gs pos="0">
              <a:schemeClr val="accent2">
                <a:hueOff val="-6663777"/>
                <a:satOff val="6022"/>
                <a:lumOff val="680"/>
                <a:alphaOff val="0"/>
                <a:tint val="35000"/>
                <a:satMod val="260000"/>
              </a:schemeClr>
            </a:gs>
            <a:gs pos="30000">
              <a:schemeClr val="accent2">
                <a:hueOff val="-6663777"/>
                <a:satOff val="6022"/>
                <a:lumOff val="680"/>
                <a:alphaOff val="0"/>
                <a:tint val="38000"/>
                <a:satMod val="260000"/>
              </a:schemeClr>
            </a:gs>
            <a:gs pos="75000">
              <a:schemeClr val="accent2">
                <a:hueOff val="-6663777"/>
                <a:satOff val="6022"/>
                <a:lumOff val="680"/>
                <a:alphaOff val="0"/>
                <a:tint val="55000"/>
                <a:satMod val="255000"/>
              </a:schemeClr>
            </a:gs>
            <a:gs pos="100000">
              <a:schemeClr val="accent2">
                <a:hueOff val="-6663777"/>
                <a:satOff val="6022"/>
                <a:lumOff val="680"/>
                <a:alphaOff val="0"/>
                <a:tint val="70000"/>
                <a:satMod val="255000"/>
              </a:schemeClr>
            </a:gs>
          </a:gsLst>
          <a:path path="circle">
            <a:fillToRect l="5000" t="100000" r="120000" b="10000"/>
          </a:path>
        </a:gradFill>
        <a:ln>
          <a:noFill/>
        </a:ln>
        <a:effectLst>
          <a:outerShdw blurRad="50800" dist="250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GB" sz="1600" kern="1200" dirty="0" smtClean="0">
              <a:latin typeface="Arial Rounded MT Bold" panose="020F0704030504030204" pitchFamily="34" charset="0"/>
            </a:rPr>
            <a:t>Punch a cushion</a:t>
          </a:r>
          <a:endParaRPr lang="en-GB" sz="1600" kern="1200" dirty="0">
            <a:latin typeface="Arial Rounded MT Bold" panose="020F0704030504030204" pitchFamily="34" charset="0"/>
          </a:endParaRPr>
        </a:p>
      </dsp:txBody>
      <dsp:txXfrm>
        <a:off x="2174752" y="1311301"/>
        <a:ext cx="1872102" cy="1123261"/>
      </dsp:txXfrm>
    </dsp:sp>
    <dsp:sp modelId="{0925C59C-2F95-48DC-8829-1422044EDF5C}">
      <dsp:nvSpPr>
        <dsp:cNvPr id="0" name=""/>
        <dsp:cNvSpPr/>
      </dsp:nvSpPr>
      <dsp:spPr>
        <a:xfrm>
          <a:off x="4234065" y="1311301"/>
          <a:ext cx="1872102" cy="1123261"/>
        </a:xfrm>
        <a:prstGeom prst="rect">
          <a:avLst/>
        </a:prstGeom>
        <a:gradFill rotWithShape="0">
          <a:gsLst>
            <a:gs pos="0">
              <a:schemeClr val="accent2">
                <a:hueOff val="-7996532"/>
                <a:satOff val="7226"/>
                <a:lumOff val="816"/>
                <a:alphaOff val="0"/>
                <a:tint val="35000"/>
                <a:satMod val="260000"/>
              </a:schemeClr>
            </a:gs>
            <a:gs pos="30000">
              <a:schemeClr val="accent2">
                <a:hueOff val="-7996532"/>
                <a:satOff val="7226"/>
                <a:lumOff val="816"/>
                <a:alphaOff val="0"/>
                <a:tint val="38000"/>
                <a:satMod val="260000"/>
              </a:schemeClr>
            </a:gs>
            <a:gs pos="75000">
              <a:schemeClr val="accent2">
                <a:hueOff val="-7996532"/>
                <a:satOff val="7226"/>
                <a:lumOff val="816"/>
                <a:alphaOff val="0"/>
                <a:tint val="55000"/>
                <a:satMod val="255000"/>
              </a:schemeClr>
            </a:gs>
            <a:gs pos="100000">
              <a:schemeClr val="accent2">
                <a:hueOff val="-7996532"/>
                <a:satOff val="7226"/>
                <a:lumOff val="816"/>
                <a:alphaOff val="0"/>
                <a:tint val="70000"/>
                <a:satMod val="255000"/>
              </a:schemeClr>
            </a:gs>
          </a:gsLst>
          <a:path path="circle">
            <a:fillToRect l="5000" t="100000" r="120000" b="10000"/>
          </a:path>
        </a:gradFill>
        <a:ln>
          <a:noFill/>
        </a:ln>
        <a:effectLst>
          <a:outerShdw blurRad="50800" dist="250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GB" sz="1600" kern="1200" dirty="0" smtClean="0">
              <a:latin typeface="Arial Rounded MT Bold" panose="020F0704030504030204" pitchFamily="34" charset="0"/>
            </a:rPr>
            <a:t>Plunge your hands into a bowl of ice water</a:t>
          </a:r>
          <a:endParaRPr lang="en-GB" sz="1600" kern="1200" dirty="0">
            <a:latin typeface="Arial Rounded MT Bold" panose="020F0704030504030204" pitchFamily="34" charset="0"/>
          </a:endParaRPr>
        </a:p>
      </dsp:txBody>
      <dsp:txXfrm>
        <a:off x="4234065" y="1311301"/>
        <a:ext cx="1872102" cy="1123261"/>
      </dsp:txXfrm>
    </dsp:sp>
    <dsp:sp modelId="{A06750D9-9493-4174-8A0B-5AEB3CDFFA15}">
      <dsp:nvSpPr>
        <dsp:cNvPr id="0" name=""/>
        <dsp:cNvSpPr/>
      </dsp:nvSpPr>
      <dsp:spPr>
        <a:xfrm>
          <a:off x="6293377" y="1311301"/>
          <a:ext cx="1872102" cy="1123261"/>
        </a:xfrm>
        <a:prstGeom prst="rect">
          <a:avLst/>
        </a:prstGeom>
        <a:gradFill rotWithShape="0">
          <a:gsLst>
            <a:gs pos="0">
              <a:schemeClr val="accent2">
                <a:hueOff val="-9329288"/>
                <a:satOff val="8431"/>
                <a:lumOff val="952"/>
                <a:alphaOff val="0"/>
                <a:tint val="35000"/>
                <a:satMod val="260000"/>
              </a:schemeClr>
            </a:gs>
            <a:gs pos="30000">
              <a:schemeClr val="accent2">
                <a:hueOff val="-9329288"/>
                <a:satOff val="8431"/>
                <a:lumOff val="952"/>
                <a:alphaOff val="0"/>
                <a:tint val="38000"/>
                <a:satMod val="260000"/>
              </a:schemeClr>
            </a:gs>
            <a:gs pos="75000">
              <a:schemeClr val="accent2">
                <a:hueOff val="-9329288"/>
                <a:satOff val="8431"/>
                <a:lumOff val="952"/>
                <a:alphaOff val="0"/>
                <a:tint val="55000"/>
                <a:satMod val="255000"/>
              </a:schemeClr>
            </a:gs>
            <a:gs pos="100000">
              <a:schemeClr val="accent2">
                <a:hueOff val="-9329288"/>
                <a:satOff val="8431"/>
                <a:lumOff val="952"/>
                <a:alphaOff val="0"/>
                <a:tint val="70000"/>
                <a:satMod val="255000"/>
              </a:schemeClr>
            </a:gs>
          </a:gsLst>
          <a:path path="circle">
            <a:fillToRect l="5000" t="100000" r="120000" b="10000"/>
          </a:path>
        </a:gradFill>
        <a:ln>
          <a:noFill/>
        </a:ln>
        <a:effectLst>
          <a:outerShdw blurRad="50800" dist="250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GB" sz="1600" kern="1200" dirty="0" smtClean="0">
              <a:latin typeface="Arial Rounded MT Bold" panose="020F0704030504030204" pitchFamily="34" charset="0"/>
            </a:rPr>
            <a:t>Eat an ice lolly, focus on how the cold feels on your tongue</a:t>
          </a:r>
          <a:endParaRPr lang="en-GB" sz="1600" kern="1200" dirty="0">
            <a:latin typeface="Arial Rounded MT Bold" panose="020F0704030504030204" pitchFamily="34" charset="0"/>
          </a:endParaRPr>
        </a:p>
      </dsp:txBody>
      <dsp:txXfrm>
        <a:off x="6293377" y="1311301"/>
        <a:ext cx="1872102" cy="1123261"/>
      </dsp:txXfrm>
    </dsp:sp>
    <dsp:sp modelId="{A8A61E9B-AF6D-444F-B9E0-79A5EF0BD0C3}">
      <dsp:nvSpPr>
        <dsp:cNvPr id="0" name=""/>
        <dsp:cNvSpPr/>
      </dsp:nvSpPr>
      <dsp:spPr>
        <a:xfrm>
          <a:off x="115439" y="2621773"/>
          <a:ext cx="1872102" cy="1123261"/>
        </a:xfrm>
        <a:prstGeom prst="rect">
          <a:avLst/>
        </a:prstGeom>
        <a:gradFill rotWithShape="0">
          <a:gsLst>
            <a:gs pos="0">
              <a:schemeClr val="accent2">
                <a:hueOff val="-10662043"/>
                <a:satOff val="9635"/>
                <a:lumOff val="1088"/>
                <a:alphaOff val="0"/>
                <a:tint val="35000"/>
                <a:satMod val="260000"/>
              </a:schemeClr>
            </a:gs>
            <a:gs pos="30000">
              <a:schemeClr val="accent2">
                <a:hueOff val="-10662043"/>
                <a:satOff val="9635"/>
                <a:lumOff val="1088"/>
                <a:alphaOff val="0"/>
                <a:tint val="38000"/>
                <a:satMod val="260000"/>
              </a:schemeClr>
            </a:gs>
            <a:gs pos="75000">
              <a:schemeClr val="accent2">
                <a:hueOff val="-10662043"/>
                <a:satOff val="9635"/>
                <a:lumOff val="1088"/>
                <a:alphaOff val="0"/>
                <a:tint val="55000"/>
                <a:satMod val="255000"/>
              </a:schemeClr>
            </a:gs>
            <a:gs pos="100000">
              <a:schemeClr val="accent2">
                <a:hueOff val="-10662043"/>
                <a:satOff val="9635"/>
                <a:lumOff val="1088"/>
                <a:alphaOff val="0"/>
                <a:tint val="70000"/>
                <a:satMod val="255000"/>
              </a:schemeClr>
            </a:gs>
          </a:gsLst>
          <a:path path="circle">
            <a:fillToRect l="5000" t="100000" r="120000" b="10000"/>
          </a:path>
        </a:gradFill>
        <a:ln>
          <a:noFill/>
        </a:ln>
        <a:effectLst>
          <a:outerShdw blurRad="50800" dist="250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GB" sz="1600" kern="1200" dirty="0" smtClean="0">
              <a:latin typeface="Arial Rounded MT Bold" panose="020F0704030504030204" pitchFamily="34" charset="0"/>
            </a:rPr>
            <a:t>Eat spicy food</a:t>
          </a:r>
          <a:endParaRPr lang="en-GB" sz="1600" kern="1200" dirty="0">
            <a:latin typeface="Arial Rounded MT Bold" panose="020F0704030504030204" pitchFamily="34" charset="0"/>
          </a:endParaRPr>
        </a:p>
      </dsp:txBody>
      <dsp:txXfrm>
        <a:off x="115439" y="2621773"/>
        <a:ext cx="1872102" cy="1123261"/>
      </dsp:txXfrm>
    </dsp:sp>
    <dsp:sp modelId="{E77BD259-C3B4-418C-BF26-EF7D78A7C76A}">
      <dsp:nvSpPr>
        <dsp:cNvPr id="0" name=""/>
        <dsp:cNvSpPr/>
      </dsp:nvSpPr>
      <dsp:spPr>
        <a:xfrm>
          <a:off x="2174752" y="2621773"/>
          <a:ext cx="1872102" cy="1123261"/>
        </a:xfrm>
        <a:prstGeom prst="rect">
          <a:avLst/>
        </a:prstGeom>
        <a:gradFill rotWithShape="0">
          <a:gsLst>
            <a:gs pos="0">
              <a:schemeClr val="accent2">
                <a:hueOff val="-11994798"/>
                <a:satOff val="10839"/>
                <a:lumOff val="1224"/>
                <a:alphaOff val="0"/>
                <a:tint val="35000"/>
                <a:satMod val="260000"/>
              </a:schemeClr>
            </a:gs>
            <a:gs pos="30000">
              <a:schemeClr val="accent2">
                <a:hueOff val="-11994798"/>
                <a:satOff val="10839"/>
                <a:lumOff val="1224"/>
                <a:alphaOff val="0"/>
                <a:tint val="38000"/>
                <a:satMod val="260000"/>
              </a:schemeClr>
            </a:gs>
            <a:gs pos="75000">
              <a:schemeClr val="accent2">
                <a:hueOff val="-11994798"/>
                <a:satOff val="10839"/>
                <a:lumOff val="1224"/>
                <a:alphaOff val="0"/>
                <a:tint val="55000"/>
                <a:satMod val="255000"/>
              </a:schemeClr>
            </a:gs>
            <a:gs pos="100000">
              <a:schemeClr val="accent2">
                <a:hueOff val="-11994798"/>
                <a:satOff val="10839"/>
                <a:lumOff val="1224"/>
                <a:alphaOff val="0"/>
                <a:tint val="70000"/>
                <a:satMod val="255000"/>
              </a:schemeClr>
            </a:gs>
          </a:gsLst>
          <a:path path="circle">
            <a:fillToRect l="5000" t="100000" r="120000" b="10000"/>
          </a:path>
        </a:gradFill>
        <a:ln>
          <a:noFill/>
        </a:ln>
        <a:effectLst>
          <a:outerShdw blurRad="50800" dist="250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GB" sz="1600" kern="1200" dirty="0" smtClean="0">
              <a:latin typeface="Arial Rounded MT Bold" panose="020F0704030504030204" pitchFamily="34" charset="0"/>
            </a:rPr>
            <a:t>Have a water fight with a friend or sibling</a:t>
          </a:r>
          <a:endParaRPr lang="en-GB" sz="1600" kern="1200" dirty="0">
            <a:latin typeface="Arial Rounded MT Bold" panose="020F0704030504030204" pitchFamily="34" charset="0"/>
          </a:endParaRPr>
        </a:p>
      </dsp:txBody>
      <dsp:txXfrm>
        <a:off x="2174752" y="2621773"/>
        <a:ext cx="1872102" cy="1123261"/>
      </dsp:txXfrm>
    </dsp:sp>
    <dsp:sp modelId="{5F779CB9-4D55-4504-A485-23E0E020E898}">
      <dsp:nvSpPr>
        <dsp:cNvPr id="0" name=""/>
        <dsp:cNvSpPr/>
      </dsp:nvSpPr>
      <dsp:spPr>
        <a:xfrm>
          <a:off x="4234065" y="2621773"/>
          <a:ext cx="1872102" cy="1123261"/>
        </a:xfrm>
        <a:prstGeom prst="rect">
          <a:avLst/>
        </a:prstGeom>
        <a:gradFill rotWithShape="0">
          <a:gsLst>
            <a:gs pos="0">
              <a:schemeClr val="accent2">
                <a:hueOff val="-13327553"/>
                <a:satOff val="12044"/>
                <a:lumOff val="1360"/>
                <a:alphaOff val="0"/>
                <a:tint val="35000"/>
                <a:satMod val="260000"/>
              </a:schemeClr>
            </a:gs>
            <a:gs pos="30000">
              <a:schemeClr val="accent2">
                <a:hueOff val="-13327553"/>
                <a:satOff val="12044"/>
                <a:lumOff val="1360"/>
                <a:alphaOff val="0"/>
                <a:tint val="38000"/>
                <a:satMod val="260000"/>
              </a:schemeClr>
            </a:gs>
            <a:gs pos="75000">
              <a:schemeClr val="accent2">
                <a:hueOff val="-13327553"/>
                <a:satOff val="12044"/>
                <a:lumOff val="1360"/>
                <a:alphaOff val="0"/>
                <a:tint val="55000"/>
                <a:satMod val="255000"/>
              </a:schemeClr>
            </a:gs>
            <a:gs pos="100000">
              <a:schemeClr val="accent2">
                <a:hueOff val="-13327553"/>
                <a:satOff val="12044"/>
                <a:lumOff val="1360"/>
                <a:alphaOff val="0"/>
                <a:tint val="70000"/>
                <a:satMod val="255000"/>
              </a:schemeClr>
            </a:gs>
          </a:gsLst>
          <a:path path="circle">
            <a:fillToRect l="5000" t="100000" r="120000" b="10000"/>
          </a:path>
        </a:gradFill>
        <a:ln>
          <a:noFill/>
        </a:ln>
        <a:effectLst>
          <a:outerShdw blurRad="50800" dist="250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GB" sz="1600" kern="1200" dirty="0" smtClean="0">
              <a:latin typeface="Arial Rounded MT Bold" panose="020F0704030504030204" pitchFamily="34" charset="0"/>
            </a:rPr>
            <a:t>Smell different spices and really focus on the smell</a:t>
          </a:r>
          <a:endParaRPr lang="en-GB" sz="1600" kern="1200" dirty="0">
            <a:latin typeface="Arial Rounded MT Bold" panose="020F0704030504030204" pitchFamily="34" charset="0"/>
          </a:endParaRPr>
        </a:p>
      </dsp:txBody>
      <dsp:txXfrm>
        <a:off x="4234065" y="2621773"/>
        <a:ext cx="1872102" cy="1123261"/>
      </dsp:txXfrm>
    </dsp:sp>
    <dsp:sp modelId="{24A470BC-6EDB-432C-B733-F0A5218FC296}">
      <dsp:nvSpPr>
        <dsp:cNvPr id="0" name=""/>
        <dsp:cNvSpPr/>
      </dsp:nvSpPr>
      <dsp:spPr>
        <a:xfrm>
          <a:off x="6293377" y="2621773"/>
          <a:ext cx="1872102" cy="1123261"/>
        </a:xfrm>
        <a:prstGeom prst="rect">
          <a:avLst/>
        </a:prstGeom>
        <a:gradFill rotWithShape="0">
          <a:gsLst>
            <a:gs pos="0">
              <a:schemeClr val="accent2">
                <a:hueOff val="-14660308"/>
                <a:satOff val="13248"/>
                <a:lumOff val="1496"/>
                <a:alphaOff val="0"/>
                <a:tint val="35000"/>
                <a:satMod val="260000"/>
              </a:schemeClr>
            </a:gs>
            <a:gs pos="30000">
              <a:schemeClr val="accent2">
                <a:hueOff val="-14660308"/>
                <a:satOff val="13248"/>
                <a:lumOff val="1496"/>
                <a:alphaOff val="0"/>
                <a:tint val="38000"/>
                <a:satMod val="260000"/>
              </a:schemeClr>
            </a:gs>
            <a:gs pos="75000">
              <a:schemeClr val="accent2">
                <a:hueOff val="-14660308"/>
                <a:satOff val="13248"/>
                <a:lumOff val="1496"/>
                <a:alphaOff val="0"/>
                <a:tint val="55000"/>
                <a:satMod val="255000"/>
              </a:schemeClr>
            </a:gs>
            <a:gs pos="100000">
              <a:schemeClr val="accent2">
                <a:hueOff val="-14660308"/>
                <a:satOff val="13248"/>
                <a:lumOff val="1496"/>
                <a:alphaOff val="0"/>
                <a:tint val="70000"/>
                <a:satMod val="255000"/>
              </a:schemeClr>
            </a:gs>
          </a:gsLst>
          <a:path path="circle">
            <a:fillToRect l="5000" t="100000" r="120000" b="10000"/>
          </a:path>
        </a:gradFill>
        <a:ln>
          <a:noFill/>
        </a:ln>
        <a:effectLst>
          <a:outerShdw blurRad="50800" dist="250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GB" sz="1600" kern="1200" dirty="0" smtClean="0">
              <a:latin typeface="Arial Rounded MT Bold" panose="020F0704030504030204" pitchFamily="34" charset="0"/>
            </a:rPr>
            <a:t>Try to remember every birthday cake you’ve ever had</a:t>
          </a:r>
          <a:endParaRPr lang="en-GB" sz="1600" kern="1200" dirty="0">
            <a:latin typeface="Arial Rounded MT Bold" panose="020F0704030504030204" pitchFamily="34" charset="0"/>
          </a:endParaRPr>
        </a:p>
      </dsp:txBody>
      <dsp:txXfrm>
        <a:off x="6293377" y="2621773"/>
        <a:ext cx="1872102" cy="1123261"/>
      </dsp:txXfrm>
    </dsp:sp>
    <dsp:sp modelId="{D6F726A7-D99D-459D-936F-308C654319F4}">
      <dsp:nvSpPr>
        <dsp:cNvPr id="0" name=""/>
        <dsp:cNvSpPr/>
      </dsp:nvSpPr>
      <dsp:spPr>
        <a:xfrm>
          <a:off x="2174752" y="3932244"/>
          <a:ext cx="1872102" cy="1123261"/>
        </a:xfrm>
        <a:prstGeom prst="rect">
          <a:avLst/>
        </a:prstGeom>
        <a:gradFill rotWithShape="0">
          <a:gsLst>
            <a:gs pos="0">
              <a:schemeClr val="accent2">
                <a:hueOff val="-15993063"/>
                <a:satOff val="14453"/>
                <a:lumOff val="1632"/>
                <a:alphaOff val="0"/>
                <a:tint val="35000"/>
                <a:satMod val="260000"/>
              </a:schemeClr>
            </a:gs>
            <a:gs pos="30000">
              <a:schemeClr val="accent2">
                <a:hueOff val="-15993063"/>
                <a:satOff val="14453"/>
                <a:lumOff val="1632"/>
                <a:alphaOff val="0"/>
                <a:tint val="38000"/>
                <a:satMod val="260000"/>
              </a:schemeClr>
            </a:gs>
            <a:gs pos="75000">
              <a:schemeClr val="accent2">
                <a:hueOff val="-15993063"/>
                <a:satOff val="14453"/>
                <a:lumOff val="1632"/>
                <a:alphaOff val="0"/>
                <a:tint val="55000"/>
                <a:satMod val="255000"/>
              </a:schemeClr>
            </a:gs>
            <a:gs pos="100000">
              <a:schemeClr val="accent2">
                <a:hueOff val="-15993063"/>
                <a:satOff val="14453"/>
                <a:lumOff val="1632"/>
                <a:alphaOff val="0"/>
                <a:tint val="70000"/>
                <a:satMod val="255000"/>
              </a:schemeClr>
            </a:gs>
          </a:gsLst>
          <a:path path="circle">
            <a:fillToRect l="5000" t="100000" r="120000" b="10000"/>
          </a:path>
        </a:gradFill>
        <a:ln>
          <a:noFill/>
        </a:ln>
        <a:effectLst>
          <a:outerShdw blurRad="50800" dist="250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GB" sz="1600" kern="1200" dirty="0" smtClean="0">
              <a:latin typeface="Arial Rounded MT Bold" panose="020F0704030504030204" pitchFamily="34" charset="0"/>
            </a:rPr>
            <a:t>Read old blog posts or diary entries</a:t>
          </a:r>
          <a:endParaRPr lang="en-GB" sz="1600" kern="1200" dirty="0">
            <a:latin typeface="Arial Rounded MT Bold" panose="020F0704030504030204" pitchFamily="34" charset="0"/>
          </a:endParaRPr>
        </a:p>
      </dsp:txBody>
      <dsp:txXfrm>
        <a:off x="2174752" y="3932244"/>
        <a:ext cx="1872102" cy="1123261"/>
      </dsp:txXfrm>
    </dsp:sp>
    <dsp:sp modelId="{A29AAFF7-C995-430C-9364-B8EA3511A728}">
      <dsp:nvSpPr>
        <dsp:cNvPr id="0" name=""/>
        <dsp:cNvSpPr/>
      </dsp:nvSpPr>
      <dsp:spPr>
        <a:xfrm>
          <a:off x="4234065" y="3932244"/>
          <a:ext cx="1872102" cy="1123261"/>
        </a:xfrm>
        <a:prstGeom prst="rect">
          <a:avLst/>
        </a:prstGeom>
        <a:gradFill rotWithShape="0">
          <a:gsLst>
            <a:gs pos="0">
              <a:schemeClr val="accent2">
                <a:hueOff val="-17325818"/>
                <a:satOff val="15657"/>
                <a:lumOff val="1768"/>
                <a:alphaOff val="0"/>
                <a:tint val="35000"/>
                <a:satMod val="260000"/>
              </a:schemeClr>
            </a:gs>
            <a:gs pos="30000">
              <a:schemeClr val="accent2">
                <a:hueOff val="-17325818"/>
                <a:satOff val="15657"/>
                <a:lumOff val="1768"/>
                <a:alphaOff val="0"/>
                <a:tint val="38000"/>
                <a:satMod val="260000"/>
              </a:schemeClr>
            </a:gs>
            <a:gs pos="75000">
              <a:schemeClr val="accent2">
                <a:hueOff val="-17325818"/>
                <a:satOff val="15657"/>
                <a:lumOff val="1768"/>
                <a:alphaOff val="0"/>
                <a:tint val="55000"/>
                <a:satMod val="255000"/>
              </a:schemeClr>
            </a:gs>
            <a:gs pos="100000">
              <a:schemeClr val="accent2">
                <a:hueOff val="-17325818"/>
                <a:satOff val="15657"/>
                <a:lumOff val="1768"/>
                <a:alphaOff val="0"/>
                <a:tint val="70000"/>
                <a:satMod val="255000"/>
              </a:schemeClr>
            </a:gs>
          </a:gsLst>
          <a:path path="circle">
            <a:fillToRect l="5000" t="100000" r="120000" b="10000"/>
          </a:path>
        </a:gradFill>
        <a:ln>
          <a:noFill/>
        </a:ln>
        <a:effectLst>
          <a:outerShdw blurRad="50800" dist="250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GB" sz="1600" kern="1200" dirty="0" smtClean="0">
              <a:latin typeface="Arial Rounded MT Bold" panose="020F0704030504030204" pitchFamily="34" charset="0"/>
            </a:rPr>
            <a:t>Read your first school report and remember yourself as a five year old</a:t>
          </a:r>
          <a:endParaRPr lang="en-GB" sz="1600" kern="1200" dirty="0">
            <a:latin typeface="Arial Rounded MT Bold" panose="020F0704030504030204" pitchFamily="34" charset="0"/>
          </a:endParaRPr>
        </a:p>
      </dsp:txBody>
      <dsp:txXfrm>
        <a:off x="4234065" y="3932244"/>
        <a:ext cx="1872102" cy="1123261"/>
      </dsp:txXfrm>
    </dsp:sp>
  </dsp:spTree>
</dsp:drawing>
</file>

<file path=ppt/diagrams/drawing1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73F54A6-0743-4847-8CB7-8DACD1E864D2}">
      <dsp:nvSpPr>
        <dsp:cNvPr id="0" name=""/>
        <dsp:cNvSpPr/>
      </dsp:nvSpPr>
      <dsp:spPr>
        <a:xfrm>
          <a:off x="97042" y="1031"/>
          <a:ext cx="2527136" cy="1516281"/>
        </a:xfrm>
        <a:prstGeom prst="rect">
          <a:avLst/>
        </a:prstGeom>
        <a:gradFill rotWithShape="0">
          <a:gsLst>
            <a:gs pos="0">
              <a:schemeClr val="accent2">
                <a:hueOff val="0"/>
                <a:satOff val="0"/>
                <a:lumOff val="0"/>
                <a:alphaOff val="0"/>
                <a:tint val="35000"/>
                <a:satMod val="260000"/>
              </a:schemeClr>
            </a:gs>
            <a:gs pos="30000">
              <a:schemeClr val="accent2">
                <a:hueOff val="0"/>
                <a:satOff val="0"/>
                <a:lumOff val="0"/>
                <a:alphaOff val="0"/>
                <a:tint val="38000"/>
                <a:satMod val="260000"/>
              </a:schemeClr>
            </a:gs>
            <a:gs pos="75000">
              <a:schemeClr val="accent2">
                <a:hueOff val="0"/>
                <a:satOff val="0"/>
                <a:lumOff val="0"/>
                <a:alphaOff val="0"/>
                <a:tint val="55000"/>
                <a:satMod val="255000"/>
              </a:schemeClr>
            </a:gs>
            <a:gs pos="100000">
              <a:schemeClr val="accent2">
                <a:hueOff val="0"/>
                <a:satOff val="0"/>
                <a:lumOff val="0"/>
                <a:alphaOff val="0"/>
                <a:tint val="70000"/>
                <a:satMod val="255000"/>
              </a:schemeClr>
            </a:gs>
          </a:gsLst>
          <a:path path="circle">
            <a:fillToRect l="5000" t="100000" r="120000" b="10000"/>
          </a:path>
        </a:gradFill>
        <a:ln>
          <a:noFill/>
        </a:ln>
        <a:effectLst>
          <a:outerShdw blurRad="50800" dist="250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GB" sz="1800" kern="1200" dirty="0" smtClean="0">
              <a:latin typeface="Arial Rounded MT Bold" panose="020F0704030504030204" pitchFamily="34" charset="0"/>
            </a:rPr>
            <a:t>Scream silently in your head</a:t>
          </a:r>
          <a:endParaRPr lang="en-GB" sz="1800" kern="1200" dirty="0">
            <a:latin typeface="Arial Rounded MT Bold" panose="020F0704030504030204" pitchFamily="34" charset="0"/>
          </a:endParaRPr>
        </a:p>
      </dsp:txBody>
      <dsp:txXfrm>
        <a:off x="97042" y="1031"/>
        <a:ext cx="2527136" cy="1516281"/>
      </dsp:txXfrm>
    </dsp:sp>
    <dsp:sp modelId="{9BD3C6D0-B6A1-4FCE-A645-784242C6A8EA}">
      <dsp:nvSpPr>
        <dsp:cNvPr id="0" name=""/>
        <dsp:cNvSpPr/>
      </dsp:nvSpPr>
      <dsp:spPr>
        <a:xfrm>
          <a:off x="2876891" y="1031"/>
          <a:ext cx="2527136" cy="1516281"/>
        </a:xfrm>
        <a:prstGeom prst="rect">
          <a:avLst/>
        </a:prstGeom>
        <a:gradFill rotWithShape="0">
          <a:gsLst>
            <a:gs pos="0">
              <a:schemeClr val="accent2">
                <a:hueOff val="-2887636"/>
                <a:satOff val="2609"/>
                <a:lumOff val="295"/>
                <a:alphaOff val="0"/>
                <a:tint val="35000"/>
                <a:satMod val="260000"/>
              </a:schemeClr>
            </a:gs>
            <a:gs pos="30000">
              <a:schemeClr val="accent2">
                <a:hueOff val="-2887636"/>
                <a:satOff val="2609"/>
                <a:lumOff val="295"/>
                <a:alphaOff val="0"/>
                <a:tint val="38000"/>
                <a:satMod val="260000"/>
              </a:schemeClr>
            </a:gs>
            <a:gs pos="75000">
              <a:schemeClr val="accent2">
                <a:hueOff val="-2887636"/>
                <a:satOff val="2609"/>
                <a:lumOff val="295"/>
                <a:alphaOff val="0"/>
                <a:tint val="55000"/>
                <a:satMod val="255000"/>
              </a:schemeClr>
            </a:gs>
            <a:gs pos="100000">
              <a:schemeClr val="accent2">
                <a:hueOff val="-2887636"/>
                <a:satOff val="2609"/>
                <a:lumOff val="295"/>
                <a:alphaOff val="0"/>
                <a:tint val="70000"/>
                <a:satMod val="255000"/>
              </a:schemeClr>
            </a:gs>
          </a:gsLst>
          <a:path path="circle">
            <a:fillToRect l="5000" t="100000" r="120000" b="10000"/>
          </a:path>
        </a:gradFill>
        <a:ln>
          <a:noFill/>
        </a:ln>
        <a:effectLst>
          <a:outerShdw blurRad="50800" dist="250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GB" sz="1800" kern="1200" dirty="0" smtClean="0">
              <a:latin typeface="Arial Rounded MT Bold" panose="020F0704030504030204" pitchFamily="34" charset="0"/>
            </a:rPr>
            <a:t>Imagine yourself in your favourite place with your favourite people</a:t>
          </a:r>
          <a:endParaRPr lang="en-GB" sz="1800" kern="1200" dirty="0">
            <a:latin typeface="Arial Rounded MT Bold" panose="020F0704030504030204" pitchFamily="34" charset="0"/>
          </a:endParaRPr>
        </a:p>
      </dsp:txBody>
      <dsp:txXfrm>
        <a:off x="2876891" y="1031"/>
        <a:ext cx="2527136" cy="1516281"/>
      </dsp:txXfrm>
    </dsp:sp>
    <dsp:sp modelId="{319D18CB-738C-484C-94E1-62670503801E}">
      <dsp:nvSpPr>
        <dsp:cNvPr id="0" name=""/>
        <dsp:cNvSpPr/>
      </dsp:nvSpPr>
      <dsp:spPr>
        <a:xfrm>
          <a:off x="5656741" y="1031"/>
          <a:ext cx="2527136" cy="1516281"/>
        </a:xfrm>
        <a:prstGeom prst="rect">
          <a:avLst/>
        </a:prstGeom>
        <a:gradFill rotWithShape="0">
          <a:gsLst>
            <a:gs pos="0">
              <a:schemeClr val="accent2">
                <a:hueOff val="-5775273"/>
                <a:satOff val="5219"/>
                <a:lumOff val="589"/>
                <a:alphaOff val="0"/>
                <a:tint val="35000"/>
                <a:satMod val="260000"/>
              </a:schemeClr>
            </a:gs>
            <a:gs pos="30000">
              <a:schemeClr val="accent2">
                <a:hueOff val="-5775273"/>
                <a:satOff val="5219"/>
                <a:lumOff val="589"/>
                <a:alphaOff val="0"/>
                <a:tint val="38000"/>
                <a:satMod val="260000"/>
              </a:schemeClr>
            </a:gs>
            <a:gs pos="75000">
              <a:schemeClr val="accent2">
                <a:hueOff val="-5775273"/>
                <a:satOff val="5219"/>
                <a:lumOff val="589"/>
                <a:alphaOff val="0"/>
                <a:tint val="55000"/>
                <a:satMod val="255000"/>
              </a:schemeClr>
            </a:gs>
            <a:gs pos="100000">
              <a:schemeClr val="accent2">
                <a:hueOff val="-5775273"/>
                <a:satOff val="5219"/>
                <a:lumOff val="589"/>
                <a:alphaOff val="0"/>
                <a:tint val="70000"/>
                <a:satMod val="255000"/>
              </a:schemeClr>
            </a:gs>
          </a:gsLst>
          <a:path path="circle">
            <a:fillToRect l="5000" t="100000" r="120000" b="10000"/>
          </a:path>
        </a:gradFill>
        <a:ln>
          <a:noFill/>
        </a:ln>
        <a:effectLst>
          <a:outerShdw blurRad="50800" dist="250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GB" sz="1800" kern="1200" dirty="0" smtClean="0">
              <a:latin typeface="Arial Rounded MT Bold" panose="020F0704030504030204" pitchFamily="34" charset="0"/>
            </a:rPr>
            <a:t>Become aware of every part of your body in turn, think about your toes, then your ankles then your knees </a:t>
          </a:r>
          <a:r>
            <a:rPr lang="en-GB" sz="1800" kern="1200" dirty="0" err="1" smtClean="0">
              <a:latin typeface="Arial Rounded MT Bold" panose="020F0704030504030204" pitchFamily="34" charset="0"/>
            </a:rPr>
            <a:t>etc</a:t>
          </a:r>
          <a:endParaRPr lang="en-GB" sz="1800" kern="1200" dirty="0">
            <a:latin typeface="Arial Rounded MT Bold" panose="020F0704030504030204" pitchFamily="34" charset="0"/>
          </a:endParaRPr>
        </a:p>
      </dsp:txBody>
      <dsp:txXfrm>
        <a:off x="5656741" y="1031"/>
        <a:ext cx="2527136" cy="1516281"/>
      </dsp:txXfrm>
    </dsp:sp>
    <dsp:sp modelId="{D566C469-BDD9-4648-8ADF-9CC8954B27A8}">
      <dsp:nvSpPr>
        <dsp:cNvPr id="0" name=""/>
        <dsp:cNvSpPr/>
      </dsp:nvSpPr>
      <dsp:spPr>
        <a:xfrm>
          <a:off x="97042" y="1770027"/>
          <a:ext cx="2527136" cy="1516281"/>
        </a:xfrm>
        <a:prstGeom prst="rect">
          <a:avLst/>
        </a:prstGeom>
        <a:gradFill rotWithShape="0">
          <a:gsLst>
            <a:gs pos="0">
              <a:schemeClr val="accent2">
                <a:hueOff val="-8662909"/>
                <a:satOff val="7828"/>
                <a:lumOff val="884"/>
                <a:alphaOff val="0"/>
                <a:tint val="35000"/>
                <a:satMod val="260000"/>
              </a:schemeClr>
            </a:gs>
            <a:gs pos="30000">
              <a:schemeClr val="accent2">
                <a:hueOff val="-8662909"/>
                <a:satOff val="7828"/>
                <a:lumOff val="884"/>
                <a:alphaOff val="0"/>
                <a:tint val="38000"/>
                <a:satMod val="260000"/>
              </a:schemeClr>
            </a:gs>
            <a:gs pos="75000">
              <a:schemeClr val="accent2">
                <a:hueOff val="-8662909"/>
                <a:satOff val="7828"/>
                <a:lumOff val="884"/>
                <a:alphaOff val="0"/>
                <a:tint val="55000"/>
                <a:satMod val="255000"/>
              </a:schemeClr>
            </a:gs>
            <a:gs pos="100000">
              <a:schemeClr val="accent2">
                <a:hueOff val="-8662909"/>
                <a:satOff val="7828"/>
                <a:lumOff val="884"/>
                <a:alphaOff val="0"/>
                <a:tint val="70000"/>
                <a:satMod val="255000"/>
              </a:schemeClr>
            </a:gs>
          </a:gsLst>
          <a:path path="circle">
            <a:fillToRect l="5000" t="100000" r="120000" b="10000"/>
          </a:path>
        </a:gradFill>
        <a:ln>
          <a:noFill/>
        </a:ln>
        <a:effectLst>
          <a:outerShdw blurRad="50800" dist="250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GB" sz="1800" kern="1200" dirty="0" smtClean="0">
              <a:latin typeface="Arial Rounded MT Bold" panose="020F0704030504030204" pitchFamily="34" charset="0"/>
            </a:rPr>
            <a:t>Breathe deeply and slowly, counting to five with each inhalation and each exhalation</a:t>
          </a:r>
          <a:endParaRPr lang="en-GB" sz="1800" kern="1200" dirty="0">
            <a:latin typeface="Arial Rounded MT Bold" panose="020F0704030504030204" pitchFamily="34" charset="0"/>
          </a:endParaRPr>
        </a:p>
      </dsp:txBody>
      <dsp:txXfrm>
        <a:off x="97042" y="1770027"/>
        <a:ext cx="2527136" cy="1516281"/>
      </dsp:txXfrm>
    </dsp:sp>
    <dsp:sp modelId="{335691FC-6245-4C70-9DDB-E61D083188B3}">
      <dsp:nvSpPr>
        <dsp:cNvPr id="0" name=""/>
        <dsp:cNvSpPr/>
      </dsp:nvSpPr>
      <dsp:spPr>
        <a:xfrm>
          <a:off x="2876891" y="1770027"/>
          <a:ext cx="2527136" cy="1516281"/>
        </a:xfrm>
        <a:prstGeom prst="rect">
          <a:avLst/>
        </a:prstGeom>
        <a:gradFill rotWithShape="0">
          <a:gsLst>
            <a:gs pos="0">
              <a:schemeClr val="accent2">
                <a:hueOff val="-11550546"/>
                <a:satOff val="10438"/>
                <a:lumOff val="1179"/>
                <a:alphaOff val="0"/>
                <a:tint val="35000"/>
                <a:satMod val="260000"/>
              </a:schemeClr>
            </a:gs>
            <a:gs pos="30000">
              <a:schemeClr val="accent2">
                <a:hueOff val="-11550546"/>
                <a:satOff val="10438"/>
                <a:lumOff val="1179"/>
                <a:alphaOff val="0"/>
                <a:tint val="38000"/>
                <a:satMod val="260000"/>
              </a:schemeClr>
            </a:gs>
            <a:gs pos="75000">
              <a:schemeClr val="accent2">
                <a:hueOff val="-11550546"/>
                <a:satOff val="10438"/>
                <a:lumOff val="1179"/>
                <a:alphaOff val="0"/>
                <a:tint val="55000"/>
                <a:satMod val="255000"/>
              </a:schemeClr>
            </a:gs>
            <a:gs pos="100000">
              <a:schemeClr val="accent2">
                <a:hueOff val="-11550546"/>
                <a:satOff val="10438"/>
                <a:lumOff val="1179"/>
                <a:alphaOff val="0"/>
                <a:tint val="70000"/>
                <a:satMod val="255000"/>
              </a:schemeClr>
            </a:gs>
          </a:gsLst>
          <a:path path="circle">
            <a:fillToRect l="5000" t="100000" r="120000" b="10000"/>
          </a:path>
        </a:gradFill>
        <a:ln>
          <a:noFill/>
        </a:ln>
        <a:effectLst>
          <a:outerShdw blurRad="50800" dist="250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GB" sz="1800" kern="1200" dirty="0" smtClean="0">
              <a:latin typeface="Arial Rounded MT Bold" panose="020F0704030504030204" pitchFamily="34" charset="0"/>
            </a:rPr>
            <a:t>Recite a fact about each other person in the room in your head</a:t>
          </a:r>
          <a:endParaRPr lang="en-GB" sz="1800" kern="1200" dirty="0">
            <a:latin typeface="Arial Rounded MT Bold" panose="020F0704030504030204" pitchFamily="34" charset="0"/>
          </a:endParaRPr>
        </a:p>
      </dsp:txBody>
      <dsp:txXfrm>
        <a:off x="2876891" y="1770027"/>
        <a:ext cx="2527136" cy="1516281"/>
      </dsp:txXfrm>
    </dsp:sp>
    <dsp:sp modelId="{17906301-462C-4B6F-843B-114067D76A0D}">
      <dsp:nvSpPr>
        <dsp:cNvPr id="0" name=""/>
        <dsp:cNvSpPr/>
      </dsp:nvSpPr>
      <dsp:spPr>
        <a:xfrm>
          <a:off x="5656741" y="1770027"/>
          <a:ext cx="2527136" cy="1516281"/>
        </a:xfrm>
        <a:prstGeom prst="rect">
          <a:avLst/>
        </a:prstGeom>
        <a:gradFill rotWithShape="0">
          <a:gsLst>
            <a:gs pos="0">
              <a:schemeClr val="accent2">
                <a:hueOff val="-14438182"/>
                <a:satOff val="13047"/>
                <a:lumOff val="1473"/>
                <a:alphaOff val="0"/>
                <a:tint val="35000"/>
                <a:satMod val="260000"/>
              </a:schemeClr>
            </a:gs>
            <a:gs pos="30000">
              <a:schemeClr val="accent2">
                <a:hueOff val="-14438182"/>
                <a:satOff val="13047"/>
                <a:lumOff val="1473"/>
                <a:alphaOff val="0"/>
                <a:tint val="38000"/>
                <a:satMod val="260000"/>
              </a:schemeClr>
            </a:gs>
            <a:gs pos="75000">
              <a:schemeClr val="accent2">
                <a:hueOff val="-14438182"/>
                <a:satOff val="13047"/>
                <a:lumOff val="1473"/>
                <a:alphaOff val="0"/>
                <a:tint val="55000"/>
                <a:satMod val="255000"/>
              </a:schemeClr>
            </a:gs>
            <a:gs pos="100000">
              <a:schemeClr val="accent2">
                <a:hueOff val="-14438182"/>
                <a:satOff val="13047"/>
                <a:lumOff val="1473"/>
                <a:alphaOff val="0"/>
                <a:tint val="70000"/>
                <a:satMod val="255000"/>
              </a:schemeClr>
            </a:gs>
          </a:gsLst>
          <a:path path="circle">
            <a:fillToRect l="5000" t="100000" r="120000" b="10000"/>
          </a:path>
        </a:gradFill>
        <a:ln>
          <a:noFill/>
        </a:ln>
        <a:effectLst>
          <a:outerShdw blurRad="50800" dist="250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GB" sz="1800" kern="1200" dirty="0" smtClean="0">
              <a:latin typeface="Arial Rounded MT Bold" panose="020F0704030504030204" pitchFamily="34" charset="0"/>
            </a:rPr>
            <a:t>If you’re amongst strangers, pick one and imagine what they did last Friday</a:t>
          </a:r>
          <a:endParaRPr lang="en-GB" sz="1800" kern="1200" dirty="0">
            <a:latin typeface="Arial Rounded MT Bold" panose="020F0704030504030204" pitchFamily="34" charset="0"/>
          </a:endParaRPr>
        </a:p>
      </dsp:txBody>
      <dsp:txXfrm>
        <a:off x="5656741" y="1770027"/>
        <a:ext cx="2527136" cy="1516281"/>
      </dsp:txXfrm>
    </dsp:sp>
    <dsp:sp modelId="{463F427F-196C-4811-A74A-75E08DFF04BE}">
      <dsp:nvSpPr>
        <dsp:cNvPr id="0" name=""/>
        <dsp:cNvSpPr/>
      </dsp:nvSpPr>
      <dsp:spPr>
        <a:xfrm>
          <a:off x="2876891" y="3539022"/>
          <a:ext cx="2527136" cy="1516281"/>
        </a:xfrm>
        <a:prstGeom prst="rect">
          <a:avLst/>
        </a:prstGeom>
        <a:gradFill rotWithShape="0">
          <a:gsLst>
            <a:gs pos="0">
              <a:schemeClr val="accent2">
                <a:hueOff val="-17325818"/>
                <a:satOff val="15657"/>
                <a:lumOff val="1768"/>
                <a:alphaOff val="0"/>
                <a:tint val="35000"/>
                <a:satMod val="260000"/>
              </a:schemeClr>
            </a:gs>
            <a:gs pos="30000">
              <a:schemeClr val="accent2">
                <a:hueOff val="-17325818"/>
                <a:satOff val="15657"/>
                <a:lumOff val="1768"/>
                <a:alphaOff val="0"/>
                <a:tint val="38000"/>
                <a:satMod val="260000"/>
              </a:schemeClr>
            </a:gs>
            <a:gs pos="75000">
              <a:schemeClr val="accent2">
                <a:hueOff val="-17325818"/>
                <a:satOff val="15657"/>
                <a:lumOff val="1768"/>
                <a:alphaOff val="0"/>
                <a:tint val="55000"/>
                <a:satMod val="255000"/>
              </a:schemeClr>
            </a:gs>
            <a:gs pos="100000">
              <a:schemeClr val="accent2">
                <a:hueOff val="-17325818"/>
                <a:satOff val="15657"/>
                <a:lumOff val="1768"/>
                <a:alphaOff val="0"/>
                <a:tint val="70000"/>
                <a:satMod val="255000"/>
              </a:schemeClr>
            </a:gs>
          </a:gsLst>
          <a:path path="circle">
            <a:fillToRect l="5000" t="100000" r="120000" b="10000"/>
          </a:path>
        </a:gradFill>
        <a:ln>
          <a:noFill/>
        </a:ln>
        <a:effectLst>
          <a:outerShdw blurRad="50800" dist="250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GB" sz="1800" kern="1200" dirty="0" smtClean="0">
              <a:latin typeface="Arial Rounded MT Bold" panose="020F0704030504030204" pitchFamily="34" charset="0"/>
            </a:rPr>
            <a:t>Put your hands in your pockets and pinch your thighs</a:t>
          </a:r>
          <a:endParaRPr lang="en-GB" sz="1800" kern="1200" dirty="0">
            <a:latin typeface="Arial Rounded MT Bold" panose="020F0704030504030204" pitchFamily="34" charset="0"/>
          </a:endParaRPr>
        </a:p>
      </dsp:txBody>
      <dsp:txXfrm>
        <a:off x="2876891" y="3539022"/>
        <a:ext cx="2527136" cy="1516281"/>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91F84EE9-3D3D-4E44-B42A-C123435AA892}">
      <dsp:nvSpPr>
        <dsp:cNvPr id="0" name=""/>
        <dsp:cNvSpPr/>
      </dsp:nvSpPr>
      <dsp:spPr>
        <a:xfrm>
          <a:off x="97042" y="1031"/>
          <a:ext cx="2527136" cy="1516281"/>
        </a:xfrm>
        <a:prstGeom prst="rect">
          <a:avLst/>
        </a:prstGeom>
        <a:gradFill rotWithShape="0">
          <a:gsLst>
            <a:gs pos="0">
              <a:schemeClr val="accent2">
                <a:hueOff val="0"/>
                <a:satOff val="0"/>
                <a:lumOff val="0"/>
                <a:alphaOff val="0"/>
                <a:tint val="35000"/>
                <a:satMod val="260000"/>
              </a:schemeClr>
            </a:gs>
            <a:gs pos="30000">
              <a:schemeClr val="accent2">
                <a:hueOff val="0"/>
                <a:satOff val="0"/>
                <a:lumOff val="0"/>
                <a:alphaOff val="0"/>
                <a:tint val="38000"/>
                <a:satMod val="260000"/>
              </a:schemeClr>
            </a:gs>
            <a:gs pos="75000">
              <a:schemeClr val="accent2">
                <a:hueOff val="0"/>
                <a:satOff val="0"/>
                <a:lumOff val="0"/>
                <a:alphaOff val="0"/>
                <a:tint val="55000"/>
                <a:satMod val="255000"/>
              </a:schemeClr>
            </a:gs>
            <a:gs pos="100000">
              <a:schemeClr val="accent2">
                <a:hueOff val="0"/>
                <a:satOff val="0"/>
                <a:lumOff val="0"/>
                <a:alphaOff val="0"/>
                <a:tint val="70000"/>
                <a:satMod val="255000"/>
              </a:schemeClr>
            </a:gs>
          </a:gsLst>
          <a:path path="circle">
            <a:fillToRect l="5000" t="100000" r="120000" b="10000"/>
          </a:path>
        </a:gradFill>
        <a:ln>
          <a:noFill/>
        </a:ln>
        <a:effectLst>
          <a:outerShdw blurRad="50800" dist="250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GB" sz="2000" kern="1200" dirty="0" smtClean="0">
              <a:latin typeface="Arial Rounded MT Bold" panose="020F0704030504030204" pitchFamily="34" charset="0"/>
            </a:rPr>
            <a:t>Write on your skin</a:t>
          </a:r>
          <a:endParaRPr lang="en-GB" sz="2000" kern="1200" dirty="0">
            <a:latin typeface="Arial Rounded MT Bold" panose="020F0704030504030204" pitchFamily="34" charset="0"/>
          </a:endParaRPr>
        </a:p>
      </dsp:txBody>
      <dsp:txXfrm>
        <a:off x="97042" y="1031"/>
        <a:ext cx="2527136" cy="1516281"/>
      </dsp:txXfrm>
    </dsp:sp>
    <dsp:sp modelId="{E935D3DA-2DBD-4D3D-B260-F0638927BF1E}">
      <dsp:nvSpPr>
        <dsp:cNvPr id="0" name=""/>
        <dsp:cNvSpPr/>
      </dsp:nvSpPr>
      <dsp:spPr>
        <a:xfrm>
          <a:off x="2876891" y="1031"/>
          <a:ext cx="2527136" cy="1516281"/>
        </a:xfrm>
        <a:prstGeom prst="rect">
          <a:avLst/>
        </a:prstGeom>
        <a:gradFill rotWithShape="0">
          <a:gsLst>
            <a:gs pos="0">
              <a:schemeClr val="accent2">
                <a:hueOff val="-2475117"/>
                <a:satOff val="2237"/>
                <a:lumOff val="253"/>
                <a:alphaOff val="0"/>
                <a:tint val="35000"/>
                <a:satMod val="260000"/>
              </a:schemeClr>
            </a:gs>
            <a:gs pos="30000">
              <a:schemeClr val="accent2">
                <a:hueOff val="-2475117"/>
                <a:satOff val="2237"/>
                <a:lumOff val="253"/>
                <a:alphaOff val="0"/>
                <a:tint val="38000"/>
                <a:satMod val="260000"/>
              </a:schemeClr>
            </a:gs>
            <a:gs pos="75000">
              <a:schemeClr val="accent2">
                <a:hueOff val="-2475117"/>
                <a:satOff val="2237"/>
                <a:lumOff val="253"/>
                <a:alphaOff val="0"/>
                <a:tint val="55000"/>
                <a:satMod val="255000"/>
              </a:schemeClr>
            </a:gs>
            <a:gs pos="100000">
              <a:schemeClr val="accent2">
                <a:hueOff val="-2475117"/>
                <a:satOff val="2237"/>
                <a:lumOff val="253"/>
                <a:alphaOff val="0"/>
                <a:tint val="70000"/>
                <a:satMod val="255000"/>
              </a:schemeClr>
            </a:gs>
          </a:gsLst>
          <a:path path="circle">
            <a:fillToRect l="5000" t="100000" r="120000" b="10000"/>
          </a:path>
        </a:gradFill>
        <a:ln>
          <a:noFill/>
        </a:ln>
        <a:effectLst>
          <a:outerShdw blurRad="50800" dist="250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GB" sz="2000" kern="1200" dirty="0" smtClean="0">
              <a:latin typeface="Arial Rounded MT Bold" panose="020F0704030504030204" pitchFamily="34" charset="0"/>
            </a:rPr>
            <a:t>Finger paint with red paint</a:t>
          </a:r>
          <a:endParaRPr lang="en-GB" sz="2000" kern="1200" dirty="0">
            <a:latin typeface="Arial Rounded MT Bold" panose="020F0704030504030204" pitchFamily="34" charset="0"/>
          </a:endParaRPr>
        </a:p>
      </dsp:txBody>
      <dsp:txXfrm>
        <a:off x="2876891" y="1031"/>
        <a:ext cx="2527136" cy="1516281"/>
      </dsp:txXfrm>
    </dsp:sp>
    <dsp:sp modelId="{96DD677E-D6A8-4F84-9864-4264A02D59B2}">
      <dsp:nvSpPr>
        <dsp:cNvPr id="0" name=""/>
        <dsp:cNvSpPr/>
      </dsp:nvSpPr>
      <dsp:spPr>
        <a:xfrm>
          <a:off x="5656741" y="1031"/>
          <a:ext cx="2527136" cy="1516281"/>
        </a:xfrm>
        <a:prstGeom prst="rect">
          <a:avLst/>
        </a:prstGeom>
        <a:gradFill rotWithShape="0">
          <a:gsLst>
            <a:gs pos="0">
              <a:schemeClr val="accent2">
                <a:hueOff val="-4950234"/>
                <a:satOff val="4473"/>
                <a:lumOff val="505"/>
                <a:alphaOff val="0"/>
                <a:tint val="35000"/>
                <a:satMod val="260000"/>
              </a:schemeClr>
            </a:gs>
            <a:gs pos="30000">
              <a:schemeClr val="accent2">
                <a:hueOff val="-4950234"/>
                <a:satOff val="4473"/>
                <a:lumOff val="505"/>
                <a:alphaOff val="0"/>
                <a:tint val="38000"/>
                <a:satMod val="260000"/>
              </a:schemeClr>
            </a:gs>
            <a:gs pos="75000">
              <a:schemeClr val="accent2">
                <a:hueOff val="-4950234"/>
                <a:satOff val="4473"/>
                <a:lumOff val="505"/>
                <a:alphaOff val="0"/>
                <a:tint val="55000"/>
                <a:satMod val="255000"/>
              </a:schemeClr>
            </a:gs>
            <a:gs pos="100000">
              <a:schemeClr val="accent2">
                <a:hueOff val="-4950234"/>
                <a:satOff val="4473"/>
                <a:lumOff val="505"/>
                <a:alphaOff val="0"/>
                <a:tint val="70000"/>
                <a:satMod val="255000"/>
              </a:schemeClr>
            </a:gs>
          </a:gsLst>
          <a:path path="circle">
            <a:fillToRect l="5000" t="100000" r="120000" b="10000"/>
          </a:path>
        </a:gradFill>
        <a:ln>
          <a:noFill/>
        </a:ln>
        <a:effectLst>
          <a:outerShdw blurRad="50800" dist="250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GB" sz="2000" kern="1200" dirty="0" smtClean="0">
              <a:latin typeface="Arial Rounded MT Bold" panose="020F0704030504030204" pitchFamily="34" charset="0"/>
            </a:rPr>
            <a:t>Clench ice cubes in your hands</a:t>
          </a:r>
          <a:endParaRPr lang="en-GB" sz="2000" kern="1200" dirty="0">
            <a:latin typeface="Arial Rounded MT Bold" panose="020F0704030504030204" pitchFamily="34" charset="0"/>
          </a:endParaRPr>
        </a:p>
      </dsp:txBody>
      <dsp:txXfrm>
        <a:off x="5656741" y="1031"/>
        <a:ext cx="2527136" cy="1516281"/>
      </dsp:txXfrm>
    </dsp:sp>
    <dsp:sp modelId="{2850D996-EAE9-44C9-909E-49B9215030C4}">
      <dsp:nvSpPr>
        <dsp:cNvPr id="0" name=""/>
        <dsp:cNvSpPr/>
      </dsp:nvSpPr>
      <dsp:spPr>
        <a:xfrm>
          <a:off x="97042" y="1770027"/>
          <a:ext cx="2527136" cy="1516281"/>
        </a:xfrm>
        <a:prstGeom prst="rect">
          <a:avLst/>
        </a:prstGeom>
        <a:gradFill rotWithShape="0">
          <a:gsLst>
            <a:gs pos="0">
              <a:schemeClr val="accent2">
                <a:hueOff val="-7425351"/>
                <a:satOff val="6710"/>
                <a:lumOff val="758"/>
                <a:alphaOff val="0"/>
                <a:tint val="35000"/>
                <a:satMod val="260000"/>
              </a:schemeClr>
            </a:gs>
            <a:gs pos="30000">
              <a:schemeClr val="accent2">
                <a:hueOff val="-7425351"/>
                <a:satOff val="6710"/>
                <a:lumOff val="758"/>
                <a:alphaOff val="0"/>
                <a:tint val="38000"/>
                <a:satMod val="260000"/>
              </a:schemeClr>
            </a:gs>
            <a:gs pos="75000">
              <a:schemeClr val="accent2">
                <a:hueOff val="-7425351"/>
                <a:satOff val="6710"/>
                <a:lumOff val="758"/>
                <a:alphaOff val="0"/>
                <a:tint val="55000"/>
                <a:satMod val="255000"/>
              </a:schemeClr>
            </a:gs>
            <a:gs pos="100000">
              <a:schemeClr val="accent2">
                <a:hueOff val="-7425351"/>
                <a:satOff val="6710"/>
                <a:lumOff val="758"/>
                <a:alphaOff val="0"/>
                <a:tint val="70000"/>
                <a:satMod val="255000"/>
              </a:schemeClr>
            </a:gs>
          </a:gsLst>
          <a:path path="circle">
            <a:fillToRect l="5000" t="100000" r="120000" b="10000"/>
          </a:path>
        </a:gradFill>
        <a:ln>
          <a:noFill/>
        </a:ln>
        <a:effectLst>
          <a:outerShdw blurRad="50800" dist="250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GB" sz="2000" kern="1200" dirty="0" smtClean="0">
              <a:latin typeface="Arial Rounded MT Bold" panose="020F0704030504030204" pitchFamily="34" charset="0"/>
            </a:rPr>
            <a:t>Draw red lines on your skin where you want to harm</a:t>
          </a:r>
          <a:endParaRPr lang="en-GB" sz="2000" kern="1200" dirty="0">
            <a:latin typeface="Arial Rounded MT Bold" panose="020F0704030504030204" pitchFamily="34" charset="0"/>
          </a:endParaRPr>
        </a:p>
      </dsp:txBody>
      <dsp:txXfrm>
        <a:off x="97042" y="1770027"/>
        <a:ext cx="2527136" cy="1516281"/>
      </dsp:txXfrm>
    </dsp:sp>
    <dsp:sp modelId="{4CA9F383-9EEF-4636-8EE8-CAC905E33DD1}">
      <dsp:nvSpPr>
        <dsp:cNvPr id="0" name=""/>
        <dsp:cNvSpPr/>
      </dsp:nvSpPr>
      <dsp:spPr>
        <a:xfrm>
          <a:off x="2876891" y="1770027"/>
          <a:ext cx="2527136" cy="1516281"/>
        </a:xfrm>
        <a:prstGeom prst="rect">
          <a:avLst/>
        </a:prstGeom>
        <a:gradFill rotWithShape="0">
          <a:gsLst>
            <a:gs pos="0">
              <a:schemeClr val="accent2">
                <a:hueOff val="-9900468"/>
                <a:satOff val="8947"/>
                <a:lumOff val="1010"/>
                <a:alphaOff val="0"/>
                <a:tint val="35000"/>
                <a:satMod val="260000"/>
              </a:schemeClr>
            </a:gs>
            <a:gs pos="30000">
              <a:schemeClr val="accent2">
                <a:hueOff val="-9900468"/>
                <a:satOff val="8947"/>
                <a:lumOff val="1010"/>
                <a:alphaOff val="0"/>
                <a:tint val="38000"/>
                <a:satMod val="260000"/>
              </a:schemeClr>
            </a:gs>
            <a:gs pos="75000">
              <a:schemeClr val="accent2">
                <a:hueOff val="-9900468"/>
                <a:satOff val="8947"/>
                <a:lumOff val="1010"/>
                <a:alphaOff val="0"/>
                <a:tint val="55000"/>
                <a:satMod val="255000"/>
              </a:schemeClr>
            </a:gs>
            <a:gs pos="100000">
              <a:schemeClr val="accent2">
                <a:hueOff val="-9900468"/>
                <a:satOff val="8947"/>
                <a:lumOff val="1010"/>
                <a:alphaOff val="0"/>
                <a:tint val="70000"/>
                <a:satMod val="255000"/>
              </a:schemeClr>
            </a:gs>
          </a:gsLst>
          <a:path path="circle">
            <a:fillToRect l="5000" t="100000" r="120000" b="10000"/>
          </a:path>
        </a:gradFill>
        <a:ln>
          <a:noFill/>
        </a:ln>
        <a:effectLst>
          <a:outerShdw blurRad="50800" dist="250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GB" sz="2000" kern="1200" dirty="0" smtClean="0">
              <a:latin typeface="Arial Rounded MT Bold" panose="020F0704030504030204" pitchFamily="34" charset="0"/>
            </a:rPr>
            <a:t>Paint your skin with red nail varnish or paint and pick it off</a:t>
          </a:r>
          <a:endParaRPr lang="en-GB" sz="2000" kern="1200" dirty="0">
            <a:latin typeface="Arial Rounded MT Bold" panose="020F0704030504030204" pitchFamily="34" charset="0"/>
          </a:endParaRPr>
        </a:p>
      </dsp:txBody>
      <dsp:txXfrm>
        <a:off x="2876891" y="1770027"/>
        <a:ext cx="2527136" cy="1516281"/>
      </dsp:txXfrm>
    </dsp:sp>
    <dsp:sp modelId="{68809950-398C-47A5-BFD3-0E08C3C993E1}">
      <dsp:nvSpPr>
        <dsp:cNvPr id="0" name=""/>
        <dsp:cNvSpPr/>
      </dsp:nvSpPr>
      <dsp:spPr>
        <a:xfrm>
          <a:off x="5656741" y="1770027"/>
          <a:ext cx="2527136" cy="1516281"/>
        </a:xfrm>
        <a:prstGeom prst="rect">
          <a:avLst/>
        </a:prstGeom>
        <a:gradFill rotWithShape="0">
          <a:gsLst>
            <a:gs pos="0">
              <a:schemeClr val="accent2">
                <a:hueOff val="-12375585"/>
                <a:satOff val="11184"/>
                <a:lumOff val="1263"/>
                <a:alphaOff val="0"/>
                <a:tint val="35000"/>
                <a:satMod val="260000"/>
              </a:schemeClr>
            </a:gs>
            <a:gs pos="30000">
              <a:schemeClr val="accent2">
                <a:hueOff val="-12375585"/>
                <a:satOff val="11184"/>
                <a:lumOff val="1263"/>
                <a:alphaOff val="0"/>
                <a:tint val="38000"/>
                <a:satMod val="260000"/>
              </a:schemeClr>
            </a:gs>
            <a:gs pos="75000">
              <a:schemeClr val="accent2">
                <a:hueOff val="-12375585"/>
                <a:satOff val="11184"/>
                <a:lumOff val="1263"/>
                <a:alphaOff val="0"/>
                <a:tint val="55000"/>
                <a:satMod val="255000"/>
              </a:schemeClr>
            </a:gs>
            <a:gs pos="100000">
              <a:schemeClr val="accent2">
                <a:hueOff val="-12375585"/>
                <a:satOff val="11184"/>
                <a:lumOff val="1263"/>
                <a:alphaOff val="0"/>
                <a:tint val="70000"/>
                <a:satMod val="255000"/>
              </a:schemeClr>
            </a:gs>
          </a:gsLst>
          <a:path path="circle">
            <a:fillToRect l="5000" t="100000" r="120000" b="10000"/>
          </a:path>
        </a:gradFill>
        <a:ln>
          <a:noFill/>
        </a:ln>
        <a:effectLst>
          <a:outerShdw blurRad="50800" dist="250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GB" sz="2000" kern="1200" dirty="0" smtClean="0">
              <a:latin typeface="Arial Rounded MT Bold" panose="020F0704030504030204" pitchFamily="34" charset="0"/>
            </a:rPr>
            <a:t>Ping an elastic band or hair band on your wrist (but not too hard) </a:t>
          </a:r>
          <a:endParaRPr lang="en-GB" sz="2000" kern="1200" dirty="0">
            <a:latin typeface="Arial Rounded MT Bold" panose="020F0704030504030204" pitchFamily="34" charset="0"/>
          </a:endParaRPr>
        </a:p>
      </dsp:txBody>
      <dsp:txXfrm>
        <a:off x="5656741" y="1770027"/>
        <a:ext cx="2527136" cy="1516281"/>
      </dsp:txXfrm>
    </dsp:sp>
    <dsp:sp modelId="{D3686DC7-2F69-41D6-B6B9-21AE6D5430D9}">
      <dsp:nvSpPr>
        <dsp:cNvPr id="0" name=""/>
        <dsp:cNvSpPr/>
      </dsp:nvSpPr>
      <dsp:spPr>
        <a:xfrm>
          <a:off x="1486966" y="3539022"/>
          <a:ext cx="2527136" cy="1516281"/>
        </a:xfrm>
        <a:prstGeom prst="rect">
          <a:avLst/>
        </a:prstGeom>
        <a:gradFill rotWithShape="0">
          <a:gsLst>
            <a:gs pos="0">
              <a:schemeClr val="accent2">
                <a:hueOff val="-14850701"/>
                <a:satOff val="13420"/>
                <a:lumOff val="1515"/>
                <a:alphaOff val="0"/>
                <a:tint val="35000"/>
                <a:satMod val="260000"/>
              </a:schemeClr>
            </a:gs>
            <a:gs pos="30000">
              <a:schemeClr val="accent2">
                <a:hueOff val="-14850701"/>
                <a:satOff val="13420"/>
                <a:lumOff val="1515"/>
                <a:alphaOff val="0"/>
                <a:tint val="38000"/>
                <a:satMod val="260000"/>
              </a:schemeClr>
            </a:gs>
            <a:gs pos="75000">
              <a:schemeClr val="accent2">
                <a:hueOff val="-14850701"/>
                <a:satOff val="13420"/>
                <a:lumOff val="1515"/>
                <a:alphaOff val="0"/>
                <a:tint val="55000"/>
                <a:satMod val="255000"/>
              </a:schemeClr>
            </a:gs>
            <a:gs pos="100000">
              <a:schemeClr val="accent2">
                <a:hueOff val="-14850701"/>
                <a:satOff val="13420"/>
                <a:lumOff val="1515"/>
                <a:alphaOff val="0"/>
                <a:tint val="70000"/>
                <a:satMod val="255000"/>
              </a:schemeClr>
            </a:gs>
          </a:gsLst>
          <a:path path="circle">
            <a:fillToRect l="5000" t="100000" r="120000" b="10000"/>
          </a:path>
        </a:gradFill>
        <a:ln>
          <a:noFill/>
        </a:ln>
        <a:effectLst>
          <a:outerShdw blurRad="50800" dist="250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GB" sz="2000" kern="1200" dirty="0" smtClean="0">
              <a:latin typeface="Arial Rounded MT Bold" panose="020F0704030504030204" pitchFamily="34" charset="0"/>
            </a:rPr>
            <a:t>Plunge your face into a sink full of freezing cold water for a few seconds</a:t>
          </a:r>
          <a:endParaRPr lang="en-GB" sz="2000" kern="1200" dirty="0">
            <a:latin typeface="Arial Rounded MT Bold" panose="020F0704030504030204" pitchFamily="34" charset="0"/>
          </a:endParaRPr>
        </a:p>
      </dsp:txBody>
      <dsp:txXfrm>
        <a:off x="1486966" y="3539022"/>
        <a:ext cx="2527136" cy="1516281"/>
      </dsp:txXfrm>
    </dsp:sp>
    <dsp:sp modelId="{5F4704B8-8E81-4996-A814-E2461CEA8771}">
      <dsp:nvSpPr>
        <dsp:cNvPr id="0" name=""/>
        <dsp:cNvSpPr/>
      </dsp:nvSpPr>
      <dsp:spPr>
        <a:xfrm>
          <a:off x="4266816" y="3539022"/>
          <a:ext cx="2527136" cy="1516281"/>
        </a:xfrm>
        <a:prstGeom prst="rect">
          <a:avLst/>
        </a:prstGeom>
        <a:gradFill rotWithShape="0">
          <a:gsLst>
            <a:gs pos="0">
              <a:schemeClr val="accent2">
                <a:hueOff val="-17325818"/>
                <a:satOff val="15657"/>
                <a:lumOff val="1768"/>
                <a:alphaOff val="0"/>
                <a:tint val="35000"/>
                <a:satMod val="260000"/>
              </a:schemeClr>
            </a:gs>
            <a:gs pos="30000">
              <a:schemeClr val="accent2">
                <a:hueOff val="-17325818"/>
                <a:satOff val="15657"/>
                <a:lumOff val="1768"/>
                <a:alphaOff val="0"/>
                <a:tint val="38000"/>
                <a:satMod val="260000"/>
              </a:schemeClr>
            </a:gs>
            <a:gs pos="75000">
              <a:schemeClr val="accent2">
                <a:hueOff val="-17325818"/>
                <a:satOff val="15657"/>
                <a:lumOff val="1768"/>
                <a:alphaOff val="0"/>
                <a:tint val="55000"/>
                <a:satMod val="255000"/>
              </a:schemeClr>
            </a:gs>
            <a:gs pos="100000">
              <a:schemeClr val="accent2">
                <a:hueOff val="-17325818"/>
                <a:satOff val="15657"/>
                <a:lumOff val="1768"/>
                <a:alphaOff val="0"/>
                <a:tint val="70000"/>
                <a:satMod val="255000"/>
              </a:schemeClr>
            </a:gs>
          </a:gsLst>
          <a:path path="circle">
            <a:fillToRect l="5000" t="100000" r="120000" b="10000"/>
          </a:path>
        </a:gradFill>
        <a:ln>
          <a:noFill/>
        </a:ln>
        <a:effectLst>
          <a:outerShdw blurRad="50800" dist="250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GB" sz="2000" kern="1200" dirty="0" smtClean="0">
              <a:latin typeface="Arial Rounded MT Bold" panose="020F0704030504030204" pitchFamily="34" charset="0"/>
            </a:rPr>
            <a:t>On a photo or drawing of yourself, mark in red where you want to hurt yourself</a:t>
          </a:r>
          <a:endParaRPr lang="en-GB" sz="2000" kern="1200" dirty="0">
            <a:latin typeface="Arial Rounded MT Bold" panose="020F0704030504030204" pitchFamily="34" charset="0"/>
          </a:endParaRPr>
        </a:p>
      </dsp:txBody>
      <dsp:txXfrm>
        <a:off x="4266816" y="3539022"/>
        <a:ext cx="2527136" cy="1516281"/>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87E11602-06E7-4C70-805D-73823EAAE85E}">
      <dsp:nvSpPr>
        <dsp:cNvPr id="0" name=""/>
        <dsp:cNvSpPr/>
      </dsp:nvSpPr>
      <dsp:spPr>
        <a:xfrm>
          <a:off x="0" y="198022"/>
          <a:ext cx="2610289" cy="1566173"/>
        </a:xfrm>
        <a:prstGeom prst="rect">
          <a:avLst/>
        </a:prstGeom>
        <a:gradFill rotWithShape="0">
          <a:gsLst>
            <a:gs pos="0">
              <a:schemeClr val="accent2">
                <a:hueOff val="0"/>
                <a:satOff val="0"/>
                <a:lumOff val="0"/>
                <a:alphaOff val="0"/>
                <a:tint val="35000"/>
                <a:satMod val="260000"/>
              </a:schemeClr>
            </a:gs>
            <a:gs pos="30000">
              <a:schemeClr val="accent2">
                <a:hueOff val="0"/>
                <a:satOff val="0"/>
                <a:lumOff val="0"/>
                <a:alphaOff val="0"/>
                <a:tint val="38000"/>
                <a:satMod val="260000"/>
              </a:schemeClr>
            </a:gs>
            <a:gs pos="75000">
              <a:schemeClr val="accent2">
                <a:hueOff val="0"/>
                <a:satOff val="0"/>
                <a:lumOff val="0"/>
                <a:alphaOff val="0"/>
                <a:tint val="55000"/>
                <a:satMod val="255000"/>
              </a:schemeClr>
            </a:gs>
            <a:gs pos="100000">
              <a:schemeClr val="accent2">
                <a:hueOff val="0"/>
                <a:satOff val="0"/>
                <a:lumOff val="0"/>
                <a:alphaOff val="0"/>
                <a:tint val="70000"/>
                <a:satMod val="255000"/>
              </a:schemeClr>
            </a:gs>
          </a:gsLst>
          <a:path path="circle">
            <a:fillToRect l="5000" t="100000" r="120000" b="10000"/>
          </a:path>
        </a:gradFill>
        <a:ln>
          <a:noFill/>
        </a:ln>
        <a:effectLst>
          <a:outerShdw blurRad="50800" dist="250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GB" sz="2100" kern="1200" dirty="0" smtClean="0">
              <a:latin typeface="Arial Rounded MT Bold" panose="020F0704030504030204" pitchFamily="34" charset="0"/>
            </a:rPr>
            <a:t>Go somewhere quiet and scream</a:t>
          </a:r>
          <a:endParaRPr lang="en-GB" sz="2100" kern="1200" dirty="0">
            <a:latin typeface="Arial Rounded MT Bold" panose="020F0704030504030204" pitchFamily="34" charset="0"/>
          </a:endParaRPr>
        </a:p>
      </dsp:txBody>
      <dsp:txXfrm>
        <a:off x="0" y="198022"/>
        <a:ext cx="2610289" cy="1566173"/>
      </dsp:txXfrm>
    </dsp:sp>
    <dsp:sp modelId="{6ACA97F7-F931-4246-8D89-1498367228CD}">
      <dsp:nvSpPr>
        <dsp:cNvPr id="0" name=""/>
        <dsp:cNvSpPr/>
      </dsp:nvSpPr>
      <dsp:spPr>
        <a:xfrm>
          <a:off x="2871319" y="198022"/>
          <a:ext cx="2610289" cy="1566173"/>
        </a:xfrm>
        <a:prstGeom prst="rect">
          <a:avLst/>
        </a:prstGeom>
        <a:gradFill rotWithShape="0">
          <a:gsLst>
            <a:gs pos="0">
              <a:schemeClr val="accent2">
                <a:hueOff val="-2165727"/>
                <a:satOff val="1957"/>
                <a:lumOff val="221"/>
                <a:alphaOff val="0"/>
                <a:tint val="35000"/>
                <a:satMod val="260000"/>
              </a:schemeClr>
            </a:gs>
            <a:gs pos="30000">
              <a:schemeClr val="accent2">
                <a:hueOff val="-2165727"/>
                <a:satOff val="1957"/>
                <a:lumOff val="221"/>
                <a:alphaOff val="0"/>
                <a:tint val="38000"/>
                <a:satMod val="260000"/>
              </a:schemeClr>
            </a:gs>
            <a:gs pos="75000">
              <a:schemeClr val="accent2">
                <a:hueOff val="-2165727"/>
                <a:satOff val="1957"/>
                <a:lumOff val="221"/>
                <a:alphaOff val="0"/>
                <a:tint val="55000"/>
                <a:satMod val="255000"/>
              </a:schemeClr>
            </a:gs>
            <a:gs pos="100000">
              <a:schemeClr val="accent2">
                <a:hueOff val="-2165727"/>
                <a:satOff val="1957"/>
                <a:lumOff val="221"/>
                <a:alphaOff val="0"/>
                <a:tint val="70000"/>
                <a:satMod val="255000"/>
              </a:schemeClr>
            </a:gs>
          </a:gsLst>
          <a:path path="circle">
            <a:fillToRect l="5000" t="100000" r="120000" b="10000"/>
          </a:path>
        </a:gradFill>
        <a:ln>
          <a:noFill/>
        </a:ln>
        <a:effectLst>
          <a:outerShdw blurRad="50800" dist="250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GB" sz="2100" kern="1200" dirty="0" smtClean="0">
              <a:latin typeface="Arial Rounded MT Bold" panose="020F0704030504030204" pitchFamily="34" charset="0"/>
            </a:rPr>
            <a:t>Punch a punch bag</a:t>
          </a:r>
          <a:endParaRPr lang="en-GB" sz="2100" kern="1200" dirty="0">
            <a:latin typeface="Arial Rounded MT Bold" panose="020F0704030504030204" pitchFamily="34" charset="0"/>
          </a:endParaRPr>
        </a:p>
      </dsp:txBody>
      <dsp:txXfrm>
        <a:off x="2871319" y="198022"/>
        <a:ext cx="2610289" cy="1566173"/>
      </dsp:txXfrm>
    </dsp:sp>
    <dsp:sp modelId="{F7793DAE-8232-41E4-8C08-A40256762C85}">
      <dsp:nvSpPr>
        <dsp:cNvPr id="0" name=""/>
        <dsp:cNvSpPr/>
      </dsp:nvSpPr>
      <dsp:spPr>
        <a:xfrm>
          <a:off x="5742638" y="198022"/>
          <a:ext cx="2610289" cy="1566173"/>
        </a:xfrm>
        <a:prstGeom prst="rect">
          <a:avLst/>
        </a:prstGeom>
        <a:gradFill rotWithShape="0">
          <a:gsLst>
            <a:gs pos="0">
              <a:schemeClr val="accent2">
                <a:hueOff val="-4331455"/>
                <a:satOff val="3914"/>
                <a:lumOff val="442"/>
                <a:alphaOff val="0"/>
                <a:tint val="35000"/>
                <a:satMod val="260000"/>
              </a:schemeClr>
            </a:gs>
            <a:gs pos="30000">
              <a:schemeClr val="accent2">
                <a:hueOff val="-4331455"/>
                <a:satOff val="3914"/>
                <a:lumOff val="442"/>
                <a:alphaOff val="0"/>
                <a:tint val="38000"/>
                <a:satMod val="260000"/>
              </a:schemeClr>
            </a:gs>
            <a:gs pos="75000">
              <a:schemeClr val="accent2">
                <a:hueOff val="-4331455"/>
                <a:satOff val="3914"/>
                <a:lumOff val="442"/>
                <a:alphaOff val="0"/>
                <a:tint val="55000"/>
                <a:satMod val="255000"/>
              </a:schemeClr>
            </a:gs>
            <a:gs pos="100000">
              <a:schemeClr val="accent2">
                <a:hueOff val="-4331455"/>
                <a:satOff val="3914"/>
                <a:lumOff val="442"/>
                <a:alphaOff val="0"/>
                <a:tint val="70000"/>
                <a:satMod val="255000"/>
              </a:schemeClr>
            </a:gs>
          </a:gsLst>
          <a:path path="circle">
            <a:fillToRect l="5000" t="100000" r="120000" b="10000"/>
          </a:path>
        </a:gradFill>
        <a:ln>
          <a:noFill/>
        </a:ln>
        <a:effectLst>
          <a:outerShdw blurRad="50800" dist="250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GB" sz="2100" kern="1200" dirty="0" smtClean="0">
              <a:latin typeface="Arial Rounded MT Bold" panose="020F0704030504030204" pitchFamily="34" charset="0"/>
            </a:rPr>
            <a:t>Make a ball out of play dough and smash it</a:t>
          </a:r>
          <a:endParaRPr lang="en-GB" sz="2100" kern="1200" dirty="0">
            <a:latin typeface="Arial Rounded MT Bold" panose="020F0704030504030204" pitchFamily="34" charset="0"/>
          </a:endParaRPr>
        </a:p>
      </dsp:txBody>
      <dsp:txXfrm>
        <a:off x="5742638" y="198022"/>
        <a:ext cx="2610289" cy="1566173"/>
      </dsp:txXfrm>
    </dsp:sp>
    <dsp:sp modelId="{7F02B57C-2CE3-49B6-8467-8819916C7F9F}">
      <dsp:nvSpPr>
        <dsp:cNvPr id="0" name=""/>
        <dsp:cNvSpPr/>
      </dsp:nvSpPr>
      <dsp:spPr>
        <a:xfrm>
          <a:off x="0" y="2025225"/>
          <a:ext cx="2610289" cy="1566173"/>
        </a:xfrm>
        <a:prstGeom prst="rect">
          <a:avLst/>
        </a:prstGeom>
        <a:gradFill rotWithShape="0">
          <a:gsLst>
            <a:gs pos="0">
              <a:schemeClr val="accent2">
                <a:hueOff val="-6497182"/>
                <a:satOff val="5871"/>
                <a:lumOff val="663"/>
                <a:alphaOff val="0"/>
                <a:tint val="35000"/>
                <a:satMod val="260000"/>
              </a:schemeClr>
            </a:gs>
            <a:gs pos="30000">
              <a:schemeClr val="accent2">
                <a:hueOff val="-6497182"/>
                <a:satOff val="5871"/>
                <a:lumOff val="663"/>
                <a:alphaOff val="0"/>
                <a:tint val="38000"/>
                <a:satMod val="260000"/>
              </a:schemeClr>
            </a:gs>
            <a:gs pos="75000">
              <a:schemeClr val="accent2">
                <a:hueOff val="-6497182"/>
                <a:satOff val="5871"/>
                <a:lumOff val="663"/>
                <a:alphaOff val="0"/>
                <a:tint val="55000"/>
                <a:satMod val="255000"/>
              </a:schemeClr>
            </a:gs>
            <a:gs pos="100000">
              <a:schemeClr val="accent2">
                <a:hueOff val="-6497182"/>
                <a:satOff val="5871"/>
                <a:lumOff val="663"/>
                <a:alphaOff val="0"/>
                <a:tint val="70000"/>
                <a:satMod val="255000"/>
              </a:schemeClr>
            </a:gs>
          </a:gsLst>
          <a:path path="circle">
            <a:fillToRect l="5000" t="100000" r="120000" b="10000"/>
          </a:path>
        </a:gradFill>
        <a:ln>
          <a:noFill/>
        </a:ln>
        <a:effectLst>
          <a:outerShdw blurRad="50800" dist="250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GB" sz="2100" kern="1200" dirty="0" smtClean="0">
              <a:latin typeface="Arial Rounded MT Bold" panose="020F0704030504030204" pitchFamily="34" charset="0"/>
            </a:rPr>
            <a:t>Hurl lumps of ice at the ground and watch them smash</a:t>
          </a:r>
          <a:endParaRPr lang="en-GB" sz="2100" kern="1200" dirty="0">
            <a:latin typeface="Arial Rounded MT Bold" panose="020F0704030504030204" pitchFamily="34" charset="0"/>
          </a:endParaRPr>
        </a:p>
      </dsp:txBody>
      <dsp:txXfrm>
        <a:off x="0" y="2025225"/>
        <a:ext cx="2610289" cy="1566173"/>
      </dsp:txXfrm>
    </dsp:sp>
    <dsp:sp modelId="{07BD902B-79CC-49BC-864B-CC84356A84D9}">
      <dsp:nvSpPr>
        <dsp:cNvPr id="0" name=""/>
        <dsp:cNvSpPr/>
      </dsp:nvSpPr>
      <dsp:spPr>
        <a:xfrm>
          <a:off x="2871319" y="2025224"/>
          <a:ext cx="2610289" cy="1566173"/>
        </a:xfrm>
        <a:prstGeom prst="rect">
          <a:avLst/>
        </a:prstGeom>
        <a:gradFill rotWithShape="0">
          <a:gsLst>
            <a:gs pos="0">
              <a:schemeClr val="accent2">
                <a:hueOff val="-8662909"/>
                <a:satOff val="7828"/>
                <a:lumOff val="884"/>
                <a:alphaOff val="0"/>
                <a:tint val="35000"/>
                <a:satMod val="260000"/>
              </a:schemeClr>
            </a:gs>
            <a:gs pos="30000">
              <a:schemeClr val="accent2">
                <a:hueOff val="-8662909"/>
                <a:satOff val="7828"/>
                <a:lumOff val="884"/>
                <a:alphaOff val="0"/>
                <a:tint val="38000"/>
                <a:satMod val="260000"/>
              </a:schemeClr>
            </a:gs>
            <a:gs pos="75000">
              <a:schemeClr val="accent2">
                <a:hueOff val="-8662909"/>
                <a:satOff val="7828"/>
                <a:lumOff val="884"/>
                <a:alphaOff val="0"/>
                <a:tint val="55000"/>
                <a:satMod val="255000"/>
              </a:schemeClr>
            </a:gs>
            <a:gs pos="100000">
              <a:schemeClr val="accent2">
                <a:hueOff val="-8662909"/>
                <a:satOff val="7828"/>
                <a:lumOff val="884"/>
                <a:alphaOff val="0"/>
                <a:tint val="70000"/>
                <a:satMod val="255000"/>
              </a:schemeClr>
            </a:gs>
          </a:gsLst>
          <a:path path="circle">
            <a:fillToRect l="5000" t="100000" r="120000" b="10000"/>
          </a:path>
        </a:gradFill>
        <a:ln>
          <a:noFill/>
        </a:ln>
        <a:effectLst>
          <a:outerShdw blurRad="50800" dist="250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GB" sz="2100" kern="1200" dirty="0" smtClean="0">
              <a:latin typeface="Arial Rounded MT Bold" panose="020F0704030504030204" pitchFamily="34" charset="0"/>
            </a:rPr>
            <a:t>Hammer nails into wood</a:t>
          </a:r>
          <a:endParaRPr lang="en-GB" sz="2100" kern="1200" dirty="0">
            <a:latin typeface="Arial Rounded MT Bold" panose="020F0704030504030204" pitchFamily="34" charset="0"/>
          </a:endParaRPr>
        </a:p>
      </dsp:txBody>
      <dsp:txXfrm>
        <a:off x="2871319" y="2025224"/>
        <a:ext cx="2610289" cy="1566173"/>
      </dsp:txXfrm>
    </dsp:sp>
    <dsp:sp modelId="{9DA856FB-BD86-48E7-A90D-37131438BD1D}">
      <dsp:nvSpPr>
        <dsp:cNvPr id="0" name=""/>
        <dsp:cNvSpPr/>
      </dsp:nvSpPr>
      <dsp:spPr>
        <a:xfrm>
          <a:off x="5742638" y="2025224"/>
          <a:ext cx="2610289" cy="1566173"/>
        </a:xfrm>
        <a:prstGeom prst="rect">
          <a:avLst/>
        </a:prstGeom>
        <a:gradFill rotWithShape="0">
          <a:gsLst>
            <a:gs pos="0">
              <a:schemeClr val="accent2">
                <a:hueOff val="-10828637"/>
                <a:satOff val="9786"/>
                <a:lumOff val="1105"/>
                <a:alphaOff val="0"/>
                <a:tint val="35000"/>
                <a:satMod val="260000"/>
              </a:schemeClr>
            </a:gs>
            <a:gs pos="30000">
              <a:schemeClr val="accent2">
                <a:hueOff val="-10828637"/>
                <a:satOff val="9786"/>
                <a:lumOff val="1105"/>
                <a:alphaOff val="0"/>
                <a:tint val="38000"/>
                <a:satMod val="260000"/>
              </a:schemeClr>
            </a:gs>
            <a:gs pos="75000">
              <a:schemeClr val="accent2">
                <a:hueOff val="-10828637"/>
                <a:satOff val="9786"/>
                <a:lumOff val="1105"/>
                <a:alphaOff val="0"/>
                <a:tint val="55000"/>
                <a:satMod val="255000"/>
              </a:schemeClr>
            </a:gs>
            <a:gs pos="100000">
              <a:schemeClr val="accent2">
                <a:hueOff val="-10828637"/>
                <a:satOff val="9786"/>
                <a:lumOff val="1105"/>
                <a:alphaOff val="0"/>
                <a:tint val="70000"/>
                <a:satMod val="255000"/>
              </a:schemeClr>
            </a:gs>
          </a:gsLst>
          <a:path path="circle">
            <a:fillToRect l="5000" t="100000" r="120000" b="10000"/>
          </a:path>
        </a:gradFill>
        <a:ln>
          <a:noFill/>
        </a:ln>
        <a:effectLst>
          <a:outerShdw blurRad="50800" dist="250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GB" sz="2100" kern="1200" dirty="0" smtClean="0">
              <a:latin typeface="Arial Rounded MT Bold" panose="020F0704030504030204" pitchFamily="34" charset="0"/>
            </a:rPr>
            <a:t>Play squash</a:t>
          </a:r>
          <a:endParaRPr lang="en-GB" sz="2100" kern="1200" dirty="0">
            <a:latin typeface="Arial Rounded MT Bold" panose="020F0704030504030204" pitchFamily="34" charset="0"/>
          </a:endParaRPr>
        </a:p>
      </dsp:txBody>
      <dsp:txXfrm>
        <a:off x="5742638" y="2025224"/>
        <a:ext cx="2610289" cy="1566173"/>
      </dsp:txXfrm>
    </dsp:sp>
    <dsp:sp modelId="{D97A0926-B293-4BC2-9582-BC0B11154F68}">
      <dsp:nvSpPr>
        <dsp:cNvPr id="0" name=""/>
        <dsp:cNvSpPr/>
      </dsp:nvSpPr>
      <dsp:spPr>
        <a:xfrm>
          <a:off x="0" y="3852427"/>
          <a:ext cx="2610289" cy="1566173"/>
        </a:xfrm>
        <a:prstGeom prst="rect">
          <a:avLst/>
        </a:prstGeom>
        <a:gradFill rotWithShape="0">
          <a:gsLst>
            <a:gs pos="0">
              <a:schemeClr val="accent2">
                <a:hueOff val="-12994363"/>
                <a:satOff val="11743"/>
                <a:lumOff val="1326"/>
                <a:alphaOff val="0"/>
                <a:tint val="35000"/>
                <a:satMod val="260000"/>
              </a:schemeClr>
            </a:gs>
            <a:gs pos="30000">
              <a:schemeClr val="accent2">
                <a:hueOff val="-12994363"/>
                <a:satOff val="11743"/>
                <a:lumOff val="1326"/>
                <a:alphaOff val="0"/>
                <a:tint val="38000"/>
                <a:satMod val="260000"/>
              </a:schemeClr>
            </a:gs>
            <a:gs pos="75000">
              <a:schemeClr val="accent2">
                <a:hueOff val="-12994363"/>
                <a:satOff val="11743"/>
                <a:lumOff val="1326"/>
                <a:alphaOff val="0"/>
                <a:tint val="55000"/>
                <a:satMod val="255000"/>
              </a:schemeClr>
            </a:gs>
            <a:gs pos="100000">
              <a:schemeClr val="accent2">
                <a:hueOff val="-12994363"/>
                <a:satOff val="11743"/>
                <a:lumOff val="1326"/>
                <a:alphaOff val="0"/>
                <a:tint val="70000"/>
                <a:satMod val="255000"/>
              </a:schemeClr>
            </a:gs>
          </a:gsLst>
          <a:path path="circle">
            <a:fillToRect l="5000" t="100000" r="120000" b="10000"/>
          </a:path>
        </a:gradFill>
        <a:ln>
          <a:noFill/>
        </a:ln>
        <a:effectLst>
          <a:outerShdw blurRad="50800" dist="250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GB" sz="2100" kern="1200" dirty="0" smtClean="0">
              <a:latin typeface="Arial Rounded MT Bold" panose="020F0704030504030204" pitchFamily="34" charset="0"/>
            </a:rPr>
            <a:t>Tear up a magazine</a:t>
          </a:r>
          <a:endParaRPr lang="en-GB" sz="2100" kern="1200" dirty="0">
            <a:latin typeface="Arial Rounded MT Bold" panose="020F0704030504030204" pitchFamily="34" charset="0"/>
          </a:endParaRPr>
        </a:p>
      </dsp:txBody>
      <dsp:txXfrm>
        <a:off x="0" y="3852427"/>
        <a:ext cx="2610289" cy="1566173"/>
      </dsp:txXfrm>
    </dsp:sp>
    <dsp:sp modelId="{04B0F6CB-2EB3-4E01-93CC-5709D8BA9F86}">
      <dsp:nvSpPr>
        <dsp:cNvPr id="0" name=""/>
        <dsp:cNvSpPr/>
      </dsp:nvSpPr>
      <dsp:spPr>
        <a:xfrm>
          <a:off x="2871319" y="3852427"/>
          <a:ext cx="2610289" cy="1566173"/>
        </a:xfrm>
        <a:prstGeom prst="rect">
          <a:avLst/>
        </a:prstGeom>
        <a:gradFill rotWithShape="0">
          <a:gsLst>
            <a:gs pos="0">
              <a:schemeClr val="accent2">
                <a:hueOff val="-15160091"/>
                <a:satOff val="13700"/>
                <a:lumOff val="1547"/>
                <a:alphaOff val="0"/>
                <a:tint val="35000"/>
                <a:satMod val="260000"/>
              </a:schemeClr>
            </a:gs>
            <a:gs pos="30000">
              <a:schemeClr val="accent2">
                <a:hueOff val="-15160091"/>
                <a:satOff val="13700"/>
                <a:lumOff val="1547"/>
                <a:alphaOff val="0"/>
                <a:tint val="38000"/>
                <a:satMod val="260000"/>
              </a:schemeClr>
            </a:gs>
            <a:gs pos="75000">
              <a:schemeClr val="accent2">
                <a:hueOff val="-15160091"/>
                <a:satOff val="13700"/>
                <a:lumOff val="1547"/>
                <a:alphaOff val="0"/>
                <a:tint val="55000"/>
                <a:satMod val="255000"/>
              </a:schemeClr>
            </a:gs>
            <a:gs pos="100000">
              <a:schemeClr val="accent2">
                <a:hueOff val="-15160091"/>
                <a:satOff val="13700"/>
                <a:lumOff val="1547"/>
                <a:alphaOff val="0"/>
                <a:tint val="70000"/>
                <a:satMod val="255000"/>
              </a:schemeClr>
            </a:gs>
          </a:gsLst>
          <a:path path="circle">
            <a:fillToRect l="5000" t="100000" r="120000" b="10000"/>
          </a:path>
        </a:gradFill>
        <a:ln>
          <a:noFill/>
        </a:ln>
        <a:effectLst>
          <a:outerShdw blurRad="50800" dist="250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GB" sz="2100" kern="1200" dirty="0" smtClean="0">
              <a:latin typeface="Arial Rounded MT Bold" panose="020F0704030504030204" pitchFamily="34" charset="0"/>
            </a:rPr>
            <a:t>Write down what made you feel angry and scribble it out until the paper is worn through</a:t>
          </a:r>
          <a:endParaRPr lang="en-GB" sz="2100" kern="1200" dirty="0">
            <a:latin typeface="Arial Rounded MT Bold" panose="020F0704030504030204" pitchFamily="34" charset="0"/>
          </a:endParaRPr>
        </a:p>
      </dsp:txBody>
      <dsp:txXfrm>
        <a:off x="2871319" y="3852427"/>
        <a:ext cx="2610289" cy="1566173"/>
      </dsp:txXfrm>
    </dsp:sp>
    <dsp:sp modelId="{0F755622-490F-404E-A1DE-5B57030F99D6}">
      <dsp:nvSpPr>
        <dsp:cNvPr id="0" name=""/>
        <dsp:cNvSpPr/>
      </dsp:nvSpPr>
      <dsp:spPr>
        <a:xfrm>
          <a:off x="5742638" y="3852428"/>
          <a:ext cx="2610289" cy="1566173"/>
        </a:xfrm>
        <a:prstGeom prst="rect">
          <a:avLst/>
        </a:prstGeom>
        <a:gradFill rotWithShape="0">
          <a:gsLst>
            <a:gs pos="0">
              <a:schemeClr val="accent2">
                <a:hueOff val="-17325818"/>
                <a:satOff val="15657"/>
                <a:lumOff val="1768"/>
                <a:alphaOff val="0"/>
                <a:tint val="35000"/>
                <a:satMod val="260000"/>
              </a:schemeClr>
            </a:gs>
            <a:gs pos="30000">
              <a:schemeClr val="accent2">
                <a:hueOff val="-17325818"/>
                <a:satOff val="15657"/>
                <a:lumOff val="1768"/>
                <a:alphaOff val="0"/>
                <a:tint val="38000"/>
                <a:satMod val="260000"/>
              </a:schemeClr>
            </a:gs>
            <a:gs pos="75000">
              <a:schemeClr val="accent2">
                <a:hueOff val="-17325818"/>
                <a:satOff val="15657"/>
                <a:lumOff val="1768"/>
                <a:alphaOff val="0"/>
                <a:tint val="55000"/>
                <a:satMod val="255000"/>
              </a:schemeClr>
            </a:gs>
            <a:gs pos="100000">
              <a:schemeClr val="accent2">
                <a:hueOff val="-17325818"/>
                <a:satOff val="15657"/>
                <a:lumOff val="1768"/>
                <a:alphaOff val="0"/>
                <a:tint val="70000"/>
                <a:satMod val="255000"/>
              </a:schemeClr>
            </a:gs>
          </a:gsLst>
          <a:path path="circle">
            <a:fillToRect l="5000" t="100000" r="120000" b="10000"/>
          </a:path>
        </a:gradFill>
        <a:ln>
          <a:noFill/>
        </a:ln>
        <a:effectLst>
          <a:outerShdw blurRad="50800" dist="250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GB" sz="2100" kern="1200" dirty="0" smtClean="0">
              <a:latin typeface="Arial Rounded MT Bold" panose="020F0704030504030204" pitchFamily="34" charset="0"/>
            </a:rPr>
            <a:t>Dance like nobody is watching</a:t>
          </a:r>
          <a:endParaRPr lang="en-GB" sz="2100" kern="1200" dirty="0">
            <a:latin typeface="Arial Rounded MT Bold" panose="020F0704030504030204" pitchFamily="34" charset="0"/>
          </a:endParaRPr>
        </a:p>
      </dsp:txBody>
      <dsp:txXfrm>
        <a:off x="5742638" y="3852428"/>
        <a:ext cx="2610289" cy="1566173"/>
      </dsp:txXfrm>
    </dsp:sp>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87E11602-06E7-4C70-805D-73823EAAE85E}">
      <dsp:nvSpPr>
        <dsp:cNvPr id="0" name=""/>
        <dsp:cNvSpPr/>
      </dsp:nvSpPr>
      <dsp:spPr>
        <a:xfrm>
          <a:off x="848344" y="210"/>
          <a:ext cx="2080074" cy="1248044"/>
        </a:xfrm>
        <a:prstGeom prst="rect">
          <a:avLst/>
        </a:prstGeom>
        <a:gradFill rotWithShape="0">
          <a:gsLst>
            <a:gs pos="0">
              <a:schemeClr val="accent2">
                <a:hueOff val="0"/>
                <a:satOff val="0"/>
                <a:lumOff val="0"/>
                <a:alphaOff val="0"/>
                <a:tint val="35000"/>
                <a:satMod val="260000"/>
              </a:schemeClr>
            </a:gs>
            <a:gs pos="30000">
              <a:schemeClr val="accent2">
                <a:hueOff val="0"/>
                <a:satOff val="0"/>
                <a:lumOff val="0"/>
                <a:alphaOff val="0"/>
                <a:tint val="38000"/>
                <a:satMod val="260000"/>
              </a:schemeClr>
            </a:gs>
            <a:gs pos="75000">
              <a:schemeClr val="accent2">
                <a:hueOff val="0"/>
                <a:satOff val="0"/>
                <a:lumOff val="0"/>
                <a:alphaOff val="0"/>
                <a:tint val="55000"/>
                <a:satMod val="255000"/>
              </a:schemeClr>
            </a:gs>
            <a:gs pos="100000">
              <a:schemeClr val="accent2">
                <a:hueOff val="0"/>
                <a:satOff val="0"/>
                <a:lumOff val="0"/>
                <a:alphaOff val="0"/>
                <a:tint val="70000"/>
                <a:satMod val="255000"/>
              </a:schemeClr>
            </a:gs>
          </a:gsLst>
          <a:path path="circle">
            <a:fillToRect l="5000" t="100000" r="120000" b="10000"/>
          </a:path>
        </a:gradFill>
        <a:ln>
          <a:noFill/>
        </a:ln>
        <a:effectLst>
          <a:outerShdw blurRad="50800" dist="250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GB" sz="1500" kern="1200" dirty="0" smtClean="0">
              <a:latin typeface="Arial Rounded MT Bold" panose="020F0704030504030204" pitchFamily="34" charset="0"/>
            </a:rPr>
            <a:t>Play music loudly</a:t>
          </a:r>
          <a:endParaRPr lang="en-GB" sz="1500" kern="1200" dirty="0">
            <a:latin typeface="Arial Rounded MT Bold" panose="020F0704030504030204" pitchFamily="34" charset="0"/>
          </a:endParaRPr>
        </a:p>
      </dsp:txBody>
      <dsp:txXfrm>
        <a:off x="848344" y="210"/>
        <a:ext cx="2080074" cy="1248044"/>
      </dsp:txXfrm>
    </dsp:sp>
    <dsp:sp modelId="{C71CB59E-77E1-493A-AE5B-198751F0AA65}">
      <dsp:nvSpPr>
        <dsp:cNvPr id="0" name=""/>
        <dsp:cNvSpPr/>
      </dsp:nvSpPr>
      <dsp:spPr>
        <a:xfrm>
          <a:off x="3136426" y="210"/>
          <a:ext cx="2080074" cy="1248044"/>
        </a:xfrm>
        <a:prstGeom prst="rect">
          <a:avLst/>
        </a:prstGeom>
        <a:gradFill rotWithShape="0">
          <a:gsLst>
            <a:gs pos="0">
              <a:schemeClr val="accent2">
                <a:hueOff val="-1732582"/>
                <a:satOff val="1566"/>
                <a:lumOff val="177"/>
                <a:alphaOff val="0"/>
                <a:tint val="35000"/>
                <a:satMod val="260000"/>
              </a:schemeClr>
            </a:gs>
            <a:gs pos="30000">
              <a:schemeClr val="accent2">
                <a:hueOff val="-1732582"/>
                <a:satOff val="1566"/>
                <a:lumOff val="177"/>
                <a:alphaOff val="0"/>
                <a:tint val="38000"/>
                <a:satMod val="260000"/>
              </a:schemeClr>
            </a:gs>
            <a:gs pos="75000">
              <a:schemeClr val="accent2">
                <a:hueOff val="-1732582"/>
                <a:satOff val="1566"/>
                <a:lumOff val="177"/>
                <a:alphaOff val="0"/>
                <a:tint val="55000"/>
                <a:satMod val="255000"/>
              </a:schemeClr>
            </a:gs>
            <a:gs pos="100000">
              <a:schemeClr val="accent2">
                <a:hueOff val="-1732582"/>
                <a:satOff val="1566"/>
                <a:lumOff val="177"/>
                <a:alphaOff val="0"/>
                <a:tint val="70000"/>
                <a:satMod val="255000"/>
              </a:schemeClr>
            </a:gs>
          </a:gsLst>
          <a:path path="circle">
            <a:fillToRect l="5000" t="100000" r="120000" b="10000"/>
          </a:path>
        </a:gradFill>
        <a:ln>
          <a:noFill/>
        </a:ln>
        <a:effectLst>
          <a:outerShdw blurRad="50800" dist="250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GB" sz="1500" kern="1200" dirty="0" smtClean="0">
              <a:latin typeface="Arial Rounded MT Bold" panose="020F0704030504030204" pitchFamily="34" charset="0"/>
            </a:rPr>
            <a:t>Bang drums or other percussion instruments</a:t>
          </a:r>
          <a:endParaRPr lang="en-GB" sz="1500" kern="1200" dirty="0">
            <a:latin typeface="Arial Rounded MT Bold" panose="020F0704030504030204" pitchFamily="34" charset="0"/>
          </a:endParaRPr>
        </a:p>
      </dsp:txBody>
      <dsp:txXfrm>
        <a:off x="3136426" y="210"/>
        <a:ext cx="2080074" cy="1248044"/>
      </dsp:txXfrm>
    </dsp:sp>
    <dsp:sp modelId="{7D4BC047-30EB-4263-BF56-E20716E76C20}">
      <dsp:nvSpPr>
        <dsp:cNvPr id="0" name=""/>
        <dsp:cNvSpPr/>
      </dsp:nvSpPr>
      <dsp:spPr>
        <a:xfrm>
          <a:off x="5424508" y="210"/>
          <a:ext cx="2080074" cy="1248044"/>
        </a:xfrm>
        <a:prstGeom prst="rect">
          <a:avLst/>
        </a:prstGeom>
        <a:gradFill rotWithShape="0">
          <a:gsLst>
            <a:gs pos="0">
              <a:schemeClr val="accent2">
                <a:hueOff val="-3465164"/>
                <a:satOff val="3131"/>
                <a:lumOff val="354"/>
                <a:alphaOff val="0"/>
                <a:tint val="35000"/>
                <a:satMod val="260000"/>
              </a:schemeClr>
            </a:gs>
            <a:gs pos="30000">
              <a:schemeClr val="accent2">
                <a:hueOff val="-3465164"/>
                <a:satOff val="3131"/>
                <a:lumOff val="354"/>
                <a:alphaOff val="0"/>
                <a:tint val="38000"/>
                <a:satMod val="260000"/>
              </a:schemeClr>
            </a:gs>
            <a:gs pos="75000">
              <a:schemeClr val="accent2">
                <a:hueOff val="-3465164"/>
                <a:satOff val="3131"/>
                <a:lumOff val="354"/>
                <a:alphaOff val="0"/>
                <a:tint val="55000"/>
                <a:satMod val="255000"/>
              </a:schemeClr>
            </a:gs>
            <a:gs pos="100000">
              <a:schemeClr val="accent2">
                <a:hueOff val="-3465164"/>
                <a:satOff val="3131"/>
                <a:lumOff val="354"/>
                <a:alphaOff val="0"/>
                <a:tint val="70000"/>
                <a:satMod val="255000"/>
              </a:schemeClr>
            </a:gs>
          </a:gsLst>
          <a:path path="circle">
            <a:fillToRect l="5000" t="100000" r="120000" b="10000"/>
          </a:path>
        </a:gradFill>
        <a:ln>
          <a:noFill/>
        </a:ln>
        <a:effectLst>
          <a:outerShdw blurRad="50800" dist="250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GB" sz="1500" kern="1200" dirty="0" smtClean="0">
              <a:latin typeface="Arial Rounded MT Bold" panose="020F0704030504030204" pitchFamily="34" charset="0"/>
            </a:rPr>
            <a:t>Run up hill</a:t>
          </a:r>
          <a:endParaRPr lang="en-GB" sz="1500" kern="1200" dirty="0">
            <a:latin typeface="Arial Rounded MT Bold" panose="020F0704030504030204" pitchFamily="34" charset="0"/>
          </a:endParaRPr>
        </a:p>
      </dsp:txBody>
      <dsp:txXfrm>
        <a:off x="5424508" y="210"/>
        <a:ext cx="2080074" cy="1248044"/>
      </dsp:txXfrm>
    </dsp:sp>
    <dsp:sp modelId="{123F0F86-09EE-432C-A1B0-461945A7EB82}">
      <dsp:nvSpPr>
        <dsp:cNvPr id="0" name=""/>
        <dsp:cNvSpPr/>
      </dsp:nvSpPr>
      <dsp:spPr>
        <a:xfrm>
          <a:off x="848344" y="1456263"/>
          <a:ext cx="2080074" cy="1248044"/>
        </a:xfrm>
        <a:prstGeom prst="rect">
          <a:avLst/>
        </a:prstGeom>
        <a:gradFill rotWithShape="0">
          <a:gsLst>
            <a:gs pos="0">
              <a:schemeClr val="accent2">
                <a:hueOff val="-5197746"/>
                <a:satOff val="4697"/>
                <a:lumOff val="530"/>
                <a:alphaOff val="0"/>
                <a:tint val="35000"/>
                <a:satMod val="260000"/>
              </a:schemeClr>
            </a:gs>
            <a:gs pos="30000">
              <a:schemeClr val="accent2">
                <a:hueOff val="-5197746"/>
                <a:satOff val="4697"/>
                <a:lumOff val="530"/>
                <a:alphaOff val="0"/>
                <a:tint val="38000"/>
                <a:satMod val="260000"/>
              </a:schemeClr>
            </a:gs>
            <a:gs pos="75000">
              <a:schemeClr val="accent2">
                <a:hueOff val="-5197746"/>
                <a:satOff val="4697"/>
                <a:lumOff val="530"/>
                <a:alphaOff val="0"/>
                <a:tint val="55000"/>
                <a:satMod val="255000"/>
              </a:schemeClr>
            </a:gs>
            <a:gs pos="100000">
              <a:schemeClr val="accent2">
                <a:hueOff val="-5197746"/>
                <a:satOff val="4697"/>
                <a:lumOff val="530"/>
                <a:alphaOff val="0"/>
                <a:tint val="70000"/>
                <a:satMod val="255000"/>
              </a:schemeClr>
            </a:gs>
          </a:gsLst>
          <a:path path="circle">
            <a:fillToRect l="5000" t="100000" r="120000" b="10000"/>
          </a:path>
        </a:gradFill>
        <a:ln>
          <a:noFill/>
        </a:ln>
        <a:effectLst>
          <a:outerShdw blurRad="50800" dist="250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GB" sz="1500" kern="1200" dirty="0" smtClean="0">
              <a:latin typeface="Arial Rounded MT Bold" panose="020F0704030504030204" pitchFamily="34" charset="0"/>
            </a:rPr>
            <a:t>Write a letter to the person who has made you angry, venting your frustration (but don’t send it)</a:t>
          </a:r>
          <a:endParaRPr lang="en-GB" sz="1500" kern="1200" dirty="0">
            <a:latin typeface="Arial Rounded MT Bold" panose="020F0704030504030204" pitchFamily="34" charset="0"/>
          </a:endParaRPr>
        </a:p>
      </dsp:txBody>
      <dsp:txXfrm>
        <a:off x="848344" y="1456263"/>
        <a:ext cx="2080074" cy="1248044"/>
      </dsp:txXfrm>
    </dsp:sp>
    <dsp:sp modelId="{4E7C869E-BAE6-4CC6-A72F-D4DBB34C9AC2}">
      <dsp:nvSpPr>
        <dsp:cNvPr id="0" name=""/>
        <dsp:cNvSpPr/>
      </dsp:nvSpPr>
      <dsp:spPr>
        <a:xfrm>
          <a:off x="3136426" y="1456263"/>
          <a:ext cx="2080074" cy="1248044"/>
        </a:xfrm>
        <a:prstGeom prst="rect">
          <a:avLst/>
        </a:prstGeom>
        <a:gradFill rotWithShape="0">
          <a:gsLst>
            <a:gs pos="0">
              <a:schemeClr val="accent2">
                <a:hueOff val="-6930327"/>
                <a:satOff val="6263"/>
                <a:lumOff val="707"/>
                <a:alphaOff val="0"/>
                <a:tint val="35000"/>
                <a:satMod val="260000"/>
              </a:schemeClr>
            </a:gs>
            <a:gs pos="30000">
              <a:schemeClr val="accent2">
                <a:hueOff val="-6930327"/>
                <a:satOff val="6263"/>
                <a:lumOff val="707"/>
                <a:alphaOff val="0"/>
                <a:tint val="38000"/>
                <a:satMod val="260000"/>
              </a:schemeClr>
            </a:gs>
            <a:gs pos="75000">
              <a:schemeClr val="accent2">
                <a:hueOff val="-6930327"/>
                <a:satOff val="6263"/>
                <a:lumOff val="707"/>
                <a:alphaOff val="0"/>
                <a:tint val="55000"/>
                <a:satMod val="255000"/>
              </a:schemeClr>
            </a:gs>
            <a:gs pos="100000">
              <a:schemeClr val="accent2">
                <a:hueOff val="-6930327"/>
                <a:satOff val="6263"/>
                <a:lumOff val="707"/>
                <a:alphaOff val="0"/>
                <a:tint val="70000"/>
                <a:satMod val="255000"/>
              </a:schemeClr>
            </a:gs>
          </a:gsLst>
          <a:path path="circle">
            <a:fillToRect l="5000" t="100000" r="120000" b="10000"/>
          </a:path>
        </a:gradFill>
        <a:ln>
          <a:noFill/>
        </a:ln>
        <a:effectLst>
          <a:outerShdw blurRad="50800" dist="250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GB" sz="1500" kern="1200" dirty="0" smtClean="0">
              <a:latin typeface="Arial Rounded MT Bold" panose="020F0704030504030204" pitchFamily="34" charset="0"/>
            </a:rPr>
            <a:t>Cry</a:t>
          </a:r>
          <a:endParaRPr lang="en-GB" sz="1500" kern="1200" dirty="0">
            <a:latin typeface="Arial Rounded MT Bold" panose="020F0704030504030204" pitchFamily="34" charset="0"/>
          </a:endParaRPr>
        </a:p>
      </dsp:txBody>
      <dsp:txXfrm>
        <a:off x="3136426" y="1456263"/>
        <a:ext cx="2080074" cy="1248044"/>
      </dsp:txXfrm>
    </dsp:sp>
    <dsp:sp modelId="{70B4EE4C-F6EB-44E6-B0AC-224C93D9632B}">
      <dsp:nvSpPr>
        <dsp:cNvPr id="0" name=""/>
        <dsp:cNvSpPr/>
      </dsp:nvSpPr>
      <dsp:spPr>
        <a:xfrm>
          <a:off x="5424508" y="1456263"/>
          <a:ext cx="2080074" cy="1248044"/>
        </a:xfrm>
        <a:prstGeom prst="rect">
          <a:avLst/>
        </a:prstGeom>
        <a:gradFill rotWithShape="0">
          <a:gsLst>
            <a:gs pos="0">
              <a:schemeClr val="accent2">
                <a:hueOff val="-8662909"/>
                <a:satOff val="7828"/>
                <a:lumOff val="884"/>
                <a:alphaOff val="0"/>
                <a:tint val="35000"/>
                <a:satMod val="260000"/>
              </a:schemeClr>
            </a:gs>
            <a:gs pos="30000">
              <a:schemeClr val="accent2">
                <a:hueOff val="-8662909"/>
                <a:satOff val="7828"/>
                <a:lumOff val="884"/>
                <a:alphaOff val="0"/>
                <a:tint val="38000"/>
                <a:satMod val="260000"/>
              </a:schemeClr>
            </a:gs>
            <a:gs pos="75000">
              <a:schemeClr val="accent2">
                <a:hueOff val="-8662909"/>
                <a:satOff val="7828"/>
                <a:lumOff val="884"/>
                <a:alphaOff val="0"/>
                <a:tint val="55000"/>
                <a:satMod val="255000"/>
              </a:schemeClr>
            </a:gs>
            <a:gs pos="100000">
              <a:schemeClr val="accent2">
                <a:hueOff val="-8662909"/>
                <a:satOff val="7828"/>
                <a:lumOff val="884"/>
                <a:alphaOff val="0"/>
                <a:tint val="70000"/>
                <a:satMod val="255000"/>
              </a:schemeClr>
            </a:gs>
          </a:gsLst>
          <a:path path="circle">
            <a:fillToRect l="5000" t="100000" r="120000" b="10000"/>
          </a:path>
        </a:gradFill>
        <a:ln>
          <a:noFill/>
        </a:ln>
        <a:effectLst>
          <a:outerShdw blurRad="50800" dist="250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GB" sz="1500" kern="1200" dirty="0" smtClean="0">
              <a:latin typeface="Arial Rounded MT Bold" panose="020F0704030504030204" pitchFamily="34" charset="0"/>
            </a:rPr>
            <a:t>Cut up an old piece of material</a:t>
          </a:r>
          <a:endParaRPr lang="en-GB" sz="1500" kern="1200" dirty="0">
            <a:latin typeface="Arial Rounded MT Bold" panose="020F0704030504030204" pitchFamily="34" charset="0"/>
          </a:endParaRPr>
        </a:p>
      </dsp:txBody>
      <dsp:txXfrm>
        <a:off x="5424508" y="1456263"/>
        <a:ext cx="2080074" cy="1248044"/>
      </dsp:txXfrm>
    </dsp:sp>
    <dsp:sp modelId="{9D39D16C-4D8C-4D97-9CB2-2F0487600E27}">
      <dsp:nvSpPr>
        <dsp:cNvPr id="0" name=""/>
        <dsp:cNvSpPr/>
      </dsp:nvSpPr>
      <dsp:spPr>
        <a:xfrm>
          <a:off x="848344" y="2912315"/>
          <a:ext cx="2080074" cy="1248044"/>
        </a:xfrm>
        <a:prstGeom prst="rect">
          <a:avLst/>
        </a:prstGeom>
        <a:gradFill rotWithShape="0">
          <a:gsLst>
            <a:gs pos="0">
              <a:schemeClr val="accent2">
                <a:hueOff val="-10395492"/>
                <a:satOff val="9394"/>
                <a:lumOff val="1061"/>
                <a:alphaOff val="0"/>
                <a:tint val="35000"/>
                <a:satMod val="260000"/>
              </a:schemeClr>
            </a:gs>
            <a:gs pos="30000">
              <a:schemeClr val="accent2">
                <a:hueOff val="-10395492"/>
                <a:satOff val="9394"/>
                <a:lumOff val="1061"/>
                <a:alphaOff val="0"/>
                <a:tint val="38000"/>
                <a:satMod val="260000"/>
              </a:schemeClr>
            </a:gs>
            <a:gs pos="75000">
              <a:schemeClr val="accent2">
                <a:hueOff val="-10395492"/>
                <a:satOff val="9394"/>
                <a:lumOff val="1061"/>
                <a:alphaOff val="0"/>
                <a:tint val="55000"/>
                <a:satMod val="255000"/>
              </a:schemeClr>
            </a:gs>
            <a:gs pos="100000">
              <a:schemeClr val="accent2">
                <a:hueOff val="-10395492"/>
                <a:satOff val="9394"/>
                <a:lumOff val="1061"/>
                <a:alphaOff val="0"/>
                <a:tint val="70000"/>
                <a:satMod val="255000"/>
              </a:schemeClr>
            </a:gs>
          </a:gsLst>
          <a:path path="circle">
            <a:fillToRect l="5000" t="100000" r="120000" b="10000"/>
          </a:path>
        </a:gradFill>
        <a:ln>
          <a:noFill/>
        </a:ln>
        <a:effectLst>
          <a:outerShdw blurRad="50800" dist="250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GB" sz="1500" kern="1200" dirty="0" smtClean="0">
              <a:latin typeface="Arial Rounded MT Bold" panose="020F0704030504030204" pitchFamily="34" charset="0"/>
            </a:rPr>
            <a:t>Tear up cardboard</a:t>
          </a:r>
          <a:endParaRPr lang="en-GB" sz="1500" kern="1200" dirty="0">
            <a:latin typeface="Arial Rounded MT Bold" panose="020F0704030504030204" pitchFamily="34" charset="0"/>
          </a:endParaRPr>
        </a:p>
      </dsp:txBody>
      <dsp:txXfrm>
        <a:off x="848344" y="2912315"/>
        <a:ext cx="2080074" cy="1248044"/>
      </dsp:txXfrm>
    </dsp:sp>
    <dsp:sp modelId="{46D0D4BA-343B-412B-806C-062D4C2B771F}">
      <dsp:nvSpPr>
        <dsp:cNvPr id="0" name=""/>
        <dsp:cNvSpPr/>
      </dsp:nvSpPr>
      <dsp:spPr>
        <a:xfrm>
          <a:off x="3136426" y="2912315"/>
          <a:ext cx="2080074" cy="1248044"/>
        </a:xfrm>
        <a:prstGeom prst="rect">
          <a:avLst/>
        </a:prstGeom>
        <a:gradFill rotWithShape="0">
          <a:gsLst>
            <a:gs pos="0">
              <a:schemeClr val="accent2">
                <a:hueOff val="-12128073"/>
                <a:satOff val="10960"/>
                <a:lumOff val="1238"/>
                <a:alphaOff val="0"/>
                <a:tint val="35000"/>
                <a:satMod val="260000"/>
              </a:schemeClr>
            </a:gs>
            <a:gs pos="30000">
              <a:schemeClr val="accent2">
                <a:hueOff val="-12128073"/>
                <a:satOff val="10960"/>
                <a:lumOff val="1238"/>
                <a:alphaOff val="0"/>
                <a:tint val="38000"/>
                <a:satMod val="260000"/>
              </a:schemeClr>
            </a:gs>
            <a:gs pos="75000">
              <a:schemeClr val="accent2">
                <a:hueOff val="-12128073"/>
                <a:satOff val="10960"/>
                <a:lumOff val="1238"/>
                <a:alphaOff val="0"/>
                <a:tint val="55000"/>
                <a:satMod val="255000"/>
              </a:schemeClr>
            </a:gs>
            <a:gs pos="100000">
              <a:schemeClr val="accent2">
                <a:hueOff val="-12128073"/>
                <a:satOff val="10960"/>
                <a:lumOff val="1238"/>
                <a:alphaOff val="0"/>
                <a:tint val="70000"/>
                <a:satMod val="255000"/>
              </a:schemeClr>
            </a:gs>
          </a:gsLst>
          <a:path path="circle">
            <a:fillToRect l="5000" t="100000" r="120000" b="10000"/>
          </a:path>
        </a:gradFill>
        <a:ln>
          <a:noFill/>
        </a:ln>
        <a:effectLst>
          <a:outerShdw blurRad="50800" dist="250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GB" sz="1500" kern="1200" dirty="0" smtClean="0">
              <a:latin typeface="Arial Rounded MT Bold" panose="020F0704030504030204" pitchFamily="34" charset="0"/>
            </a:rPr>
            <a:t>Have a pillow fight with a wall</a:t>
          </a:r>
          <a:endParaRPr lang="en-GB" sz="1500" kern="1200" dirty="0">
            <a:latin typeface="Arial Rounded MT Bold" panose="020F0704030504030204" pitchFamily="34" charset="0"/>
          </a:endParaRPr>
        </a:p>
      </dsp:txBody>
      <dsp:txXfrm>
        <a:off x="3136426" y="2912315"/>
        <a:ext cx="2080074" cy="1248044"/>
      </dsp:txXfrm>
    </dsp:sp>
    <dsp:sp modelId="{190E5873-4057-42B7-B6EB-7EC871208147}">
      <dsp:nvSpPr>
        <dsp:cNvPr id="0" name=""/>
        <dsp:cNvSpPr/>
      </dsp:nvSpPr>
      <dsp:spPr>
        <a:xfrm>
          <a:off x="5424508" y="2912315"/>
          <a:ext cx="2080074" cy="1248044"/>
        </a:xfrm>
        <a:prstGeom prst="rect">
          <a:avLst/>
        </a:prstGeom>
        <a:gradFill rotWithShape="0">
          <a:gsLst>
            <a:gs pos="0">
              <a:schemeClr val="accent2">
                <a:hueOff val="-13860655"/>
                <a:satOff val="12526"/>
                <a:lumOff val="1414"/>
                <a:alphaOff val="0"/>
                <a:tint val="35000"/>
                <a:satMod val="260000"/>
              </a:schemeClr>
            </a:gs>
            <a:gs pos="30000">
              <a:schemeClr val="accent2">
                <a:hueOff val="-13860655"/>
                <a:satOff val="12526"/>
                <a:lumOff val="1414"/>
                <a:alphaOff val="0"/>
                <a:tint val="38000"/>
                <a:satMod val="260000"/>
              </a:schemeClr>
            </a:gs>
            <a:gs pos="75000">
              <a:schemeClr val="accent2">
                <a:hueOff val="-13860655"/>
                <a:satOff val="12526"/>
                <a:lumOff val="1414"/>
                <a:alphaOff val="0"/>
                <a:tint val="55000"/>
                <a:satMod val="255000"/>
              </a:schemeClr>
            </a:gs>
            <a:gs pos="100000">
              <a:schemeClr val="accent2">
                <a:hueOff val="-13860655"/>
                <a:satOff val="12526"/>
                <a:lumOff val="1414"/>
                <a:alphaOff val="0"/>
                <a:tint val="70000"/>
                <a:satMod val="255000"/>
              </a:schemeClr>
            </a:gs>
          </a:gsLst>
          <a:path path="circle">
            <a:fillToRect l="5000" t="100000" r="120000" b="10000"/>
          </a:path>
        </a:gradFill>
        <a:ln>
          <a:noFill/>
        </a:ln>
        <a:effectLst>
          <a:outerShdw blurRad="50800" dist="250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GB" sz="1500" kern="1200" dirty="0" smtClean="0">
              <a:latin typeface="Arial Rounded MT Bold" panose="020F0704030504030204" pitchFamily="34" charset="0"/>
            </a:rPr>
            <a:t>Stamp your feet</a:t>
          </a:r>
          <a:endParaRPr lang="en-GB" sz="1500" kern="1200" dirty="0">
            <a:latin typeface="Arial Rounded MT Bold" panose="020F0704030504030204" pitchFamily="34" charset="0"/>
          </a:endParaRPr>
        </a:p>
      </dsp:txBody>
      <dsp:txXfrm>
        <a:off x="5424508" y="2912315"/>
        <a:ext cx="2080074" cy="1248044"/>
      </dsp:txXfrm>
    </dsp:sp>
    <dsp:sp modelId="{46D76DB8-5CF2-40E1-BAE1-A426BF26F616}">
      <dsp:nvSpPr>
        <dsp:cNvPr id="0" name=""/>
        <dsp:cNvSpPr/>
      </dsp:nvSpPr>
      <dsp:spPr>
        <a:xfrm>
          <a:off x="1992385" y="4368368"/>
          <a:ext cx="2080074" cy="1248044"/>
        </a:xfrm>
        <a:prstGeom prst="rect">
          <a:avLst/>
        </a:prstGeom>
        <a:gradFill rotWithShape="0">
          <a:gsLst>
            <a:gs pos="0">
              <a:schemeClr val="accent2">
                <a:hueOff val="-15593236"/>
                <a:satOff val="14091"/>
                <a:lumOff val="1591"/>
                <a:alphaOff val="0"/>
                <a:tint val="35000"/>
                <a:satMod val="260000"/>
              </a:schemeClr>
            </a:gs>
            <a:gs pos="30000">
              <a:schemeClr val="accent2">
                <a:hueOff val="-15593236"/>
                <a:satOff val="14091"/>
                <a:lumOff val="1591"/>
                <a:alphaOff val="0"/>
                <a:tint val="38000"/>
                <a:satMod val="260000"/>
              </a:schemeClr>
            </a:gs>
            <a:gs pos="75000">
              <a:schemeClr val="accent2">
                <a:hueOff val="-15593236"/>
                <a:satOff val="14091"/>
                <a:lumOff val="1591"/>
                <a:alphaOff val="0"/>
                <a:tint val="55000"/>
                <a:satMod val="255000"/>
              </a:schemeClr>
            </a:gs>
            <a:gs pos="100000">
              <a:schemeClr val="accent2">
                <a:hueOff val="-15593236"/>
                <a:satOff val="14091"/>
                <a:lumOff val="1591"/>
                <a:alphaOff val="0"/>
                <a:tint val="70000"/>
                <a:satMod val="255000"/>
              </a:schemeClr>
            </a:gs>
          </a:gsLst>
          <a:path path="circle">
            <a:fillToRect l="5000" t="100000" r="120000" b="10000"/>
          </a:path>
        </a:gradFill>
        <a:ln>
          <a:noFill/>
        </a:ln>
        <a:effectLst>
          <a:outerShdw blurRad="50800" dist="250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GB" sz="1500" kern="1200" dirty="0" smtClean="0">
              <a:latin typeface="Arial Rounded MT Bold" panose="020F0704030504030204" pitchFamily="34" charset="0"/>
            </a:rPr>
            <a:t>Snap sticks in half</a:t>
          </a:r>
          <a:endParaRPr lang="en-GB" sz="1500" kern="1200" dirty="0">
            <a:latin typeface="Arial Rounded MT Bold" panose="020F0704030504030204" pitchFamily="34" charset="0"/>
          </a:endParaRPr>
        </a:p>
      </dsp:txBody>
      <dsp:txXfrm>
        <a:off x="1992385" y="4368368"/>
        <a:ext cx="2080074" cy="1248044"/>
      </dsp:txXfrm>
    </dsp:sp>
    <dsp:sp modelId="{53DDB6E0-A662-4AF3-AA58-1F97C3064DD2}">
      <dsp:nvSpPr>
        <dsp:cNvPr id="0" name=""/>
        <dsp:cNvSpPr/>
      </dsp:nvSpPr>
      <dsp:spPr>
        <a:xfrm>
          <a:off x="4280467" y="4368368"/>
          <a:ext cx="2080074" cy="1248044"/>
        </a:xfrm>
        <a:prstGeom prst="rect">
          <a:avLst/>
        </a:prstGeom>
        <a:gradFill rotWithShape="0">
          <a:gsLst>
            <a:gs pos="0">
              <a:schemeClr val="accent2">
                <a:hueOff val="-17325818"/>
                <a:satOff val="15657"/>
                <a:lumOff val="1768"/>
                <a:alphaOff val="0"/>
                <a:tint val="35000"/>
                <a:satMod val="260000"/>
              </a:schemeClr>
            </a:gs>
            <a:gs pos="30000">
              <a:schemeClr val="accent2">
                <a:hueOff val="-17325818"/>
                <a:satOff val="15657"/>
                <a:lumOff val="1768"/>
                <a:alphaOff val="0"/>
                <a:tint val="38000"/>
                <a:satMod val="260000"/>
              </a:schemeClr>
            </a:gs>
            <a:gs pos="75000">
              <a:schemeClr val="accent2">
                <a:hueOff val="-17325818"/>
                <a:satOff val="15657"/>
                <a:lumOff val="1768"/>
                <a:alphaOff val="0"/>
                <a:tint val="55000"/>
                <a:satMod val="255000"/>
              </a:schemeClr>
            </a:gs>
            <a:gs pos="100000">
              <a:schemeClr val="accent2">
                <a:hueOff val="-17325818"/>
                <a:satOff val="15657"/>
                <a:lumOff val="1768"/>
                <a:alphaOff val="0"/>
                <a:tint val="70000"/>
                <a:satMod val="255000"/>
              </a:schemeClr>
            </a:gs>
          </a:gsLst>
          <a:path path="circle">
            <a:fillToRect l="5000" t="100000" r="120000" b="10000"/>
          </a:path>
        </a:gradFill>
        <a:ln>
          <a:noFill/>
        </a:ln>
        <a:effectLst>
          <a:outerShdw blurRad="50800" dist="250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GB" sz="1500" kern="1200" dirty="0" smtClean="0">
              <a:latin typeface="Arial Rounded MT Bold" panose="020F0704030504030204" pitchFamily="34" charset="0"/>
            </a:rPr>
            <a:t>Sing VERY loudly</a:t>
          </a:r>
          <a:endParaRPr lang="en-GB" sz="1500" kern="1200" dirty="0">
            <a:latin typeface="Arial Rounded MT Bold" panose="020F0704030504030204" pitchFamily="34" charset="0"/>
          </a:endParaRPr>
        </a:p>
      </dsp:txBody>
      <dsp:txXfrm>
        <a:off x="4280467" y="4368368"/>
        <a:ext cx="2080074" cy="1248044"/>
      </dsp:txXfrm>
    </dsp:sp>
  </dsp:spTree>
</dsp:drawing>
</file>

<file path=ppt/diagrams/drawing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F21867B3-AE2E-4628-AE92-0790E7CBF7A4}">
      <dsp:nvSpPr>
        <dsp:cNvPr id="0" name=""/>
        <dsp:cNvSpPr/>
      </dsp:nvSpPr>
      <dsp:spPr>
        <a:xfrm>
          <a:off x="921066" y="493"/>
          <a:ext cx="1872351" cy="1123410"/>
        </a:xfrm>
        <a:prstGeom prst="rect">
          <a:avLst/>
        </a:prstGeom>
        <a:gradFill rotWithShape="0">
          <a:gsLst>
            <a:gs pos="0">
              <a:schemeClr val="accent2">
                <a:hueOff val="0"/>
                <a:satOff val="0"/>
                <a:lumOff val="0"/>
                <a:alphaOff val="0"/>
                <a:tint val="35000"/>
                <a:satMod val="260000"/>
              </a:schemeClr>
            </a:gs>
            <a:gs pos="30000">
              <a:schemeClr val="accent2">
                <a:hueOff val="0"/>
                <a:satOff val="0"/>
                <a:lumOff val="0"/>
                <a:alphaOff val="0"/>
                <a:tint val="38000"/>
                <a:satMod val="260000"/>
              </a:schemeClr>
            </a:gs>
            <a:gs pos="75000">
              <a:schemeClr val="accent2">
                <a:hueOff val="0"/>
                <a:satOff val="0"/>
                <a:lumOff val="0"/>
                <a:alphaOff val="0"/>
                <a:tint val="55000"/>
                <a:satMod val="255000"/>
              </a:schemeClr>
            </a:gs>
            <a:gs pos="100000">
              <a:schemeClr val="accent2">
                <a:hueOff val="0"/>
                <a:satOff val="0"/>
                <a:lumOff val="0"/>
                <a:alphaOff val="0"/>
                <a:tint val="70000"/>
                <a:satMod val="255000"/>
              </a:schemeClr>
            </a:gs>
          </a:gsLst>
          <a:path path="circle">
            <a:fillToRect l="5000" t="100000" r="120000" b="10000"/>
          </a:path>
        </a:gradFill>
        <a:ln>
          <a:noFill/>
        </a:ln>
        <a:effectLst>
          <a:outerShdw blurRad="50800" dist="250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GB" sz="1500" kern="1200" dirty="0" smtClean="0">
              <a:latin typeface="Arial Rounded MT Bold" panose="020F0704030504030204" pitchFamily="34" charset="0"/>
            </a:rPr>
            <a:t>Look at photographs of your friends and family</a:t>
          </a:r>
          <a:endParaRPr lang="en-GB" sz="1500" kern="1200" dirty="0">
            <a:latin typeface="Arial Rounded MT Bold" panose="020F0704030504030204" pitchFamily="34" charset="0"/>
          </a:endParaRPr>
        </a:p>
      </dsp:txBody>
      <dsp:txXfrm>
        <a:off x="921066" y="493"/>
        <a:ext cx="1872351" cy="1123410"/>
      </dsp:txXfrm>
    </dsp:sp>
    <dsp:sp modelId="{06340DA4-570B-404E-BBE3-35736128E9AD}">
      <dsp:nvSpPr>
        <dsp:cNvPr id="0" name=""/>
        <dsp:cNvSpPr/>
      </dsp:nvSpPr>
      <dsp:spPr>
        <a:xfrm>
          <a:off x="2980653" y="493"/>
          <a:ext cx="1872351" cy="1123410"/>
        </a:xfrm>
        <a:prstGeom prst="rect">
          <a:avLst/>
        </a:prstGeom>
        <a:gradFill rotWithShape="0">
          <a:gsLst>
            <a:gs pos="0">
              <a:schemeClr val="accent2">
                <a:hueOff val="-1575075"/>
                <a:satOff val="1423"/>
                <a:lumOff val="161"/>
                <a:alphaOff val="0"/>
                <a:tint val="35000"/>
                <a:satMod val="260000"/>
              </a:schemeClr>
            </a:gs>
            <a:gs pos="30000">
              <a:schemeClr val="accent2">
                <a:hueOff val="-1575075"/>
                <a:satOff val="1423"/>
                <a:lumOff val="161"/>
                <a:alphaOff val="0"/>
                <a:tint val="38000"/>
                <a:satMod val="260000"/>
              </a:schemeClr>
            </a:gs>
            <a:gs pos="75000">
              <a:schemeClr val="accent2">
                <a:hueOff val="-1575075"/>
                <a:satOff val="1423"/>
                <a:lumOff val="161"/>
                <a:alphaOff val="0"/>
                <a:tint val="55000"/>
                <a:satMod val="255000"/>
              </a:schemeClr>
            </a:gs>
            <a:gs pos="100000">
              <a:schemeClr val="accent2">
                <a:hueOff val="-1575075"/>
                <a:satOff val="1423"/>
                <a:lumOff val="161"/>
                <a:alphaOff val="0"/>
                <a:tint val="70000"/>
                <a:satMod val="255000"/>
              </a:schemeClr>
            </a:gs>
          </a:gsLst>
          <a:path path="circle">
            <a:fillToRect l="5000" t="100000" r="120000" b="10000"/>
          </a:path>
        </a:gradFill>
        <a:ln>
          <a:noFill/>
        </a:ln>
        <a:effectLst>
          <a:outerShdw blurRad="50800" dist="250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GB" sz="1500" kern="1200" dirty="0" smtClean="0">
              <a:latin typeface="Arial Rounded MT Bold" panose="020F0704030504030204" pitchFamily="34" charset="0"/>
            </a:rPr>
            <a:t>Think of your favourite day ever</a:t>
          </a:r>
          <a:endParaRPr lang="en-GB" sz="1500" kern="1200" dirty="0">
            <a:latin typeface="Arial Rounded MT Bold" panose="020F0704030504030204" pitchFamily="34" charset="0"/>
          </a:endParaRPr>
        </a:p>
      </dsp:txBody>
      <dsp:txXfrm>
        <a:off x="2980653" y="493"/>
        <a:ext cx="1872351" cy="1123410"/>
      </dsp:txXfrm>
    </dsp:sp>
    <dsp:sp modelId="{2876D72C-393F-46BB-98B8-7F22E9AFEBD9}">
      <dsp:nvSpPr>
        <dsp:cNvPr id="0" name=""/>
        <dsp:cNvSpPr/>
      </dsp:nvSpPr>
      <dsp:spPr>
        <a:xfrm>
          <a:off x="5040239" y="493"/>
          <a:ext cx="1872351" cy="1123410"/>
        </a:xfrm>
        <a:prstGeom prst="rect">
          <a:avLst/>
        </a:prstGeom>
        <a:gradFill rotWithShape="0">
          <a:gsLst>
            <a:gs pos="0">
              <a:schemeClr val="accent2">
                <a:hueOff val="-3150149"/>
                <a:satOff val="2847"/>
                <a:lumOff val="321"/>
                <a:alphaOff val="0"/>
                <a:tint val="35000"/>
                <a:satMod val="260000"/>
              </a:schemeClr>
            </a:gs>
            <a:gs pos="30000">
              <a:schemeClr val="accent2">
                <a:hueOff val="-3150149"/>
                <a:satOff val="2847"/>
                <a:lumOff val="321"/>
                <a:alphaOff val="0"/>
                <a:tint val="38000"/>
                <a:satMod val="260000"/>
              </a:schemeClr>
            </a:gs>
            <a:gs pos="75000">
              <a:schemeClr val="accent2">
                <a:hueOff val="-3150149"/>
                <a:satOff val="2847"/>
                <a:lumOff val="321"/>
                <a:alphaOff val="0"/>
                <a:tint val="55000"/>
                <a:satMod val="255000"/>
              </a:schemeClr>
            </a:gs>
            <a:gs pos="100000">
              <a:schemeClr val="accent2">
                <a:hueOff val="-3150149"/>
                <a:satOff val="2847"/>
                <a:lumOff val="321"/>
                <a:alphaOff val="0"/>
                <a:tint val="70000"/>
                <a:satMod val="255000"/>
              </a:schemeClr>
            </a:gs>
          </a:gsLst>
          <a:path path="circle">
            <a:fillToRect l="5000" t="100000" r="120000" b="10000"/>
          </a:path>
        </a:gradFill>
        <a:ln>
          <a:noFill/>
        </a:ln>
        <a:effectLst>
          <a:outerShdw blurRad="50800" dist="250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GB" sz="1500" kern="1200" dirty="0" smtClean="0">
              <a:latin typeface="Arial Rounded MT Bold" panose="020F0704030504030204" pitchFamily="34" charset="0"/>
            </a:rPr>
            <a:t>Tell someone about your favourite day ever</a:t>
          </a:r>
          <a:endParaRPr lang="en-GB" sz="1500" kern="1200" dirty="0">
            <a:latin typeface="Arial Rounded MT Bold" panose="020F0704030504030204" pitchFamily="34" charset="0"/>
          </a:endParaRPr>
        </a:p>
      </dsp:txBody>
      <dsp:txXfrm>
        <a:off x="5040239" y="493"/>
        <a:ext cx="1872351" cy="1123410"/>
      </dsp:txXfrm>
    </dsp:sp>
    <dsp:sp modelId="{A5332F77-9AFD-4A85-A77C-59C863423872}">
      <dsp:nvSpPr>
        <dsp:cNvPr id="0" name=""/>
        <dsp:cNvSpPr/>
      </dsp:nvSpPr>
      <dsp:spPr>
        <a:xfrm>
          <a:off x="921066" y="1311139"/>
          <a:ext cx="1872351" cy="1123410"/>
        </a:xfrm>
        <a:prstGeom prst="rect">
          <a:avLst/>
        </a:prstGeom>
        <a:gradFill rotWithShape="0">
          <a:gsLst>
            <a:gs pos="0">
              <a:schemeClr val="accent2">
                <a:hueOff val="-4725223"/>
                <a:satOff val="4270"/>
                <a:lumOff val="482"/>
                <a:alphaOff val="0"/>
                <a:tint val="35000"/>
                <a:satMod val="260000"/>
              </a:schemeClr>
            </a:gs>
            <a:gs pos="30000">
              <a:schemeClr val="accent2">
                <a:hueOff val="-4725223"/>
                <a:satOff val="4270"/>
                <a:lumOff val="482"/>
                <a:alphaOff val="0"/>
                <a:tint val="38000"/>
                <a:satMod val="260000"/>
              </a:schemeClr>
            </a:gs>
            <a:gs pos="75000">
              <a:schemeClr val="accent2">
                <a:hueOff val="-4725223"/>
                <a:satOff val="4270"/>
                <a:lumOff val="482"/>
                <a:alphaOff val="0"/>
                <a:tint val="55000"/>
                <a:satMod val="255000"/>
              </a:schemeClr>
            </a:gs>
            <a:gs pos="100000">
              <a:schemeClr val="accent2">
                <a:hueOff val="-4725223"/>
                <a:satOff val="4270"/>
                <a:lumOff val="482"/>
                <a:alphaOff val="0"/>
                <a:tint val="70000"/>
                <a:satMod val="255000"/>
              </a:schemeClr>
            </a:gs>
          </a:gsLst>
          <a:path path="circle">
            <a:fillToRect l="5000" t="100000" r="120000" b="10000"/>
          </a:path>
        </a:gradFill>
        <a:ln>
          <a:noFill/>
        </a:ln>
        <a:effectLst>
          <a:outerShdw blurRad="50800" dist="250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GB" sz="1500" kern="1200" dirty="0" smtClean="0">
              <a:latin typeface="Arial Rounded MT Bold" panose="020F0704030504030204" pitchFamily="34" charset="0"/>
            </a:rPr>
            <a:t>Talk to someone you trust</a:t>
          </a:r>
          <a:endParaRPr lang="en-GB" sz="1500" kern="1200" dirty="0">
            <a:latin typeface="Arial Rounded MT Bold" panose="020F0704030504030204" pitchFamily="34" charset="0"/>
          </a:endParaRPr>
        </a:p>
      </dsp:txBody>
      <dsp:txXfrm>
        <a:off x="921066" y="1311139"/>
        <a:ext cx="1872351" cy="1123410"/>
      </dsp:txXfrm>
    </dsp:sp>
    <dsp:sp modelId="{DB28670F-C995-4740-B282-79998CBE6D08}">
      <dsp:nvSpPr>
        <dsp:cNvPr id="0" name=""/>
        <dsp:cNvSpPr/>
      </dsp:nvSpPr>
      <dsp:spPr>
        <a:xfrm>
          <a:off x="2980653" y="1311139"/>
          <a:ext cx="1872351" cy="1123410"/>
        </a:xfrm>
        <a:prstGeom prst="rect">
          <a:avLst/>
        </a:prstGeom>
        <a:gradFill rotWithShape="0">
          <a:gsLst>
            <a:gs pos="0">
              <a:schemeClr val="accent2">
                <a:hueOff val="-6300298"/>
                <a:satOff val="5693"/>
                <a:lumOff val="643"/>
                <a:alphaOff val="0"/>
                <a:tint val="35000"/>
                <a:satMod val="260000"/>
              </a:schemeClr>
            </a:gs>
            <a:gs pos="30000">
              <a:schemeClr val="accent2">
                <a:hueOff val="-6300298"/>
                <a:satOff val="5693"/>
                <a:lumOff val="643"/>
                <a:alphaOff val="0"/>
                <a:tint val="38000"/>
                <a:satMod val="260000"/>
              </a:schemeClr>
            </a:gs>
            <a:gs pos="75000">
              <a:schemeClr val="accent2">
                <a:hueOff val="-6300298"/>
                <a:satOff val="5693"/>
                <a:lumOff val="643"/>
                <a:alphaOff val="0"/>
                <a:tint val="55000"/>
                <a:satMod val="255000"/>
              </a:schemeClr>
            </a:gs>
            <a:gs pos="100000">
              <a:schemeClr val="accent2">
                <a:hueOff val="-6300298"/>
                <a:satOff val="5693"/>
                <a:lumOff val="643"/>
                <a:alphaOff val="0"/>
                <a:tint val="70000"/>
                <a:satMod val="255000"/>
              </a:schemeClr>
            </a:gs>
          </a:gsLst>
          <a:path path="circle">
            <a:fillToRect l="5000" t="100000" r="120000" b="10000"/>
          </a:path>
        </a:gradFill>
        <a:ln>
          <a:noFill/>
        </a:ln>
        <a:effectLst>
          <a:outerShdw blurRad="50800" dist="250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GB" sz="1500" kern="1200" dirty="0" smtClean="0">
              <a:latin typeface="Arial Rounded MT Bold" panose="020F0704030504030204" pitchFamily="34" charset="0"/>
            </a:rPr>
            <a:t>Call a helpline or use an online forum</a:t>
          </a:r>
          <a:endParaRPr lang="en-GB" sz="1500" kern="1200" dirty="0">
            <a:latin typeface="Arial Rounded MT Bold" panose="020F0704030504030204" pitchFamily="34" charset="0"/>
          </a:endParaRPr>
        </a:p>
      </dsp:txBody>
      <dsp:txXfrm>
        <a:off x="2980653" y="1311139"/>
        <a:ext cx="1872351" cy="1123410"/>
      </dsp:txXfrm>
    </dsp:sp>
    <dsp:sp modelId="{3D207B8F-4F83-4978-8D3A-A1BBF7DEF024}">
      <dsp:nvSpPr>
        <dsp:cNvPr id="0" name=""/>
        <dsp:cNvSpPr/>
      </dsp:nvSpPr>
      <dsp:spPr>
        <a:xfrm>
          <a:off x="5040239" y="1311139"/>
          <a:ext cx="1872351" cy="1123410"/>
        </a:xfrm>
        <a:prstGeom prst="rect">
          <a:avLst/>
        </a:prstGeom>
        <a:gradFill rotWithShape="0">
          <a:gsLst>
            <a:gs pos="0">
              <a:schemeClr val="accent2">
                <a:hueOff val="-7875373"/>
                <a:satOff val="7117"/>
                <a:lumOff val="804"/>
                <a:alphaOff val="0"/>
                <a:tint val="35000"/>
                <a:satMod val="260000"/>
              </a:schemeClr>
            </a:gs>
            <a:gs pos="30000">
              <a:schemeClr val="accent2">
                <a:hueOff val="-7875373"/>
                <a:satOff val="7117"/>
                <a:lumOff val="804"/>
                <a:alphaOff val="0"/>
                <a:tint val="38000"/>
                <a:satMod val="260000"/>
              </a:schemeClr>
            </a:gs>
            <a:gs pos="75000">
              <a:schemeClr val="accent2">
                <a:hueOff val="-7875373"/>
                <a:satOff val="7117"/>
                <a:lumOff val="804"/>
                <a:alphaOff val="0"/>
                <a:tint val="55000"/>
                <a:satMod val="255000"/>
              </a:schemeClr>
            </a:gs>
            <a:gs pos="100000">
              <a:schemeClr val="accent2">
                <a:hueOff val="-7875373"/>
                <a:satOff val="7117"/>
                <a:lumOff val="804"/>
                <a:alphaOff val="0"/>
                <a:tint val="70000"/>
                <a:satMod val="255000"/>
              </a:schemeClr>
            </a:gs>
          </a:gsLst>
          <a:path path="circle">
            <a:fillToRect l="5000" t="100000" r="120000" b="10000"/>
          </a:path>
        </a:gradFill>
        <a:ln>
          <a:noFill/>
        </a:ln>
        <a:effectLst>
          <a:outerShdw blurRad="50800" dist="250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GB" sz="1500" kern="1200" dirty="0" smtClean="0">
              <a:latin typeface="Arial Rounded MT Bold" panose="020F0704030504030204" pitchFamily="34" charset="0"/>
            </a:rPr>
            <a:t>Listen to soothing music</a:t>
          </a:r>
          <a:endParaRPr lang="en-GB" sz="1500" kern="1200" dirty="0">
            <a:latin typeface="Arial Rounded MT Bold" panose="020F0704030504030204" pitchFamily="34" charset="0"/>
          </a:endParaRPr>
        </a:p>
      </dsp:txBody>
      <dsp:txXfrm>
        <a:off x="5040239" y="1311139"/>
        <a:ext cx="1872351" cy="1123410"/>
      </dsp:txXfrm>
    </dsp:sp>
    <dsp:sp modelId="{E27931CC-0E9A-4D82-AE3D-883F92E756D5}">
      <dsp:nvSpPr>
        <dsp:cNvPr id="0" name=""/>
        <dsp:cNvSpPr/>
      </dsp:nvSpPr>
      <dsp:spPr>
        <a:xfrm>
          <a:off x="921066" y="2621785"/>
          <a:ext cx="1872351" cy="1123410"/>
        </a:xfrm>
        <a:prstGeom prst="rect">
          <a:avLst/>
        </a:prstGeom>
        <a:gradFill rotWithShape="0">
          <a:gsLst>
            <a:gs pos="0">
              <a:schemeClr val="accent2">
                <a:hueOff val="-9450447"/>
                <a:satOff val="8540"/>
                <a:lumOff val="964"/>
                <a:alphaOff val="0"/>
                <a:tint val="35000"/>
                <a:satMod val="260000"/>
              </a:schemeClr>
            </a:gs>
            <a:gs pos="30000">
              <a:schemeClr val="accent2">
                <a:hueOff val="-9450447"/>
                <a:satOff val="8540"/>
                <a:lumOff val="964"/>
                <a:alphaOff val="0"/>
                <a:tint val="38000"/>
                <a:satMod val="260000"/>
              </a:schemeClr>
            </a:gs>
            <a:gs pos="75000">
              <a:schemeClr val="accent2">
                <a:hueOff val="-9450447"/>
                <a:satOff val="8540"/>
                <a:lumOff val="964"/>
                <a:alphaOff val="0"/>
                <a:tint val="55000"/>
                <a:satMod val="255000"/>
              </a:schemeClr>
            </a:gs>
            <a:gs pos="100000">
              <a:schemeClr val="accent2">
                <a:hueOff val="-9450447"/>
                <a:satOff val="8540"/>
                <a:lumOff val="964"/>
                <a:alphaOff val="0"/>
                <a:tint val="70000"/>
                <a:satMod val="255000"/>
              </a:schemeClr>
            </a:gs>
          </a:gsLst>
          <a:path path="circle">
            <a:fillToRect l="5000" t="100000" r="120000" b="10000"/>
          </a:path>
        </a:gradFill>
        <a:ln>
          <a:noFill/>
        </a:ln>
        <a:effectLst>
          <a:outerShdw blurRad="50800" dist="250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GB" sz="1500" kern="1200" dirty="0" smtClean="0">
              <a:latin typeface="Arial Rounded MT Bold" panose="020F0704030504030204" pitchFamily="34" charset="0"/>
            </a:rPr>
            <a:t>Take a walk in the garden, notice each tree and flower and try to learn their names</a:t>
          </a:r>
          <a:endParaRPr lang="en-GB" sz="1500" kern="1200" dirty="0">
            <a:latin typeface="Arial Rounded MT Bold" panose="020F0704030504030204" pitchFamily="34" charset="0"/>
          </a:endParaRPr>
        </a:p>
      </dsp:txBody>
      <dsp:txXfrm>
        <a:off x="921066" y="2621785"/>
        <a:ext cx="1872351" cy="1123410"/>
      </dsp:txXfrm>
    </dsp:sp>
    <dsp:sp modelId="{DA0129AA-3676-47E3-8B2E-0AD53833CE4F}">
      <dsp:nvSpPr>
        <dsp:cNvPr id="0" name=""/>
        <dsp:cNvSpPr/>
      </dsp:nvSpPr>
      <dsp:spPr>
        <a:xfrm>
          <a:off x="2980653" y="2621785"/>
          <a:ext cx="1872351" cy="1123410"/>
        </a:xfrm>
        <a:prstGeom prst="rect">
          <a:avLst/>
        </a:prstGeom>
        <a:gradFill rotWithShape="0">
          <a:gsLst>
            <a:gs pos="0">
              <a:schemeClr val="accent2">
                <a:hueOff val="-11025521"/>
                <a:satOff val="9964"/>
                <a:lumOff val="1125"/>
                <a:alphaOff val="0"/>
                <a:tint val="35000"/>
                <a:satMod val="260000"/>
              </a:schemeClr>
            </a:gs>
            <a:gs pos="30000">
              <a:schemeClr val="accent2">
                <a:hueOff val="-11025521"/>
                <a:satOff val="9964"/>
                <a:lumOff val="1125"/>
                <a:alphaOff val="0"/>
                <a:tint val="38000"/>
                <a:satMod val="260000"/>
              </a:schemeClr>
            </a:gs>
            <a:gs pos="75000">
              <a:schemeClr val="accent2">
                <a:hueOff val="-11025521"/>
                <a:satOff val="9964"/>
                <a:lumOff val="1125"/>
                <a:alphaOff val="0"/>
                <a:tint val="55000"/>
                <a:satMod val="255000"/>
              </a:schemeClr>
            </a:gs>
            <a:gs pos="100000">
              <a:schemeClr val="accent2">
                <a:hueOff val="-11025521"/>
                <a:satOff val="9964"/>
                <a:lumOff val="1125"/>
                <a:alphaOff val="0"/>
                <a:tint val="70000"/>
                <a:satMod val="255000"/>
              </a:schemeClr>
            </a:gs>
          </a:gsLst>
          <a:path path="circle">
            <a:fillToRect l="5000" t="100000" r="120000" b="10000"/>
          </a:path>
        </a:gradFill>
        <a:ln>
          <a:noFill/>
        </a:ln>
        <a:effectLst>
          <a:outerShdw blurRad="50800" dist="250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GB" sz="1500" kern="1200" dirty="0" smtClean="0">
              <a:latin typeface="Arial Rounded MT Bold" panose="020F0704030504030204" pitchFamily="34" charset="0"/>
            </a:rPr>
            <a:t>Walk your dog</a:t>
          </a:r>
          <a:endParaRPr lang="en-GB" sz="1500" kern="1200" dirty="0">
            <a:latin typeface="Arial Rounded MT Bold" panose="020F0704030504030204" pitchFamily="34" charset="0"/>
          </a:endParaRPr>
        </a:p>
      </dsp:txBody>
      <dsp:txXfrm>
        <a:off x="2980653" y="2621785"/>
        <a:ext cx="1872351" cy="1123410"/>
      </dsp:txXfrm>
    </dsp:sp>
    <dsp:sp modelId="{E12E5972-BB9A-433D-B5C0-7A223DDF1785}">
      <dsp:nvSpPr>
        <dsp:cNvPr id="0" name=""/>
        <dsp:cNvSpPr/>
      </dsp:nvSpPr>
      <dsp:spPr>
        <a:xfrm>
          <a:off x="5040239" y="2621785"/>
          <a:ext cx="1872351" cy="1123410"/>
        </a:xfrm>
        <a:prstGeom prst="rect">
          <a:avLst/>
        </a:prstGeom>
        <a:gradFill rotWithShape="0">
          <a:gsLst>
            <a:gs pos="0">
              <a:schemeClr val="accent2">
                <a:hueOff val="-12600596"/>
                <a:satOff val="11387"/>
                <a:lumOff val="1286"/>
                <a:alphaOff val="0"/>
                <a:tint val="35000"/>
                <a:satMod val="260000"/>
              </a:schemeClr>
            </a:gs>
            <a:gs pos="30000">
              <a:schemeClr val="accent2">
                <a:hueOff val="-12600596"/>
                <a:satOff val="11387"/>
                <a:lumOff val="1286"/>
                <a:alphaOff val="0"/>
                <a:tint val="38000"/>
                <a:satMod val="260000"/>
              </a:schemeClr>
            </a:gs>
            <a:gs pos="75000">
              <a:schemeClr val="accent2">
                <a:hueOff val="-12600596"/>
                <a:satOff val="11387"/>
                <a:lumOff val="1286"/>
                <a:alphaOff val="0"/>
                <a:tint val="55000"/>
                <a:satMod val="255000"/>
              </a:schemeClr>
            </a:gs>
            <a:gs pos="100000">
              <a:schemeClr val="accent2">
                <a:hueOff val="-12600596"/>
                <a:satOff val="11387"/>
                <a:lumOff val="1286"/>
                <a:alphaOff val="0"/>
                <a:tint val="70000"/>
                <a:satMod val="255000"/>
              </a:schemeClr>
            </a:gs>
          </a:gsLst>
          <a:path path="circle">
            <a:fillToRect l="5000" t="100000" r="120000" b="10000"/>
          </a:path>
        </a:gradFill>
        <a:ln>
          <a:noFill/>
        </a:ln>
        <a:effectLst>
          <a:outerShdw blurRad="50800" dist="250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GB" sz="1500" kern="1200" dirty="0" smtClean="0">
              <a:latin typeface="Arial Rounded MT Bold" panose="020F0704030504030204" pitchFamily="34" charset="0"/>
            </a:rPr>
            <a:t>Go to the park and swing, listen to the laugher of children and let it infect you</a:t>
          </a:r>
          <a:endParaRPr lang="en-GB" sz="1500" kern="1200" dirty="0">
            <a:latin typeface="Arial Rounded MT Bold" panose="020F0704030504030204" pitchFamily="34" charset="0"/>
          </a:endParaRPr>
        </a:p>
      </dsp:txBody>
      <dsp:txXfrm>
        <a:off x="5040239" y="2621785"/>
        <a:ext cx="1872351" cy="1123410"/>
      </dsp:txXfrm>
    </dsp:sp>
    <dsp:sp modelId="{ABCB77F3-6A90-4EBB-8104-EA834056FA08}">
      <dsp:nvSpPr>
        <dsp:cNvPr id="0" name=""/>
        <dsp:cNvSpPr/>
      </dsp:nvSpPr>
      <dsp:spPr>
        <a:xfrm>
          <a:off x="921066" y="3932431"/>
          <a:ext cx="1872351" cy="1123410"/>
        </a:xfrm>
        <a:prstGeom prst="rect">
          <a:avLst/>
        </a:prstGeom>
        <a:gradFill rotWithShape="0">
          <a:gsLst>
            <a:gs pos="0">
              <a:schemeClr val="accent2">
                <a:hueOff val="-14175669"/>
                <a:satOff val="12810"/>
                <a:lumOff val="1447"/>
                <a:alphaOff val="0"/>
                <a:tint val="35000"/>
                <a:satMod val="260000"/>
              </a:schemeClr>
            </a:gs>
            <a:gs pos="30000">
              <a:schemeClr val="accent2">
                <a:hueOff val="-14175669"/>
                <a:satOff val="12810"/>
                <a:lumOff val="1447"/>
                <a:alphaOff val="0"/>
                <a:tint val="38000"/>
                <a:satMod val="260000"/>
              </a:schemeClr>
            </a:gs>
            <a:gs pos="75000">
              <a:schemeClr val="accent2">
                <a:hueOff val="-14175669"/>
                <a:satOff val="12810"/>
                <a:lumOff val="1447"/>
                <a:alphaOff val="0"/>
                <a:tint val="55000"/>
                <a:satMod val="255000"/>
              </a:schemeClr>
            </a:gs>
            <a:gs pos="100000">
              <a:schemeClr val="accent2">
                <a:hueOff val="-14175669"/>
                <a:satOff val="12810"/>
                <a:lumOff val="1447"/>
                <a:alphaOff val="0"/>
                <a:tint val="70000"/>
                <a:satMod val="255000"/>
              </a:schemeClr>
            </a:gs>
          </a:gsLst>
          <a:path path="circle">
            <a:fillToRect l="5000" t="100000" r="120000" b="10000"/>
          </a:path>
        </a:gradFill>
        <a:ln>
          <a:noFill/>
        </a:ln>
        <a:effectLst>
          <a:outerShdw blurRad="50800" dist="250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GB" sz="1500" kern="1200" dirty="0" smtClean="0">
              <a:latin typeface="Arial Rounded MT Bold" panose="020F0704030504030204" pitchFamily="34" charset="0"/>
            </a:rPr>
            <a:t>Reread your favourite childhood book</a:t>
          </a:r>
          <a:endParaRPr lang="en-GB" sz="1500" kern="1200" dirty="0">
            <a:latin typeface="Arial Rounded MT Bold" panose="020F0704030504030204" pitchFamily="34" charset="0"/>
          </a:endParaRPr>
        </a:p>
      </dsp:txBody>
      <dsp:txXfrm>
        <a:off x="921066" y="3932431"/>
        <a:ext cx="1872351" cy="1123410"/>
      </dsp:txXfrm>
    </dsp:sp>
    <dsp:sp modelId="{9B5334B8-FA5F-4907-8C68-268AD96114C8}">
      <dsp:nvSpPr>
        <dsp:cNvPr id="0" name=""/>
        <dsp:cNvSpPr/>
      </dsp:nvSpPr>
      <dsp:spPr>
        <a:xfrm>
          <a:off x="2980653" y="3932431"/>
          <a:ext cx="1872351" cy="1123410"/>
        </a:xfrm>
        <a:prstGeom prst="rect">
          <a:avLst/>
        </a:prstGeom>
        <a:gradFill rotWithShape="0">
          <a:gsLst>
            <a:gs pos="0">
              <a:schemeClr val="accent2">
                <a:hueOff val="-15750745"/>
                <a:satOff val="14234"/>
                <a:lumOff val="1607"/>
                <a:alphaOff val="0"/>
                <a:tint val="35000"/>
                <a:satMod val="260000"/>
              </a:schemeClr>
            </a:gs>
            <a:gs pos="30000">
              <a:schemeClr val="accent2">
                <a:hueOff val="-15750745"/>
                <a:satOff val="14234"/>
                <a:lumOff val="1607"/>
                <a:alphaOff val="0"/>
                <a:tint val="38000"/>
                <a:satMod val="260000"/>
              </a:schemeClr>
            </a:gs>
            <a:gs pos="75000">
              <a:schemeClr val="accent2">
                <a:hueOff val="-15750745"/>
                <a:satOff val="14234"/>
                <a:lumOff val="1607"/>
                <a:alphaOff val="0"/>
                <a:tint val="55000"/>
                <a:satMod val="255000"/>
              </a:schemeClr>
            </a:gs>
            <a:gs pos="100000">
              <a:schemeClr val="accent2">
                <a:hueOff val="-15750745"/>
                <a:satOff val="14234"/>
                <a:lumOff val="1607"/>
                <a:alphaOff val="0"/>
                <a:tint val="70000"/>
                <a:satMod val="255000"/>
              </a:schemeClr>
            </a:gs>
          </a:gsLst>
          <a:path path="circle">
            <a:fillToRect l="5000" t="100000" r="120000" b="10000"/>
          </a:path>
        </a:gradFill>
        <a:ln>
          <a:noFill/>
        </a:ln>
        <a:effectLst>
          <a:outerShdw blurRad="50800" dist="250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GB" sz="1500" kern="1200" dirty="0" smtClean="0">
              <a:latin typeface="Arial Rounded MT Bold" panose="020F0704030504030204" pitchFamily="34" charset="0"/>
            </a:rPr>
            <a:t>Watch silly videos of cats on YouTube</a:t>
          </a:r>
          <a:endParaRPr lang="en-GB" sz="1500" kern="1200" dirty="0">
            <a:latin typeface="Arial Rounded MT Bold" panose="020F0704030504030204" pitchFamily="34" charset="0"/>
          </a:endParaRPr>
        </a:p>
      </dsp:txBody>
      <dsp:txXfrm>
        <a:off x="2980653" y="3932431"/>
        <a:ext cx="1872351" cy="1123410"/>
      </dsp:txXfrm>
    </dsp:sp>
    <dsp:sp modelId="{A6B1D666-61C8-416D-9447-FD3D1B109C24}">
      <dsp:nvSpPr>
        <dsp:cNvPr id="0" name=""/>
        <dsp:cNvSpPr/>
      </dsp:nvSpPr>
      <dsp:spPr>
        <a:xfrm>
          <a:off x="5040239" y="3932431"/>
          <a:ext cx="1872351" cy="1123410"/>
        </a:xfrm>
        <a:prstGeom prst="rect">
          <a:avLst/>
        </a:prstGeom>
        <a:gradFill rotWithShape="0">
          <a:gsLst>
            <a:gs pos="0">
              <a:schemeClr val="accent2">
                <a:hueOff val="-17325818"/>
                <a:satOff val="15657"/>
                <a:lumOff val="1768"/>
                <a:alphaOff val="0"/>
                <a:tint val="35000"/>
                <a:satMod val="260000"/>
              </a:schemeClr>
            </a:gs>
            <a:gs pos="30000">
              <a:schemeClr val="accent2">
                <a:hueOff val="-17325818"/>
                <a:satOff val="15657"/>
                <a:lumOff val="1768"/>
                <a:alphaOff val="0"/>
                <a:tint val="38000"/>
                <a:satMod val="260000"/>
              </a:schemeClr>
            </a:gs>
            <a:gs pos="75000">
              <a:schemeClr val="accent2">
                <a:hueOff val="-17325818"/>
                <a:satOff val="15657"/>
                <a:lumOff val="1768"/>
                <a:alphaOff val="0"/>
                <a:tint val="55000"/>
                <a:satMod val="255000"/>
              </a:schemeClr>
            </a:gs>
            <a:gs pos="100000">
              <a:schemeClr val="accent2">
                <a:hueOff val="-17325818"/>
                <a:satOff val="15657"/>
                <a:lumOff val="1768"/>
                <a:alphaOff val="0"/>
                <a:tint val="70000"/>
                <a:satMod val="255000"/>
              </a:schemeClr>
            </a:gs>
          </a:gsLst>
          <a:path path="circle">
            <a:fillToRect l="5000" t="100000" r="120000" b="10000"/>
          </a:path>
        </a:gradFill>
        <a:ln>
          <a:noFill/>
        </a:ln>
        <a:effectLst>
          <a:outerShdw blurRad="50800" dist="250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GB" sz="1500" kern="1200" dirty="0" smtClean="0">
              <a:latin typeface="Arial Rounded MT Bold" panose="020F0704030504030204" pitchFamily="34" charset="0"/>
            </a:rPr>
            <a:t>Listen to a ‘feel good’ playlist of songs to lift your mood</a:t>
          </a:r>
          <a:endParaRPr lang="en-GB" sz="1500" kern="1200" dirty="0">
            <a:latin typeface="Arial Rounded MT Bold" panose="020F0704030504030204" pitchFamily="34" charset="0"/>
          </a:endParaRPr>
        </a:p>
      </dsp:txBody>
      <dsp:txXfrm>
        <a:off x="5040239" y="3932431"/>
        <a:ext cx="1872351" cy="1123410"/>
      </dsp:txXfrm>
    </dsp:sp>
  </dsp:spTree>
</dsp:drawing>
</file>

<file path=ppt/diagrams/drawing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693383D4-6609-4E7E-A4ED-7902647BF8B0}">
      <dsp:nvSpPr>
        <dsp:cNvPr id="0" name=""/>
        <dsp:cNvSpPr/>
      </dsp:nvSpPr>
      <dsp:spPr>
        <a:xfrm>
          <a:off x="115439" y="829"/>
          <a:ext cx="1872102" cy="1123261"/>
        </a:xfrm>
        <a:prstGeom prst="rect">
          <a:avLst/>
        </a:prstGeom>
        <a:gradFill rotWithShape="0">
          <a:gsLst>
            <a:gs pos="0">
              <a:schemeClr val="accent2">
                <a:hueOff val="0"/>
                <a:satOff val="0"/>
                <a:lumOff val="0"/>
                <a:alphaOff val="0"/>
                <a:tint val="35000"/>
                <a:satMod val="260000"/>
              </a:schemeClr>
            </a:gs>
            <a:gs pos="30000">
              <a:schemeClr val="accent2">
                <a:hueOff val="0"/>
                <a:satOff val="0"/>
                <a:lumOff val="0"/>
                <a:alphaOff val="0"/>
                <a:tint val="38000"/>
                <a:satMod val="260000"/>
              </a:schemeClr>
            </a:gs>
            <a:gs pos="75000">
              <a:schemeClr val="accent2">
                <a:hueOff val="0"/>
                <a:satOff val="0"/>
                <a:lumOff val="0"/>
                <a:alphaOff val="0"/>
                <a:tint val="55000"/>
                <a:satMod val="255000"/>
              </a:schemeClr>
            </a:gs>
            <a:gs pos="100000">
              <a:schemeClr val="accent2">
                <a:hueOff val="0"/>
                <a:satOff val="0"/>
                <a:lumOff val="0"/>
                <a:alphaOff val="0"/>
                <a:tint val="70000"/>
                <a:satMod val="255000"/>
              </a:schemeClr>
            </a:gs>
          </a:gsLst>
          <a:path path="circle">
            <a:fillToRect l="5000" t="100000" r="120000" b="10000"/>
          </a:path>
        </a:gradFill>
        <a:ln>
          <a:noFill/>
        </a:ln>
        <a:effectLst>
          <a:outerShdw blurRad="50800" dist="250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GB" sz="1800" kern="1200" dirty="0" smtClean="0">
              <a:latin typeface="Arial Rounded MT Bold" panose="020F0704030504030204" pitchFamily="34" charset="0"/>
            </a:rPr>
            <a:t>Watch something light-hearted on TV</a:t>
          </a:r>
          <a:endParaRPr lang="en-GB" sz="1800" kern="1200" dirty="0">
            <a:latin typeface="Arial Rounded MT Bold" panose="020F0704030504030204" pitchFamily="34" charset="0"/>
          </a:endParaRPr>
        </a:p>
      </dsp:txBody>
      <dsp:txXfrm>
        <a:off x="115439" y="829"/>
        <a:ext cx="1872102" cy="1123261"/>
      </dsp:txXfrm>
    </dsp:sp>
    <dsp:sp modelId="{8C112AC3-44C8-4959-AEA9-1F865FF600C6}">
      <dsp:nvSpPr>
        <dsp:cNvPr id="0" name=""/>
        <dsp:cNvSpPr/>
      </dsp:nvSpPr>
      <dsp:spPr>
        <a:xfrm>
          <a:off x="2174752" y="829"/>
          <a:ext cx="1872102" cy="1123261"/>
        </a:xfrm>
        <a:prstGeom prst="rect">
          <a:avLst/>
        </a:prstGeom>
        <a:gradFill rotWithShape="0">
          <a:gsLst>
            <a:gs pos="0">
              <a:schemeClr val="accent2">
                <a:hueOff val="-1332755"/>
                <a:satOff val="1204"/>
                <a:lumOff val="136"/>
                <a:alphaOff val="0"/>
                <a:tint val="35000"/>
                <a:satMod val="260000"/>
              </a:schemeClr>
            </a:gs>
            <a:gs pos="30000">
              <a:schemeClr val="accent2">
                <a:hueOff val="-1332755"/>
                <a:satOff val="1204"/>
                <a:lumOff val="136"/>
                <a:alphaOff val="0"/>
                <a:tint val="38000"/>
                <a:satMod val="260000"/>
              </a:schemeClr>
            </a:gs>
            <a:gs pos="75000">
              <a:schemeClr val="accent2">
                <a:hueOff val="-1332755"/>
                <a:satOff val="1204"/>
                <a:lumOff val="136"/>
                <a:alphaOff val="0"/>
                <a:tint val="55000"/>
                <a:satMod val="255000"/>
              </a:schemeClr>
            </a:gs>
            <a:gs pos="100000">
              <a:schemeClr val="accent2">
                <a:hueOff val="-1332755"/>
                <a:satOff val="1204"/>
                <a:lumOff val="136"/>
                <a:alphaOff val="0"/>
                <a:tint val="70000"/>
                <a:satMod val="255000"/>
              </a:schemeClr>
            </a:gs>
          </a:gsLst>
          <a:path path="circle">
            <a:fillToRect l="5000" t="100000" r="120000" b="10000"/>
          </a:path>
        </a:gradFill>
        <a:ln>
          <a:noFill/>
        </a:ln>
        <a:effectLst>
          <a:outerShdw blurRad="50800" dist="250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GB" sz="1800" kern="1200" dirty="0" smtClean="0">
              <a:latin typeface="Arial Rounded MT Bold" panose="020F0704030504030204" pitchFamily="34" charset="0"/>
            </a:rPr>
            <a:t>Go for a walk</a:t>
          </a:r>
          <a:endParaRPr lang="en-GB" sz="1800" kern="1200" dirty="0">
            <a:latin typeface="Arial Rounded MT Bold" panose="020F0704030504030204" pitchFamily="34" charset="0"/>
          </a:endParaRPr>
        </a:p>
      </dsp:txBody>
      <dsp:txXfrm>
        <a:off x="2174752" y="829"/>
        <a:ext cx="1872102" cy="1123261"/>
      </dsp:txXfrm>
    </dsp:sp>
    <dsp:sp modelId="{3629FD19-55E9-45CD-974E-3A3CF4BB3C74}">
      <dsp:nvSpPr>
        <dsp:cNvPr id="0" name=""/>
        <dsp:cNvSpPr/>
      </dsp:nvSpPr>
      <dsp:spPr>
        <a:xfrm>
          <a:off x="4234065" y="829"/>
          <a:ext cx="1872102" cy="1123261"/>
        </a:xfrm>
        <a:prstGeom prst="rect">
          <a:avLst/>
        </a:prstGeom>
        <a:gradFill rotWithShape="0">
          <a:gsLst>
            <a:gs pos="0">
              <a:schemeClr val="accent2">
                <a:hueOff val="-2665511"/>
                <a:satOff val="2409"/>
                <a:lumOff val="272"/>
                <a:alphaOff val="0"/>
                <a:tint val="35000"/>
                <a:satMod val="260000"/>
              </a:schemeClr>
            </a:gs>
            <a:gs pos="30000">
              <a:schemeClr val="accent2">
                <a:hueOff val="-2665511"/>
                <a:satOff val="2409"/>
                <a:lumOff val="272"/>
                <a:alphaOff val="0"/>
                <a:tint val="38000"/>
                <a:satMod val="260000"/>
              </a:schemeClr>
            </a:gs>
            <a:gs pos="75000">
              <a:schemeClr val="accent2">
                <a:hueOff val="-2665511"/>
                <a:satOff val="2409"/>
                <a:lumOff val="272"/>
                <a:alphaOff val="0"/>
                <a:tint val="55000"/>
                <a:satMod val="255000"/>
              </a:schemeClr>
            </a:gs>
            <a:gs pos="100000">
              <a:schemeClr val="accent2">
                <a:hueOff val="-2665511"/>
                <a:satOff val="2409"/>
                <a:lumOff val="272"/>
                <a:alphaOff val="0"/>
                <a:tint val="70000"/>
                <a:satMod val="255000"/>
              </a:schemeClr>
            </a:gs>
          </a:gsLst>
          <a:path path="circle">
            <a:fillToRect l="5000" t="100000" r="120000" b="10000"/>
          </a:path>
        </a:gradFill>
        <a:ln>
          <a:noFill/>
        </a:ln>
        <a:effectLst>
          <a:outerShdw blurRad="50800" dist="250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GB" sz="1800" kern="1200" dirty="0" smtClean="0">
              <a:latin typeface="Arial Rounded MT Bold" panose="020F0704030504030204" pitchFamily="34" charset="0"/>
            </a:rPr>
            <a:t>Call your best friend for a chat</a:t>
          </a:r>
          <a:endParaRPr lang="en-GB" sz="1800" kern="1200" dirty="0">
            <a:latin typeface="Arial Rounded MT Bold" panose="020F0704030504030204" pitchFamily="34" charset="0"/>
          </a:endParaRPr>
        </a:p>
      </dsp:txBody>
      <dsp:txXfrm>
        <a:off x="4234065" y="829"/>
        <a:ext cx="1872102" cy="1123261"/>
      </dsp:txXfrm>
    </dsp:sp>
    <dsp:sp modelId="{4A4E7A18-B7AF-4817-AFF6-6E3274FD4D4E}">
      <dsp:nvSpPr>
        <dsp:cNvPr id="0" name=""/>
        <dsp:cNvSpPr/>
      </dsp:nvSpPr>
      <dsp:spPr>
        <a:xfrm>
          <a:off x="6293377" y="829"/>
          <a:ext cx="1872102" cy="1123261"/>
        </a:xfrm>
        <a:prstGeom prst="rect">
          <a:avLst/>
        </a:prstGeom>
        <a:gradFill rotWithShape="0">
          <a:gsLst>
            <a:gs pos="0">
              <a:schemeClr val="accent2">
                <a:hueOff val="-3998266"/>
                <a:satOff val="3613"/>
                <a:lumOff val="408"/>
                <a:alphaOff val="0"/>
                <a:tint val="35000"/>
                <a:satMod val="260000"/>
              </a:schemeClr>
            </a:gs>
            <a:gs pos="30000">
              <a:schemeClr val="accent2">
                <a:hueOff val="-3998266"/>
                <a:satOff val="3613"/>
                <a:lumOff val="408"/>
                <a:alphaOff val="0"/>
                <a:tint val="38000"/>
                <a:satMod val="260000"/>
              </a:schemeClr>
            </a:gs>
            <a:gs pos="75000">
              <a:schemeClr val="accent2">
                <a:hueOff val="-3998266"/>
                <a:satOff val="3613"/>
                <a:lumOff val="408"/>
                <a:alphaOff val="0"/>
                <a:tint val="55000"/>
                <a:satMod val="255000"/>
              </a:schemeClr>
            </a:gs>
            <a:gs pos="100000">
              <a:schemeClr val="accent2">
                <a:hueOff val="-3998266"/>
                <a:satOff val="3613"/>
                <a:lumOff val="408"/>
                <a:alphaOff val="0"/>
                <a:tint val="70000"/>
                <a:satMod val="255000"/>
              </a:schemeClr>
            </a:gs>
          </a:gsLst>
          <a:path path="circle">
            <a:fillToRect l="5000" t="100000" r="120000" b="10000"/>
          </a:path>
        </a:gradFill>
        <a:ln>
          <a:noFill/>
        </a:ln>
        <a:effectLst>
          <a:outerShdw blurRad="50800" dist="250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GB" sz="1800" kern="1200" dirty="0" smtClean="0">
              <a:latin typeface="Arial Rounded MT Bold" panose="020F0704030504030204" pitchFamily="34" charset="0"/>
            </a:rPr>
            <a:t>Have a shower</a:t>
          </a:r>
          <a:endParaRPr lang="en-GB" sz="1800" kern="1200" dirty="0">
            <a:latin typeface="Arial Rounded MT Bold" panose="020F0704030504030204" pitchFamily="34" charset="0"/>
          </a:endParaRPr>
        </a:p>
      </dsp:txBody>
      <dsp:txXfrm>
        <a:off x="6293377" y="829"/>
        <a:ext cx="1872102" cy="1123261"/>
      </dsp:txXfrm>
    </dsp:sp>
    <dsp:sp modelId="{7632A377-A5D0-47AD-80E6-0CEDB883D06D}">
      <dsp:nvSpPr>
        <dsp:cNvPr id="0" name=""/>
        <dsp:cNvSpPr/>
      </dsp:nvSpPr>
      <dsp:spPr>
        <a:xfrm>
          <a:off x="115439" y="1311301"/>
          <a:ext cx="1872102" cy="1123261"/>
        </a:xfrm>
        <a:prstGeom prst="rect">
          <a:avLst/>
        </a:prstGeom>
        <a:gradFill rotWithShape="0">
          <a:gsLst>
            <a:gs pos="0">
              <a:schemeClr val="accent2">
                <a:hueOff val="-5331021"/>
                <a:satOff val="4818"/>
                <a:lumOff val="544"/>
                <a:alphaOff val="0"/>
                <a:tint val="35000"/>
                <a:satMod val="260000"/>
              </a:schemeClr>
            </a:gs>
            <a:gs pos="30000">
              <a:schemeClr val="accent2">
                <a:hueOff val="-5331021"/>
                <a:satOff val="4818"/>
                <a:lumOff val="544"/>
                <a:alphaOff val="0"/>
                <a:tint val="38000"/>
                <a:satMod val="260000"/>
              </a:schemeClr>
            </a:gs>
            <a:gs pos="75000">
              <a:schemeClr val="accent2">
                <a:hueOff val="-5331021"/>
                <a:satOff val="4818"/>
                <a:lumOff val="544"/>
                <a:alphaOff val="0"/>
                <a:tint val="55000"/>
                <a:satMod val="255000"/>
              </a:schemeClr>
            </a:gs>
            <a:gs pos="100000">
              <a:schemeClr val="accent2">
                <a:hueOff val="-5331021"/>
                <a:satOff val="4818"/>
                <a:lumOff val="544"/>
                <a:alphaOff val="0"/>
                <a:tint val="70000"/>
                <a:satMod val="255000"/>
              </a:schemeClr>
            </a:gs>
          </a:gsLst>
          <a:path path="circle">
            <a:fillToRect l="5000" t="100000" r="120000" b="10000"/>
          </a:path>
        </a:gradFill>
        <a:ln>
          <a:noFill/>
        </a:ln>
        <a:effectLst>
          <a:outerShdw blurRad="50800" dist="250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GB" sz="1800" kern="1200" dirty="0" smtClean="0">
              <a:latin typeface="Arial Rounded MT Bold" panose="020F0704030504030204" pitchFamily="34" charset="0"/>
            </a:rPr>
            <a:t>Do a jigsaw</a:t>
          </a:r>
          <a:endParaRPr lang="en-GB" sz="1800" kern="1200" dirty="0">
            <a:latin typeface="Arial Rounded MT Bold" panose="020F0704030504030204" pitchFamily="34" charset="0"/>
          </a:endParaRPr>
        </a:p>
      </dsp:txBody>
      <dsp:txXfrm>
        <a:off x="115439" y="1311301"/>
        <a:ext cx="1872102" cy="1123261"/>
      </dsp:txXfrm>
    </dsp:sp>
    <dsp:sp modelId="{4803DDC8-0F52-4EA3-9827-CAB8D5EE7ADB}">
      <dsp:nvSpPr>
        <dsp:cNvPr id="0" name=""/>
        <dsp:cNvSpPr/>
      </dsp:nvSpPr>
      <dsp:spPr>
        <a:xfrm>
          <a:off x="2174752" y="1311301"/>
          <a:ext cx="1872102" cy="1123261"/>
        </a:xfrm>
        <a:prstGeom prst="rect">
          <a:avLst/>
        </a:prstGeom>
        <a:gradFill rotWithShape="0">
          <a:gsLst>
            <a:gs pos="0">
              <a:schemeClr val="accent2">
                <a:hueOff val="-6663777"/>
                <a:satOff val="6022"/>
                <a:lumOff val="680"/>
                <a:alphaOff val="0"/>
                <a:tint val="35000"/>
                <a:satMod val="260000"/>
              </a:schemeClr>
            </a:gs>
            <a:gs pos="30000">
              <a:schemeClr val="accent2">
                <a:hueOff val="-6663777"/>
                <a:satOff val="6022"/>
                <a:lumOff val="680"/>
                <a:alphaOff val="0"/>
                <a:tint val="38000"/>
                <a:satMod val="260000"/>
              </a:schemeClr>
            </a:gs>
            <a:gs pos="75000">
              <a:schemeClr val="accent2">
                <a:hueOff val="-6663777"/>
                <a:satOff val="6022"/>
                <a:lumOff val="680"/>
                <a:alphaOff val="0"/>
                <a:tint val="55000"/>
                <a:satMod val="255000"/>
              </a:schemeClr>
            </a:gs>
            <a:gs pos="100000">
              <a:schemeClr val="accent2">
                <a:hueOff val="-6663777"/>
                <a:satOff val="6022"/>
                <a:lumOff val="680"/>
                <a:alphaOff val="0"/>
                <a:tint val="70000"/>
                <a:satMod val="255000"/>
              </a:schemeClr>
            </a:gs>
          </a:gsLst>
          <a:path path="circle">
            <a:fillToRect l="5000" t="100000" r="120000" b="10000"/>
          </a:path>
        </a:gradFill>
        <a:ln>
          <a:noFill/>
        </a:ln>
        <a:effectLst>
          <a:outerShdw blurRad="50800" dist="250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GB" sz="1800" kern="1200" dirty="0" smtClean="0">
              <a:latin typeface="Arial Rounded MT Bold" panose="020F0704030504030204" pitchFamily="34" charset="0"/>
            </a:rPr>
            <a:t>Find something beginning with every letter of the alphabet</a:t>
          </a:r>
          <a:endParaRPr lang="en-GB" sz="1800" kern="1200" dirty="0">
            <a:latin typeface="Arial Rounded MT Bold" panose="020F0704030504030204" pitchFamily="34" charset="0"/>
          </a:endParaRPr>
        </a:p>
      </dsp:txBody>
      <dsp:txXfrm>
        <a:off x="2174752" y="1311301"/>
        <a:ext cx="1872102" cy="1123261"/>
      </dsp:txXfrm>
    </dsp:sp>
    <dsp:sp modelId="{D10C52E8-1DCA-4742-90FA-399F336C069F}">
      <dsp:nvSpPr>
        <dsp:cNvPr id="0" name=""/>
        <dsp:cNvSpPr/>
      </dsp:nvSpPr>
      <dsp:spPr>
        <a:xfrm>
          <a:off x="4234065" y="1311301"/>
          <a:ext cx="1872102" cy="1123261"/>
        </a:xfrm>
        <a:prstGeom prst="rect">
          <a:avLst/>
        </a:prstGeom>
        <a:gradFill rotWithShape="0">
          <a:gsLst>
            <a:gs pos="0">
              <a:schemeClr val="accent2">
                <a:hueOff val="-7996532"/>
                <a:satOff val="7226"/>
                <a:lumOff val="816"/>
                <a:alphaOff val="0"/>
                <a:tint val="35000"/>
                <a:satMod val="260000"/>
              </a:schemeClr>
            </a:gs>
            <a:gs pos="30000">
              <a:schemeClr val="accent2">
                <a:hueOff val="-7996532"/>
                <a:satOff val="7226"/>
                <a:lumOff val="816"/>
                <a:alphaOff val="0"/>
                <a:tint val="38000"/>
                <a:satMod val="260000"/>
              </a:schemeClr>
            </a:gs>
            <a:gs pos="75000">
              <a:schemeClr val="accent2">
                <a:hueOff val="-7996532"/>
                <a:satOff val="7226"/>
                <a:lumOff val="816"/>
                <a:alphaOff val="0"/>
                <a:tint val="55000"/>
                <a:satMod val="255000"/>
              </a:schemeClr>
            </a:gs>
            <a:gs pos="100000">
              <a:schemeClr val="accent2">
                <a:hueOff val="-7996532"/>
                <a:satOff val="7226"/>
                <a:lumOff val="816"/>
                <a:alphaOff val="0"/>
                <a:tint val="70000"/>
                <a:satMod val="255000"/>
              </a:schemeClr>
            </a:gs>
          </a:gsLst>
          <a:path path="circle">
            <a:fillToRect l="5000" t="100000" r="120000" b="10000"/>
          </a:path>
        </a:gradFill>
        <a:ln>
          <a:noFill/>
        </a:ln>
        <a:effectLst>
          <a:outerShdw blurRad="50800" dist="250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GB" sz="1800" kern="1200" dirty="0" smtClean="0">
              <a:latin typeface="Arial Rounded MT Bold" panose="020F0704030504030204" pitchFamily="34" charset="0"/>
            </a:rPr>
            <a:t>Write a letter or an email</a:t>
          </a:r>
          <a:endParaRPr lang="en-GB" sz="1800" kern="1200" dirty="0">
            <a:latin typeface="Arial Rounded MT Bold" panose="020F0704030504030204" pitchFamily="34" charset="0"/>
          </a:endParaRPr>
        </a:p>
      </dsp:txBody>
      <dsp:txXfrm>
        <a:off x="4234065" y="1311301"/>
        <a:ext cx="1872102" cy="1123261"/>
      </dsp:txXfrm>
    </dsp:sp>
    <dsp:sp modelId="{FA613733-27A2-465D-89B9-F7D7C0780855}">
      <dsp:nvSpPr>
        <dsp:cNvPr id="0" name=""/>
        <dsp:cNvSpPr/>
      </dsp:nvSpPr>
      <dsp:spPr>
        <a:xfrm>
          <a:off x="6293377" y="1311301"/>
          <a:ext cx="1872102" cy="1123261"/>
        </a:xfrm>
        <a:prstGeom prst="rect">
          <a:avLst/>
        </a:prstGeom>
        <a:gradFill rotWithShape="0">
          <a:gsLst>
            <a:gs pos="0">
              <a:schemeClr val="accent2">
                <a:hueOff val="-9329288"/>
                <a:satOff val="8431"/>
                <a:lumOff val="952"/>
                <a:alphaOff val="0"/>
                <a:tint val="35000"/>
                <a:satMod val="260000"/>
              </a:schemeClr>
            </a:gs>
            <a:gs pos="30000">
              <a:schemeClr val="accent2">
                <a:hueOff val="-9329288"/>
                <a:satOff val="8431"/>
                <a:lumOff val="952"/>
                <a:alphaOff val="0"/>
                <a:tint val="38000"/>
                <a:satMod val="260000"/>
              </a:schemeClr>
            </a:gs>
            <a:gs pos="75000">
              <a:schemeClr val="accent2">
                <a:hueOff val="-9329288"/>
                <a:satOff val="8431"/>
                <a:lumOff val="952"/>
                <a:alphaOff val="0"/>
                <a:tint val="55000"/>
                <a:satMod val="255000"/>
              </a:schemeClr>
            </a:gs>
            <a:gs pos="100000">
              <a:schemeClr val="accent2">
                <a:hueOff val="-9329288"/>
                <a:satOff val="8431"/>
                <a:lumOff val="952"/>
                <a:alphaOff val="0"/>
                <a:tint val="70000"/>
                <a:satMod val="255000"/>
              </a:schemeClr>
            </a:gs>
          </a:gsLst>
          <a:path path="circle">
            <a:fillToRect l="5000" t="100000" r="120000" b="10000"/>
          </a:path>
        </a:gradFill>
        <a:ln>
          <a:noFill/>
        </a:ln>
        <a:effectLst>
          <a:outerShdw blurRad="50800" dist="250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GB" sz="1800" kern="1200" dirty="0" smtClean="0">
              <a:latin typeface="Arial Rounded MT Bold" panose="020F0704030504030204" pitchFamily="34" charset="0"/>
            </a:rPr>
            <a:t>Read a book</a:t>
          </a:r>
          <a:endParaRPr lang="en-GB" sz="1800" kern="1200" dirty="0">
            <a:latin typeface="Arial Rounded MT Bold" panose="020F0704030504030204" pitchFamily="34" charset="0"/>
          </a:endParaRPr>
        </a:p>
      </dsp:txBody>
      <dsp:txXfrm>
        <a:off x="6293377" y="1311301"/>
        <a:ext cx="1872102" cy="1123261"/>
      </dsp:txXfrm>
    </dsp:sp>
    <dsp:sp modelId="{C2606DF6-9153-4BA4-8053-1D960B0CC279}">
      <dsp:nvSpPr>
        <dsp:cNvPr id="0" name=""/>
        <dsp:cNvSpPr/>
      </dsp:nvSpPr>
      <dsp:spPr>
        <a:xfrm>
          <a:off x="115439" y="2621773"/>
          <a:ext cx="1872102" cy="1123261"/>
        </a:xfrm>
        <a:prstGeom prst="rect">
          <a:avLst/>
        </a:prstGeom>
        <a:gradFill rotWithShape="0">
          <a:gsLst>
            <a:gs pos="0">
              <a:schemeClr val="accent2">
                <a:hueOff val="-10662043"/>
                <a:satOff val="9635"/>
                <a:lumOff val="1088"/>
                <a:alphaOff val="0"/>
                <a:tint val="35000"/>
                <a:satMod val="260000"/>
              </a:schemeClr>
            </a:gs>
            <a:gs pos="30000">
              <a:schemeClr val="accent2">
                <a:hueOff val="-10662043"/>
                <a:satOff val="9635"/>
                <a:lumOff val="1088"/>
                <a:alphaOff val="0"/>
                <a:tint val="38000"/>
                <a:satMod val="260000"/>
              </a:schemeClr>
            </a:gs>
            <a:gs pos="75000">
              <a:schemeClr val="accent2">
                <a:hueOff val="-10662043"/>
                <a:satOff val="9635"/>
                <a:lumOff val="1088"/>
                <a:alphaOff val="0"/>
                <a:tint val="55000"/>
                <a:satMod val="255000"/>
              </a:schemeClr>
            </a:gs>
            <a:gs pos="100000">
              <a:schemeClr val="accent2">
                <a:hueOff val="-10662043"/>
                <a:satOff val="9635"/>
                <a:lumOff val="1088"/>
                <a:alphaOff val="0"/>
                <a:tint val="70000"/>
                <a:satMod val="255000"/>
              </a:schemeClr>
            </a:gs>
          </a:gsLst>
          <a:path path="circle">
            <a:fillToRect l="5000" t="100000" r="120000" b="10000"/>
          </a:path>
        </a:gradFill>
        <a:ln>
          <a:noFill/>
        </a:ln>
        <a:effectLst>
          <a:outerShdw blurRad="50800" dist="250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GB" sz="1800" kern="1200" dirty="0" smtClean="0">
              <a:latin typeface="Arial Rounded MT Bold" panose="020F0704030504030204" pitchFamily="34" charset="0"/>
            </a:rPr>
            <a:t>Sleep</a:t>
          </a:r>
          <a:endParaRPr lang="en-GB" sz="1800" kern="1200" dirty="0">
            <a:latin typeface="Arial Rounded MT Bold" panose="020F0704030504030204" pitchFamily="34" charset="0"/>
          </a:endParaRPr>
        </a:p>
      </dsp:txBody>
      <dsp:txXfrm>
        <a:off x="115439" y="2621773"/>
        <a:ext cx="1872102" cy="1123261"/>
      </dsp:txXfrm>
    </dsp:sp>
    <dsp:sp modelId="{CE67AF4A-213C-4060-AE9B-1B2F9B08333E}">
      <dsp:nvSpPr>
        <dsp:cNvPr id="0" name=""/>
        <dsp:cNvSpPr/>
      </dsp:nvSpPr>
      <dsp:spPr>
        <a:xfrm>
          <a:off x="2174752" y="2621773"/>
          <a:ext cx="1872102" cy="1123261"/>
        </a:xfrm>
        <a:prstGeom prst="rect">
          <a:avLst/>
        </a:prstGeom>
        <a:gradFill rotWithShape="0">
          <a:gsLst>
            <a:gs pos="0">
              <a:schemeClr val="accent2">
                <a:hueOff val="-11994798"/>
                <a:satOff val="10839"/>
                <a:lumOff val="1224"/>
                <a:alphaOff val="0"/>
                <a:tint val="35000"/>
                <a:satMod val="260000"/>
              </a:schemeClr>
            </a:gs>
            <a:gs pos="30000">
              <a:schemeClr val="accent2">
                <a:hueOff val="-11994798"/>
                <a:satOff val="10839"/>
                <a:lumOff val="1224"/>
                <a:alphaOff val="0"/>
                <a:tint val="38000"/>
                <a:satMod val="260000"/>
              </a:schemeClr>
            </a:gs>
            <a:gs pos="75000">
              <a:schemeClr val="accent2">
                <a:hueOff val="-11994798"/>
                <a:satOff val="10839"/>
                <a:lumOff val="1224"/>
                <a:alphaOff val="0"/>
                <a:tint val="55000"/>
                <a:satMod val="255000"/>
              </a:schemeClr>
            </a:gs>
            <a:gs pos="100000">
              <a:schemeClr val="accent2">
                <a:hueOff val="-11994798"/>
                <a:satOff val="10839"/>
                <a:lumOff val="1224"/>
                <a:alphaOff val="0"/>
                <a:tint val="70000"/>
                <a:satMod val="255000"/>
              </a:schemeClr>
            </a:gs>
          </a:gsLst>
          <a:path path="circle">
            <a:fillToRect l="5000" t="100000" r="120000" b="10000"/>
          </a:path>
        </a:gradFill>
        <a:ln>
          <a:noFill/>
        </a:ln>
        <a:effectLst>
          <a:outerShdw blurRad="50800" dist="250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GB" sz="1800" kern="1200" dirty="0" smtClean="0">
              <a:latin typeface="Arial Rounded MT Bold" panose="020F0704030504030204" pitchFamily="34" charset="0"/>
            </a:rPr>
            <a:t>Learn the words to a new song</a:t>
          </a:r>
          <a:endParaRPr lang="en-GB" sz="1800" kern="1200" dirty="0">
            <a:latin typeface="Arial Rounded MT Bold" panose="020F0704030504030204" pitchFamily="34" charset="0"/>
          </a:endParaRPr>
        </a:p>
      </dsp:txBody>
      <dsp:txXfrm>
        <a:off x="2174752" y="2621773"/>
        <a:ext cx="1872102" cy="1123261"/>
      </dsp:txXfrm>
    </dsp:sp>
    <dsp:sp modelId="{D08AEE77-2CA4-4444-9B1D-2E146A4288FC}">
      <dsp:nvSpPr>
        <dsp:cNvPr id="0" name=""/>
        <dsp:cNvSpPr/>
      </dsp:nvSpPr>
      <dsp:spPr>
        <a:xfrm>
          <a:off x="4234065" y="2621773"/>
          <a:ext cx="1872102" cy="1123261"/>
        </a:xfrm>
        <a:prstGeom prst="rect">
          <a:avLst/>
        </a:prstGeom>
        <a:gradFill rotWithShape="0">
          <a:gsLst>
            <a:gs pos="0">
              <a:schemeClr val="accent2">
                <a:hueOff val="-13327553"/>
                <a:satOff val="12044"/>
                <a:lumOff val="1360"/>
                <a:alphaOff val="0"/>
                <a:tint val="35000"/>
                <a:satMod val="260000"/>
              </a:schemeClr>
            </a:gs>
            <a:gs pos="30000">
              <a:schemeClr val="accent2">
                <a:hueOff val="-13327553"/>
                <a:satOff val="12044"/>
                <a:lumOff val="1360"/>
                <a:alphaOff val="0"/>
                <a:tint val="38000"/>
                <a:satMod val="260000"/>
              </a:schemeClr>
            </a:gs>
            <a:gs pos="75000">
              <a:schemeClr val="accent2">
                <a:hueOff val="-13327553"/>
                <a:satOff val="12044"/>
                <a:lumOff val="1360"/>
                <a:alphaOff val="0"/>
                <a:tint val="55000"/>
                <a:satMod val="255000"/>
              </a:schemeClr>
            </a:gs>
            <a:gs pos="100000">
              <a:schemeClr val="accent2">
                <a:hueOff val="-13327553"/>
                <a:satOff val="12044"/>
                <a:lumOff val="1360"/>
                <a:alphaOff val="0"/>
                <a:tint val="70000"/>
                <a:satMod val="255000"/>
              </a:schemeClr>
            </a:gs>
          </a:gsLst>
          <a:path path="circle">
            <a:fillToRect l="5000" t="100000" r="120000" b="10000"/>
          </a:path>
        </a:gradFill>
        <a:ln>
          <a:noFill/>
        </a:ln>
        <a:effectLst>
          <a:outerShdw blurRad="50800" dist="250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GB" sz="1800" kern="1200" dirty="0" smtClean="0">
              <a:latin typeface="Arial Rounded MT Bold" panose="020F0704030504030204" pitchFamily="34" charset="0"/>
            </a:rPr>
            <a:t>Practice a musical instrument</a:t>
          </a:r>
          <a:endParaRPr lang="en-GB" sz="1800" kern="1200" dirty="0">
            <a:latin typeface="Arial Rounded MT Bold" panose="020F0704030504030204" pitchFamily="34" charset="0"/>
          </a:endParaRPr>
        </a:p>
      </dsp:txBody>
      <dsp:txXfrm>
        <a:off x="4234065" y="2621773"/>
        <a:ext cx="1872102" cy="1123261"/>
      </dsp:txXfrm>
    </dsp:sp>
    <dsp:sp modelId="{BB749CC1-BD34-40F7-8EEA-4926480CDD3B}">
      <dsp:nvSpPr>
        <dsp:cNvPr id="0" name=""/>
        <dsp:cNvSpPr/>
      </dsp:nvSpPr>
      <dsp:spPr>
        <a:xfrm>
          <a:off x="6293377" y="2621773"/>
          <a:ext cx="1872102" cy="1123261"/>
        </a:xfrm>
        <a:prstGeom prst="rect">
          <a:avLst/>
        </a:prstGeom>
        <a:gradFill rotWithShape="0">
          <a:gsLst>
            <a:gs pos="0">
              <a:schemeClr val="accent2">
                <a:hueOff val="-14660308"/>
                <a:satOff val="13248"/>
                <a:lumOff val="1496"/>
                <a:alphaOff val="0"/>
                <a:tint val="35000"/>
                <a:satMod val="260000"/>
              </a:schemeClr>
            </a:gs>
            <a:gs pos="30000">
              <a:schemeClr val="accent2">
                <a:hueOff val="-14660308"/>
                <a:satOff val="13248"/>
                <a:lumOff val="1496"/>
                <a:alphaOff val="0"/>
                <a:tint val="38000"/>
                <a:satMod val="260000"/>
              </a:schemeClr>
            </a:gs>
            <a:gs pos="75000">
              <a:schemeClr val="accent2">
                <a:hueOff val="-14660308"/>
                <a:satOff val="13248"/>
                <a:lumOff val="1496"/>
                <a:alphaOff val="0"/>
                <a:tint val="55000"/>
                <a:satMod val="255000"/>
              </a:schemeClr>
            </a:gs>
            <a:gs pos="100000">
              <a:schemeClr val="accent2">
                <a:hueOff val="-14660308"/>
                <a:satOff val="13248"/>
                <a:lumOff val="1496"/>
                <a:alphaOff val="0"/>
                <a:tint val="70000"/>
                <a:satMod val="255000"/>
              </a:schemeClr>
            </a:gs>
          </a:gsLst>
          <a:path path="circle">
            <a:fillToRect l="5000" t="100000" r="120000" b="10000"/>
          </a:path>
        </a:gradFill>
        <a:ln>
          <a:noFill/>
        </a:ln>
        <a:effectLst>
          <a:outerShdw blurRad="50800" dist="250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GB" sz="1800" kern="1200" dirty="0" smtClean="0">
              <a:latin typeface="Arial Rounded MT Bold" panose="020F0704030504030204" pitchFamily="34" charset="0"/>
            </a:rPr>
            <a:t>Curl up on a bean bag and watch the world go by</a:t>
          </a:r>
          <a:endParaRPr lang="en-GB" sz="1800" kern="1200" dirty="0">
            <a:latin typeface="Arial Rounded MT Bold" panose="020F0704030504030204" pitchFamily="34" charset="0"/>
          </a:endParaRPr>
        </a:p>
      </dsp:txBody>
      <dsp:txXfrm>
        <a:off x="6293377" y="2621773"/>
        <a:ext cx="1872102" cy="1123261"/>
      </dsp:txXfrm>
    </dsp:sp>
    <dsp:sp modelId="{1276378D-867E-43A0-A1C5-ADEEA856F99A}">
      <dsp:nvSpPr>
        <dsp:cNvPr id="0" name=""/>
        <dsp:cNvSpPr/>
      </dsp:nvSpPr>
      <dsp:spPr>
        <a:xfrm>
          <a:off x="2174752" y="3932244"/>
          <a:ext cx="1872102" cy="1123261"/>
        </a:xfrm>
        <a:prstGeom prst="rect">
          <a:avLst/>
        </a:prstGeom>
        <a:gradFill rotWithShape="0">
          <a:gsLst>
            <a:gs pos="0">
              <a:schemeClr val="accent2">
                <a:hueOff val="-15993063"/>
                <a:satOff val="14453"/>
                <a:lumOff val="1632"/>
                <a:alphaOff val="0"/>
                <a:tint val="35000"/>
                <a:satMod val="260000"/>
              </a:schemeClr>
            </a:gs>
            <a:gs pos="30000">
              <a:schemeClr val="accent2">
                <a:hueOff val="-15993063"/>
                <a:satOff val="14453"/>
                <a:lumOff val="1632"/>
                <a:alphaOff val="0"/>
                <a:tint val="38000"/>
                <a:satMod val="260000"/>
              </a:schemeClr>
            </a:gs>
            <a:gs pos="75000">
              <a:schemeClr val="accent2">
                <a:hueOff val="-15993063"/>
                <a:satOff val="14453"/>
                <a:lumOff val="1632"/>
                <a:alphaOff val="0"/>
                <a:tint val="55000"/>
                <a:satMod val="255000"/>
              </a:schemeClr>
            </a:gs>
            <a:gs pos="100000">
              <a:schemeClr val="accent2">
                <a:hueOff val="-15993063"/>
                <a:satOff val="14453"/>
                <a:lumOff val="1632"/>
                <a:alphaOff val="0"/>
                <a:tint val="70000"/>
                <a:satMod val="255000"/>
              </a:schemeClr>
            </a:gs>
          </a:gsLst>
          <a:path path="circle">
            <a:fillToRect l="5000" t="100000" r="120000" b="10000"/>
          </a:path>
        </a:gradFill>
        <a:ln>
          <a:noFill/>
        </a:ln>
        <a:effectLst>
          <a:outerShdw blurRad="50800" dist="250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GB" sz="1800" kern="1200" dirty="0" smtClean="0">
              <a:latin typeface="Arial Rounded MT Bold" panose="020F0704030504030204" pitchFamily="34" charset="0"/>
            </a:rPr>
            <a:t>Play a computer game</a:t>
          </a:r>
          <a:endParaRPr lang="en-GB" sz="1800" kern="1200" dirty="0">
            <a:latin typeface="Arial Rounded MT Bold" panose="020F0704030504030204" pitchFamily="34" charset="0"/>
          </a:endParaRPr>
        </a:p>
      </dsp:txBody>
      <dsp:txXfrm>
        <a:off x="2174752" y="3932244"/>
        <a:ext cx="1872102" cy="1123261"/>
      </dsp:txXfrm>
    </dsp:sp>
    <dsp:sp modelId="{CFEE0435-DCBE-44CE-AA26-ADE32325380F}">
      <dsp:nvSpPr>
        <dsp:cNvPr id="0" name=""/>
        <dsp:cNvSpPr/>
      </dsp:nvSpPr>
      <dsp:spPr>
        <a:xfrm>
          <a:off x="4234065" y="3932244"/>
          <a:ext cx="1872102" cy="1123261"/>
        </a:xfrm>
        <a:prstGeom prst="rect">
          <a:avLst/>
        </a:prstGeom>
        <a:gradFill rotWithShape="0">
          <a:gsLst>
            <a:gs pos="0">
              <a:schemeClr val="accent2">
                <a:hueOff val="-17325818"/>
                <a:satOff val="15657"/>
                <a:lumOff val="1768"/>
                <a:alphaOff val="0"/>
                <a:tint val="35000"/>
                <a:satMod val="260000"/>
              </a:schemeClr>
            </a:gs>
            <a:gs pos="30000">
              <a:schemeClr val="accent2">
                <a:hueOff val="-17325818"/>
                <a:satOff val="15657"/>
                <a:lumOff val="1768"/>
                <a:alphaOff val="0"/>
                <a:tint val="38000"/>
                <a:satMod val="260000"/>
              </a:schemeClr>
            </a:gs>
            <a:gs pos="75000">
              <a:schemeClr val="accent2">
                <a:hueOff val="-17325818"/>
                <a:satOff val="15657"/>
                <a:lumOff val="1768"/>
                <a:alphaOff val="0"/>
                <a:tint val="55000"/>
                <a:satMod val="255000"/>
              </a:schemeClr>
            </a:gs>
            <a:gs pos="100000">
              <a:schemeClr val="accent2">
                <a:hueOff val="-17325818"/>
                <a:satOff val="15657"/>
                <a:lumOff val="1768"/>
                <a:alphaOff val="0"/>
                <a:tint val="70000"/>
                <a:satMod val="255000"/>
              </a:schemeClr>
            </a:gs>
          </a:gsLst>
          <a:path path="circle">
            <a:fillToRect l="5000" t="100000" r="120000" b="10000"/>
          </a:path>
        </a:gradFill>
        <a:ln>
          <a:noFill/>
        </a:ln>
        <a:effectLst>
          <a:outerShdw blurRad="50800" dist="250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GB" sz="1800" kern="1200" dirty="0" smtClean="0">
              <a:latin typeface="Arial Rounded MT Bold" panose="020F0704030504030204" pitchFamily="34" charset="0"/>
            </a:rPr>
            <a:t>Juggle</a:t>
          </a:r>
          <a:endParaRPr lang="en-GB" sz="1800" kern="1200" dirty="0">
            <a:latin typeface="Arial Rounded MT Bold" panose="020F0704030504030204" pitchFamily="34" charset="0"/>
          </a:endParaRPr>
        </a:p>
      </dsp:txBody>
      <dsp:txXfrm>
        <a:off x="4234065" y="3932244"/>
        <a:ext cx="1872102" cy="1123261"/>
      </dsp:txXfrm>
    </dsp:sp>
  </dsp:spTree>
</dsp:drawing>
</file>

<file path=ppt/diagrams/drawing7.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693383D4-6609-4E7E-A4ED-7902647BF8B0}">
      <dsp:nvSpPr>
        <dsp:cNvPr id="0" name=""/>
        <dsp:cNvSpPr/>
      </dsp:nvSpPr>
      <dsp:spPr>
        <a:xfrm>
          <a:off x="2426" y="603501"/>
          <a:ext cx="1924666" cy="1154800"/>
        </a:xfrm>
        <a:prstGeom prst="rect">
          <a:avLst/>
        </a:prstGeom>
        <a:gradFill rotWithShape="0">
          <a:gsLst>
            <a:gs pos="0">
              <a:schemeClr val="accent2">
                <a:hueOff val="0"/>
                <a:satOff val="0"/>
                <a:lumOff val="0"/>
                <a:alphaOff val="0"/>
                <a:tint val="35000"/>
                <a:satMod val="260000"/>
              </a:schemeClr>
            </a:gs>
            <a:gs pos="30000">
              <a:schemeClr val="accent2">
                <a:hueOff val="0"/>
                <a:satOff val="0"/>
                <a:lumOff val="0"/>
                <a:alphaOff val="0"/>
                <a:tint val="38000"/>
                <a:satMod val="260000"/>
              </a:schemeClr>
            </a:gs>
            <a:gs pos="75000">
              <a:schemeClr val="accent2">
                <a:hueOff val="0"/>
                <a:satOff val="0"/>
                <a:lumOff val="0"/>
                <a:alphaOff val="0"/>
                <a:tint val="55000"/>
                <a:satMod val="255000"/>
              </a:schemeClr>
            </a:gs>
            <a:gs pos="100000">
              <a:schemeClr val="accent2">
                <a:hueOff val="0"/>
                <a:satOff val="0"/>
                <a:lumOff val="0"/>
                <a:alphaOff val="0"/>
                <a:tint val="70000"/>
                <a:satMod val="255000"/>
              </a:schemeClr>
            </a:gs>
          </a:gsLst>
          <a:path path="circle">
            <a:fillToRect l="5000" t="100000" r="120000" b="10000"/>
          </a:path>
        </a:gradFill>
        <a:ln>
          <a:noFill/>
        </a:ln>
        <a:effectLst>
          <a:outerShdw blurRad="50800" dist="250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GB" sz="1600" kern="1200" dirty="0" smtClean="0">
              <a:latin typeface="Arial Rounded MT Bold" panose="020F0704030504030204" pitchFamily="34" charset="0"/>
            </a:rPr>
            <a:t>Practice a new skill (e.g. speaking a language, juggling)</a:t>
          </a:r>
          <a:endParaRPr lang="en-GB" sz="1600" kern="1200" dirty="0">
            <a:latin typeface="Arial Rounded MT Bold" panose="020F0704030504030204" pitchFamily="34" charset="0"/>
          </a:endParaRPr>
        </a:p>
      </dsp:txBody>
      <dsp:txXfrm>
        <a:off x="2426" y="603501"/>
        <a:ext cx="1924666" cy="1154800"/>
      </dsp:txXfrm>
    </dsp:sp>
    <dsp:sp modelId="{86BE8110-98F3-44E3-B898-117D7A21F30D}">
      <dsp:nvSpPr>
        <dsp:cNvPr id="0" name=""/>
        <dsp:cNvSpPr/>
      </dsp:nvSpPr>
      <dsp:spPr>
        <a:xfrm>
          <a:off x="2119559" y="603501"/>
          <a:ext cx="1924666" cy="1154800"/>
        </a:xfrm>
        <a:prstGeom prst="rect">
          <a:avLst/>
        </a:prstGeom>
        <a:gradFill rotWithShape="0">
          <a:gsLst>
            <a:gs pos="0">
              <a:schemeClr val="accent2">
                <a:hueOff val="-1575075"/>
                <a:satOff val="1423"/>
                <a:lumOff val="161"/>
                <a:alphaOff val="0"/>
                <a:tint val="35000"/>
                <a:satMod val="260000"/>
              </a:schemeClr>
            </a:gs>
            <a:gs pos="30000">
              <a:schemeClr val="accent2">
                <a:hueOff val="-1575075"/>
                <a:satOff val="1423"/>
                <a:lumOff val="161"/>
                <a:alphaOff val="0"/>
                <a:tint val="38000"/>
                <a:satMod val="260000"/>
              </a:schemeClr>
            </a:gs>
            <a:gs pos="75000">
              <a:schemeClr val="accent2">
                <a:hueOff val="-1575075"/>
                <a:satOff val="1423"/>
                <a:lumOff val="161"/>
                <a:alphaOff val="0"/>
                <a:tint val="55000"/>
                <a:satMod val="255000"/>
              </a:schemeClr>
            </a:gs>
            <a:gs pos="100000">
              <a:schemeClr val="accent2">
                <a:hueOff val="-1575075"/>
                <a:satOff val="1423"/>
                <a:lumOff val="161"/>
                <a:alphaOff val="0"/>
                <a:tint val="70000"/>
                <a:satMod val="255000"/>
              </a:schemeClr>
            </a:gs>
          </a:gsLst>
          <a:path path="circle">
            <a:fillToRect l="5000" t="100000" r="120000" b="10000"/>
          </a:path>
        </a:gradFill>
        <a:ln>
          <a:noFill/>
        </a:ln>
        <a:effectLst>
          <a:outerShdw blurRad="50800" dist="250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GB" sz="1600" kern="1200" dirty="0" smtClean="0">
              <a:latin typeface="Arial Rounded MT Bold" panose="020F0704030504030204" pitchFamily="34" charset="0"/>
            </a:rPr>
            <a:t>Bake</a:t>
          </a:r>
          <a:endParaRPr lang="en-GB" sz="1600" kern="1200" dirty="0">
            <a:latin typeface="Arial Rounded MT Bold" panose="020F0704030504030204" pitchFamily="34" charset="0"/>
          </a:endParaRPr>
        </a:p>
      </dsp:txBody>
      <dsp:txXfrm>
        <a:off x="2119559" y="603501"/>
        <a:ext cx="1924666" cy="1154800"/>
      </dsp:txXfrm>
    </dsp:sp>
    <dsp:sp modelId="{ED88EC75-7B66-4BEA-B1FA-D6C3137FEF1C}">
      <dsp:nvSpPr>
        <dsp:cNvPr id="0" name=""/>
        <dsp:cNvSpPr/>
      </dsp:nvSpPr>
      <dsp:spPr>
        <a:xfrm>
          <a:off x="4236693" y="603501"/>
          <a:ext cx="1924666" cy="1154800"/>
        </a:xfrm>
        <a:prstGeom prst="rect">
          <a:avLst/>
        </a:prstGeom>
        <a:gradFill rotWithShape="0">
          <a:gsLst>
            <a:gs pos="0">
              <a:schemeClr val="accent2">
                <a:hueOff val="-3150149"/>
                <a:satOff val="2847"/>
                <a:lumOff val="321"/>
                <a:alphaOff val="0"/>
                <a:tint val="35000"/>
                <a:satMod val="260000"/>
              </a:schemeClr>
            </a:gs>
            <a:gs pos="30000">
              <a:schemeClr val="accent2">
                <a:hueOff val="-3150149"/>
                <a:satOff val="2847"/>
                <a:lumOff val="321"/>
                <a:alphaOff val="0"/>
                <a:tint val="38000"/>
                <a:satMod val="260000"/>
              </a:schemeClr>
            </a:gs>
            <a:gs pos="75000">
              <a:schemeClr val="accent2">
                <a:hueOff val="-3150149"/>
                <a:satOff val="2847"/>
                <a:lumOff val="321"/>
                <a:alphaOff val="0"/>
                <a:tint val="55000"/>
                <a:satMod val="255000"/>
              </a:schemeClr>
            </a:gs>
            <a:gs pos="100000">
              <a:schemeClr val="accent2">
                <a:hueOff val="-3150149"/>
                <a:satOff val="2847"/>
                <a:lumOff val="321"/>
                <a:alphaOff val="0"/>
                <a:tint val="70000"/>
                <a:satMod val="255000"/>
              </a:schemeClr>
            </a:gs>
          </a:gsLst>
          <a:path path="circle">
            <a:fillToRect l="5000" t="100000" r="120000" b="10000"/>
          </a:path>
        </a:gradFill>
        <a:ln>
          <a:noFill/>
        </a:ln>
        <a:effectLst>
          <a:outerShdw blurRad="50800" dist="250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GB" sz="1600" kern="1200" dirty="0" smtClean="0">
              <a:latin typeface="Arial Rounded MT Bold" panose="020F0704030504030204" pitchFamily="34" charset="0"/>
            </a:rPr>
            <a:t>Sew or knit</a:t>
          </a:r>
          <a:endParaRPr lang="en-GB" sz="1600" kern="1200" dirty="0">
            <a:latin typeface="Arial Rounded MT Bold" panose="020F0704030504030204" pitchFamily="34" charset="0"/>
          </a:endParaRPr>
        </a:p>
      </dsp:txBody>
      <dsp:txXfrm>
        <a:off x="4236693" y="603501"/>
        <a:ext cx="1924666" cy="1154800"/>
      </dsp:txXfrm>
    </dsp:sp>
    <dsp:sp modelId="{032351CF-3C46-41A4-8129-F757843378B7}">
      <dsp:nvSpPr>
        <dsp:cNvPr id="0" name=""/>
        <dsp:cNvSpPr/>
      </dsp:nvSpPr>
      <dsp:spPr>
        <a:xfrm>
          <a:off x="6353826" y="603501"/>
          <a:ext cx="1924666" cy="1154800"/>
        </a:xfrm>
        <a:prstGeom prst="rect">
          <a:avLst/>
        </a:prstGeom>
        <a:gradFill rotWithShape="0">
          <a:gsLst>
            <a:gs pos="0">
              <a:schemeClr val="accent2">
                <a:hueOff val="-4725223"/>
                <a:satOff val="4270"/>
                <a:lumOff val="482"/>
                <a:alphaOff val="0"/>
                <a:tint val="35000"/>
                <a:satMod val="260000"/>
              </a:schemeClr>
            </a:gs>
            <a:gs pos="30000">
              <a:schemeClr val="accent2">
                <a:hueOff val="-4725223"/>
                <a:satOff val="4270"/>
                <a:lumOff val="482"/>
                <a:alphaOff val="0"/>
                <a:tint val="38000"/>
                <a:satMod val="260000"/>
              </a:schemeClr>
            </a:gs>
            <a:gs pos="75000">
              <a:schemeClr val="accent2">
                <a:hueOff val="-4725223"/>
                <a:satOff val="4270"/>
                <a:lumOff val="482"/>
                <a:alphaOff val="0"/>
                <a:tint val="55000"/>
                <a:satMod val="255000"/>
              </a:schemeClr>
            </a:gs>
            <a:gs pos="100000">
              <a:schemeClr val="accent2">
                <a:hueOff val="-4725223"/>
                <a:satOff val="4270"/>
                <a:lumOff val="482"/>
                <a:alphaOff val="0"/>
                <a:tint val="70000"/>
                <a:satMod val="255000"/>
              </a:schemeClr>
            </a:gs>
          </a:gsLst>
          <a:path path="circle">
            <a:fillToRect l="5000" t="100000" r="120000" b="10000"/>
          </a:path>
        </a:gradFill>
        <a:ln>
          <a:noFill/>
        </a:ln>
        <a:effectLst>
          <a:outerShdw blurRad="50800" dist="250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GB" sz="1600" kern="1200" dirty="0" smtClean="0">
              <a:latin typeface="Arial Rounded MT Bold" panose="020F0704030504030204" pitchFamily="34" charset="0"/>
            </a:rPr>
            <a:t>Build a card house or line of cards then knock it down</a:t>
          </a:r>
          <a:endParaRPr lang="en-GB" sz="1600" kern="1200" dirty="0">
            <a:latin typeface="Arial Rounded MT Bold" panose="020F0704030504030204" pitchFamily="34" charset="0"/>
          </a:endParaRPr>
        </a:p>
      </dsp:txBody>
      <dsp:txXfrm>
        <a:off x="6353826" y="603501"/>
        <a:ext cx="1924666" cy="1154800"/>
      </dsp:txXfrm>
    </dsp:sp>
    <dsp:sp modelId="{7C5B9C24-B884-4842-9237-C1BE0CABEB40}">
      <dsp:nvSpPr>
        <dsp:cNvPr id="0" name=""/>
        <dsp:cNvSpPr/>
      </dsp:nvSpPr>
      <dsp:spPr>
        <a:xfrm>
          <a:off x="2426" y="1950767"/>
          <a:ext cx="1924666" cy="1154800"/>
        </a:xfrm>
        <a:prstGeom prst="rect">
          <a:avLst/>
        </a:prstGeom>
        <a:gradFill rotWithShape="0">
          <a:gsLst>
            <a:gs pos="0">
              <a:schemeClr val="accent2">
                <a:hueOff val="-6300298"/>
                <a:satOff val="5693"/>
                <a:lumOff val="643"/>
                <a:alphaOff val="0"/>
                <a:tint val="35000"/>
                <a:satMod val="260000"/>
              </a:schemeClr>
            </a:gs>
            <a:gs pos="30000">
              <a:schemeClr val="accent2">
                <a:hueOff val="-6300298"/>
                <a:satOff val="5693"/>
                <a:lumOff val="643"/>
                <a:alphaOff val="0"/>
                <a:tint val="38000"/>
                <a:satMod val="260000"/>
              </a:schemeClr>
            </a:gs>
            <a:gs pos="75000">
              <a:schemeClr val="accent2">
                <a:hueOff val="-6300298"/>
                <a:satOff val="5693"/>
                <a:lumOff val="643"/>
                <a:alphaOff val="0"/>
                <a:tint val="55000"/>
                <a:satMod val="255000"/>
              </a:schemeClr>
            </a:gs>
            <a:gs pos="100000">
              <a:schemeClr val="accent2">
                <a:hueOff val="-6300298"/>
                <a:satOff val="5693"/>
                <a:lumOff val="643"/>
                <a:alphaOff val="0"/>
                <a:tint val="70000"/>
                <a:satMod val="255000"/>
              </a:schemeClr>
            </a:gs>
          </a:gsLst>
          <a:path path="circle">
            <a:fillToRect l="5000" t="100000" r="120000" b="10000"/>
          </a:path>
        </a:gradFill>
        <a:ln>
          <a:noFill/>
        </a:ln>
        <a:effectLst>
          <a:outerShdw blurRad="50800" dist="250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GB" sz="1600" kern="1200" dirty="0" smtClean="0">
              <a:latin typeface="Arial Rounded MT Bold" panose="020F0704030504030204" pitchFamily="34" charset="0"/>
            </a:rPr>
            <a:t>Look for pictures in the clouds</a:t>
          </a:r>
          <a:endParaRPr lang="en-GB" sz="1600" kern="1200" dirty="0">
            <a:latin typeface="Arial Rounded MT Bold" panose="020F0704030504030204" pitchFamily="34" charset="0"/>
          </a:endParaRPr>
        </a:p>
      </dsp:txBody>
      <dsp:txXfrm>
        <a:off x="2426" y="1950767"/>
        <a:ext cx="1924666" cy="1154800"/>
      </dsp:txXfrm>
    </dsp:sp>
    <dsp:sp modelId="{80B36DA9-A369-421B-9017-140A721287C2}">
      <dsp:nvSpPr>
        <dsp:cNvPr id="0" name=""/>
        <dsp:cNvSpPr/>
      </dsp:nvSpPr>
      <dsp:spPr>
        <a:xfrm>
          <a:off x="2119559" y="1950767"/>
          <a:ext cx="1924666" cy="1154800"/>
        </a:xfrm>
        <a:prstGeom prst="rect">
          <a:avLst/>
        </a:prstGeom>
        <a:gradFill rotWithShape="0">
          <a:gsLst>
            <a:gs pos="0">
              <a:schemeClr val="accent2">
                <a:hueOff val="-7875373"/>
                <a:satOff val="7117"/>
                <a:lumOff val="804"/>
                <a:alphaOff val="0"/>
                <a:tint val="35000"/>
                <a:satMod val="260000"/>
              </a:schemeClr>
            </a:gs>
            <a:gs pos="30000">
              <a:schemeClr val="accent2">
                <a:hueOff val="-7875373"/>
                <a:satOff val="7117"/>
                <a:lumOff val="804"/>
                <a:alphaOff val="0"/>
                <a:tint val="38000"/>
                <a:satMod val="260000"/>
              </a:schemeClr>
            </a:gs>
            <a:gs pos="75000">
              <a:schemeClr val="accent2">
                <a:hueOff val="-7875373"/>
                <a:satOff val="7117"/>
                <a:lumOff val="804"/>
                <a:alphaOff val="0"/>
                <a:tint val="55000"/>
                <a:satMod val="255000"/>
              </a:schemeClr>
            </a:gs>
            <a:gs pos="100000">
              <a:schemeClr val="accent2">
                <a:hueOff val="-7875373"/>
                <a:satOff val="7117"/>
                <a:lumOff val="804"/>
                <a:alphaOff val="0"/>
                <a:tint val="70000"/>
                <a:satMod val="255000"/>
              </a:schemeClr>
            </a:gs>
          </a:gsLst>
          <a:path path="circle">
            <a:fillToRect l="5000" t="100000" r="120000" b="10000"/>
          </a:path>
        </a:gradFill>
        <a:ln>
          <a:noFill/>
        </a:ln>
        <a:effectLst>
          <a:outerShdw blurRad="50800" dist="250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GB" sz="1600" kern="1200" dirty="0" smtClean="0">
              <a:latin typeface="Arial Rounded MT Bold" panose="020F0704030504030204" pitchFamily="34" charset="0"/>
            </a:rPr>
            <a:t>Do some cleaning</a:t>
          </a:r>
          <a:endParaRPr lang="en-GB" sz="1600" kern="1200" dirty="0">
            <a:latin typeface="Arial Rounded MT Bold" panose="020F0704030504030204" pitchFamily="34" charset="0"/>
          </a:endParaRPr>
        </a:p>
      </dsp:txBody>
      <dsp:txXfrm>
        <a:off x="2119559" y="1950767"/>
        <a:ext cx="1924666" cy="1154800"/>
      </dsp:txXfrm>
    </dsp:sp>
    <dsp:sp modelId="{743B0A4F-2671-4170-9F92-D3B0F8EB5346}">
      <dsp:nvSpPr>
        <dsp:cNvPr id="0" name=""/>
        <dsp:cNvSpPr/>
      </dsp:nvSpPr>
      <dsp:spPr>
        <a:xfrm>
          <a:off x="4236693" y="1950767"/>
          <a:ext cx="1924666" cy="1154800"/>
        </a:xfrm>
        <a:prstGeom prst="rect">
          <a:avLst/>
        </a:prstGeom>
        <a:gradFill rotWithShape="0">
          <a:gsLst>
            <a:gs pos="0">
              <a:schemeClr val="accent2">
                <a:hueOff val="-9450447"/>
                <a:satOff val="8540"/>
                <a:lumOff val="964"/>
                <a:alphaOff val="0"/>
                <a:tint val="35000"/>
                <a:satMod val="260000"/>
              </a:schemeClr>
            </a:gs>
            <a:gs pos="30000">
              <a:schemeClr val="accent2">
                <a:hueOff val="-9450447"/>
                <a:satOff val="8540"/>
                <a:lumOff val="964"/>
                <a:alphaOff val="0"/>
                <a:tint val="38000"/>
                <a:satMod val="260000"/>
              </a:schemeClr>
            </a:gs>
            <a:gs pos="75000">
              <a:schemeClr val="accent2">
                <a:hueOff val="-9450447"/>
                <a:satOff val="8540"/>
                <a:lumOff val="964"/>
                <a:alphaOff val="0"/>
                <a:tint val="55000"/>
                <a:satMod val="255000"/>
              </a:schemeClr>
            </a:gs>
            <a:gs pos="100000">
              <a:schemeClr val="accent2">
                <a:hueOff val="-9450447"/>
                <a:satOff val="8540"/>
                <a:lumOff val="964"/>
                <a:alphaOff val="0"/>
                <a:tint val="70000"/>
                <a:satMod val="255000"/>
              </a:schemeClr>
            </a:gs>
          </a:gsLst>
          <a:path path="circle">
            <a:fillToRect l="5000" t="100000" r="120000" b="10000"/>
          </a:path>
        </a:gradFill>
        <a:ln>
          <a:noFill/>
        </a:ln>
        <a:effectLst>
          <a:outerShdw blurRad="50800" dist="250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GB" sz="1600" kern="1200" dirty="0" smtClean="0">
              <a:latin typeface="Arial Rounded MT Bold" panose="020F0704030504030204" pitchFamily="34" charset="0"/>
            </a:rPr>
            <a:t>Work in the garden, dead-head some flowers or do some weeding</a:t>
          </a:r>
          <a:endParaRPr lang="en-GB" sz="1600" kern="1200" dirty="0">
            <a:latin typeface="Arial Rounded MT Bold" panose="020F0704030504030204" pitchFamily="34" charset="0"/>
          </a:endParaRPr>
        </a:p>
      </dsp:txBody>
      <dsp:txXfrm>
        <a:off x="4236693" y="1950767"/>
        <a:ext cx="1924666" cy="1154800"/>
      </dsp:txXfrm>
    </dsp:sp>
    <dsp:sp modelId="{CD6B96EF-DD59-4300-BA87-95A857E41875}">
      <dsp:nvSpPr>
        <dsp:cNvPr id="0" name=""/>
        <dsp:cNvSpPr/>
      </dsp:nvSpPr>
      <dsp:spPr>
        <a:xfrm>
          <a:off x="6353826" y="1950767"/>
          <a:ext cx="1924666" cy="1154800"/>
        </a:xfrm>
        <a:prstGeom prst="rect">
          <a:avLst/>
        </a:prstGeom>
        <a:gradFill rotWithShape="0">
          <a:gsLst>
            <a:gs pos="0">
              <a:schemeClr val="accent2">
                <a:hueOff val="-11025521"/>
                <a:satOff val="9964"/>
                <a:lumOff val="1125"/>
                <a:alphaOff val="0"/>
                <a:tint val="35000"/>
                <a:satMod val="260000"/>
              </a:schemeClr>
            </a:gs>
            <a:gs pos="30000">
              <a:schemeClr val="accent2">
                <a:hueOff val="-11025521"/>
                <a:satOff val="9964"/>
                <a:lumOff val="1125"/>
                <a:alphaOff val="0"/>
                <a:tint val="38000"/>
                <a:satMod val="260000"/>
              </a:schemeClr>
            </a:gs>
            <a:gs pos="75000">
              <a:schemeClr val="accent2">
                <a:hueOff val="-11025521"/>
                <a:satOff val="9964"/>
                <a:lumOff val="1125"/>
                <a:alphaOff val="0"/>
                <a:tint val="55000"/>
                <a:satMod val="255000"/>
              </a:schemeClr>
            </a:gs>
            <a:gs pos="100000">
              <a:schemeClr val="accent2">
                <a:hueOff val="-11025521"/>
                <a:satOff val="9964"/>
                <a:lumOff val="1125"/>
                <a:alphaOff val="0"/>
                <a:tint val="70000"/>
                <a:satMod val="255000"/>
              </a:schemeClr>
            </a:gs>
          </a:gsLst>
          <a:path path="circle">
            <a:fillToRect l="5000" t="100000" r="120000" b="10000"/>
          </a:path>
        </a:gradFill>
        <a:ln>
          <a:noFill/>
        </a:ln>
        <a:effectLst>
          <a:outerShdw blurRad="50800" dist="250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GB" sz="1600" kern="1200" dirty="0" smtClean="0">
              <a:latin typeface="Arial Rounded MT Bold" panose="020F0704030504030204" pitchFamily="34" charset="0"/>
            </a:rPr>
            <a:t>Fly a kite</a:t>
          </a:r>
          <a:endParaRPr lang="en-GB" sz="1600" kern="1200" dirty="0">
            <a:latin typeface="Arial Rounded MT Bold" panose="020F0704030504030204" pitchFamily="34" charset="0"/>
          </a:endParaRPr>
        </a:p>
      </dsp:txBody>
      <dsp:txXfrm>
        <a:off x="6353826" y="1950767"/>
        <a:ext cx="1924666" cy="1154800"/>
      </dsp:txXfrm>
    </dsp:sp>
    <dsp:sp modelId="{3B5DD8C8-260F-4657-A025-054C6F36EBE8}">
      <dsp:nvSpPr>
        <dsp:cNvPr id="0" name=""/>
        <dsp:cNvSpPr/>
      </dsp:nvSpPr>
      <dsp:spPr>
        <a:xfrm>
          <a:off x="2426" y="3298034"/>
          <a:ext cx="1924666" cy="1154800"/>
        </a:xfrm>
        <a:prstGeom prst="rect">
          <a:avLst/>
        </a:prstGeom>
        <a:gradFill rotWithShape="0">
          <a:gsLst>
            <a:gs pos="0">
              <a:schemeClr val="accent2">
                <a:hueOff val="-12600596"/>
                <a:satOff val="11387"/>
                <a:lumOff val="1286"/>
                <a:alphaOff val="0"/>
                <a:tint val="35000"/>
                <a:satMod val="260000"/>
              </a:schemeClr>
            </a:gs>
            <a:gs pos="30000">
              <a:schemeClr val="accent2">
                <a:hueOff val="-12600596"/>
                <a:satOff val="11387"/>
                <a:lumOff val="1286"/>
                <a:alphaOff val="0"/>
                <a:tint val="38000"/>
                <a:satMod val="260000"/>
              </a:schemeClr>
            </a:gs>
            <a:gs pos="75000">
              <a:schemeClr val="accent2">
                <a:hueOff val="-12600596"/>
                <a:satOff val="11387"/>
                <a:lumOff val="1286"/>
                <a:alphaOff val="0"/>
                <a:tint val="55000"/>
                <a:satMod val="255000"/>
              </a:schemeClr>
            </a:gs>
            <a:gs pos="100000">
              <a:schemeClr val="accent2">
                <a:hueOff val="-12600596"/>
                <a:satOff val="11387"/>
                <a:lumOff val="1286"/>
                <a:alphaOff val="0"/>
                <a:tint val="70000"/>
                <a:satMod val="255000"/>
              </a:schemeClr>
            </a:gs>
          </a:gsLst>
          <a:path path="circle">
            <a:fillToRect l="5000" t="100000" r="120000" b="10000"/>
          </a:path>
        </a:gradFill>
        <a:ln>
          <a:noFill/>
        </a:ln>
        <a:effectLst>
          <a:outerShdw blurRad="50800" dist="250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GB" sz="1600" kern="1200" dirty="0" smtClean="0">
              <a:latin typeface="Arial Rounded MT Bold" panose="020F0704030504030204" pitchFamily="34" charset="0"/>
            </a:rPr>
            <a:t>Watch out for birds and try to identify the different types</a:t>
          </a:r>
          <a:endParaRPr lang="en-GB" sz="1600" kern="1200" dirty="0">
            <a:latin typeface="Arial Rounded MT Bold" panose="020F0704030504030204" pitchFamily="34" charset="0"/>
          </a:endParaRPr>
        </a:p>
      </dsp:txBody>
      <dsp:txXfrm>
        <a:off x="2426" y="3298034"/>
        <a:ext cx="1924666" cy="1154800"/>
      </dsp:txXfrm>
    </dsp:sp>
    <dsp:sp modelId="{4BC25B44-5E9A-4792-8F18-2C20671812F7}">
      <dsp:nvSpPr>
        <dsp:cNvPr id="0" name=""/>
        <dsp:cNvSpPr/>
      </dsp:nvSpPr>
      <dsp:spPr>
        <a:xfrm>
          <a:off x="2119559" y="3298034"/>
          <a:ext cx="1924666" cy="1154800"/>
        </a:xfrm>
        <a:prstGeom prst="rect">
          <a:avLst/>
        </a:prstGeom>
        <a:gradFill rotWithShape="0">
          <a:gsLst>
            <a:gs pos="0">
              <a:schemeClr val="accent2">
                <a:hueOff val="-14175669"/>
                <a:satOff val="12810"/>
                <a:lumOff val="1447"/>
                <a:alphaOff val="0"/>
                <a:tint val="35000"/>
                <a:satMod val="260000"/>
              </a:schemeClr>
            </a:gs>
            <a:gs pos="30000">
              <a:schemeClr val="accent2">
                <a:hueOff val="-14175669"/>
                <a:satOff val="12810"/>
                <a:lumOff val="1447"/>
                <a:alphaOff val="0"/>
                <a:tint val="38000"/>
                <a:satMod val="260000"/>
              </a:schemeClr>
            </a:gs>
            <a:gs pos="75000">
              <a:schemeClr val="accent2">
                <a:hueOff val="-14175669"/>
                <a:satOff val="12810"/>
                <a:lumOff val="1447"/>
                <a:alphaOff val="0"/>
                <a:tint val="55000"/>
                <a:satMod val="255000"/>
              </a:schemeClr>
            </a:gs>
            <a:gs pos="100000">
              <a:schemeClr val="accent2">
                <a:hueOff val="-14175669"/>
                <a:satOff val="12810"/>
                <a:lumOff val="1447"/>
                <a:alphaOff val="0"/>
                <a:tint val="70000"/>
                <a:satMod val="255000"/>
              </a:schemeClr>
            </a:gs>
          </a:gsLst>
          <a:path path="circle">
            <a:fillToRect l="5000" t="100000" r="120000" b="10000"/>
          </a:path>
        </a:gradFill>
        <a:ln>
          <a:noFill/>
        </a:ln>
        <a:effectLst>
          <a:outerShdw blurRad="50800" dist="250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GB" sz="1600" kern="1200" dirty="0" smtClean="0">
              <a:latin typeface="Arial Rounded MT Bold" panose="020F0704030504030204" pitchFamily="34" charset="0"/>
            </a:rPr>
            <a:t>Skim stones – how many bounces can you do?</a:t>
          </a:r>
          <a:endParaRPr lang="en-GB" sz="1600" kern="1200" dirty="0">
            <a:latin typeface="Arial Rounded MT Bold" panose="020F0704030504030204" pitchFamily="34" charset="0"/>
          </a:endParaRPr>
        </a:p>
      </dsp:txBody>
      <dsp:txXfrm>
        <a:off x="2119559" y="3298034"/>
        <a:ext cx="1924666" cy="1154800"/>
      </dsp:txXfrm>
    </dsp:sp>
    <dsp:sp modelId="{5A1653F0-3255-4F17-8968-2CEC56674173}">
      <dsp:nvSpPr>
        <dsp:cNvPr id="0" name=""/>
        <dsp:cNvSpPr/>
      </dsp:nvSpPr>
      <dsp:spPr>
        <a:xfrm>
          <a:off x="4236693" y="3298034"/>
          <a:ext cx="1924666" cy="1154800"/>
        </a:xfrm>
        <a:prstGeom prst="rect">
          <a:avLst/>
        </a:prstGeom>
        <a:gradFill rotWithShape="0">
          <a:gsLst>
            <a:gs pos="0">
              <a:schemeClr val="accent2">
                <a:hueOff val="-15750745"/>
                <a:satOff val="14234"/>
                <a:lumOff val="1607"/>
                <a:alphaOff val="0"/>
                <a:tint val="35000"/>
                <a:satMod val="260000"/>
              </a:schemeClr>
            </a:gs>
            <a:gs pos="30000">
              <a:schemeClr val="accent2">
                <a:hueOff val="-15750745"/>
                <a:satOff val="14234"/>
                <a:lumOff val="1607"/>
                <a:alphaOff val="0"/>
                <a:tint val="38000"/>
                <a:satMod val="260000"/>
              </a:schemeClr>
            </a:gs>
            <a:gs pos="75000">
              <a:schemeClr val="accent2">
                <a:hueOff val="-15750745"/>
                <a:satOff val="14234"/>
                <a:lumOff val="1607"/>
                <a:alphaOff val="0"/>
                <a:tint val="55000"/>
                <a:satMod val="255000"/>
              </a:schemeClr>
            </a:gs>
            <a:gs pos="100000">
              <a:schemeClr val="accent2">
                <a:hueOff val="-15750745"/>
                <a:satOff val="14234"/>
                <a:lumOff val="1607"/>
                <a:alphaOff val="0"/>
                <a:tint val="70000"/>
                <a:satMod val="255000"/>
              </a:schemeClr>
            </a:gs>
          </a:gsLst>
          <a:path path="circle">
            <a:fillToRect l="5000" t="100000" r="120000" b="10000"/>
          </a:path>
        </a:gradFill>
        <a:ln>
          <a:noFill/>
        </a:ln>
        <a:effectLst>
          <a:outerShdw blurRad="50800" dist="250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GB" sz="1600" kern="1200" dirty="0" smtClean="0">
              <a:latin typeface="Arial Rounded MT Bold" panose="020F0704030504030204" pitchFamily="34" charset="0"/>
            </a:rPr>
            <a:t>Dig for worms</a:t>
          </a:r>
          <a:endParaRPr lang="en-GB" sz="1600" kern="1200" dirty="0">
            <a:latin typeface="Arial Rounded MT Bold" panose="020F0704030504030204" pitchFamily="34" charset="0"/>
          </a:endParaRPr>
        </a:p>
      </dsp:txBody>
      <dsp:txXfrm>
        <a:off x="4236693" y="3298034"/>
        <a:ext cx="1924666" cy="1154800"/>
      </dsp:txXfrm>
    </dsp:sp>
    <dsp:sp modelId="{930653C6-BE12-4C45-828F-11886164005B}">
      <dsp:nvSpPr>
        <dsp:cNvPr id="0" name=""/>
        <dsp:cNvSpPr/>
      </dsp:nvSpPr>
      <dsp:spPr>
        <a:xfrm>
          <a:off x="6353826" y="3298034"/>
          <a:ext cx="1924666" cy="1154800"/>
        </a:xfrm>
        <a:prstGeom prst="rect">
          <a:avLst/>
        </a:prstGeom>
        <a:gradFill rotWithShape="0">
          <a:gsLst>
            <a:gs pos="0">
              <a:schemeClr val="accent2">
                <a:hueOff val="-17325818"/>
                <a:satOff val="15657"/>
                <a:lumOff val="1768"/>
                <a:alphaOff val="0"/>
                <a:tint val="35000"/>
                <a:satMod val="260000"/>
              </a:schemeClr>
            </a:gs>
            <a:gs pos="30000">
              <a:schemeClr val="accent2">
                <a:hueOff val="-17325818"/>
                <a:satOff val="15657"/>
                <a:lumOff val="1768"/>
                <a:alphaOff val="0"/>
                <a:tint val="38000"/>
                <a:satMod val="260000"/>
              </a:schemeClr>
            </a:gs>
            <a:gs pos="75000">
              <a:schemeClr val="accent2">
                <a:hueOff val="-17325818"/>
                <a:satOff val="15657"/>
                <a:lumOff val="1768"/>
                <a:alphaOff val="0"/>
                <a:tint val="55000"/>
                <a:satMod val="255000"/>
              </a:schemeClr>
            </a:gs>
            <a:gs pos="100000">
              <a:schemeClr val="accent2">
                <a:hueOff val="-17325818"/>
                <a:satOff val="15657"/>
                <a:lumOff val="1768"/>
                <a:alphaOff val="0"/>
                <a:tint val="70000"/>
                <a:satMod val="255000"/>
              </a:schemeClr>
            </a:gs>
          </a:gsLst>
          <a:path path="circle">
            <a:fillToRect l="5000" t="100000" r="120000" b="10000"/>
          </a:path>
        </a:gradFill>
        <a:ln>
          <a:noFill/>
        </a:ln>
        <a:effectLst>
          <a:outerShdw blurRad="50800" dist="250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GB" sz="1600" kern="1200" dirty="0" smtClean="0">
              <a:latin typeface="Arial Rounded MT Bold" panose="020F0704030504030204" pitchFamily="34" charset="0"/>
            </a:rPr>
            <a:t>Write a blog post</a:t>
          </a:r>
          <a:endParaRPr lang="en-GB" sz="1600" kern="1200" dirty="0">
            <a:latin typeface="Arial Rounded MT Bold" panose="020F0704030504030204" pitchFamily="34" charset="0"/>
          </a:endParaRPr>
        </a:p>
      </dsp:txBody>
      <dsp:txXfrm>
        <a:off x="6353826" y="3298034"/>
        <a:ext cx="1924666" cy="1154800"/>
      </dsp:txXfrm>
    </dsp:sp>
  </dsp:spTree>
</dsp:drawing>
</file>

<file path=ppt/diagrams/drawing8.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F21867B3-AE2E-4628-AE92-0790E7CBF7A4}">
      <dsp:nvSpPr>
        <dsp:cNvPr id="0" name=""/>
        <dsp:cNvSpPr/>
      </dsp:nvSpPr>
      <dsp:spPr>
        <a:xfrm>
          <a:off x="329942" y="2578"/>
          <a:ext cx="2381573" cy="1428943"/>
        </a:xfrm>
        <a:prstGeom prst="rect">
          <a:avLst/>
        </a:prstGeom>
        <a:gradFill rotWithShape="0">
          <a:gsLst>
            <a:gs pos="0">
              <a:schemeClr val="accent2">
                <a:hueOff val="0"/>
                <a:satOff val="0"/>
                <a:lumOff val="0"/>
                <a:alphaOff val="0"/>
                <a:tint val="35000"/>
                <a:satMod val="260000"/>
              </a:schemeClr>
            </a:gs>
            <a:gs pos="30000">
              <a:schemeClr val="accent2">
                <a:hueOff val="0"/>
                <a:satOff val="0"/>
                <a:lumOff val="0"/>
                <a:alphaOff val="0"/>
                <a:tint val="38000"/>
                <a:satMod val="260000"/>
              </a:schemeClr>
            </a:gs>
            <a:gs pos="75000">
              <a:schemeClr val="accent2">
                <a:hueOff val="0"/>
                <a:satOff val="0"/>
                <a:lumOff val="0"/>
                <a:alphaOff val="0"/>
                <a:tint val="55000"/>
                <a:satMod val="255000"/>
              </a:schemeClr>
            </a:gs>
            <a:gs pos="100000">
              <a:schemeClr val="accent2">
                <a:hueOff val="0"/>
                <a:satOff val="0"/>
                <a:lumOff val="0"/>
                <a:alphaOff val="0"/>
                <a:tint val="70000"/>
                <a:satMod val="255000"/>
              </a:schemeClr>
            </a:gs>
          </a:gsLst>
          <a:path path="circle">
            <a:fillToRect l="5000" t="100000" r="120000" b="10000"/>
          </a:path>
        </a:gradFill>
        <a:ln>
          <a:noFill/>
        </a:ln>
        <a:effectLst>
          <a:outerShdw blurRad="50800" dist="250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GB" sz="1900" kern="1200" dirty="0" smtClean="0">
              <a:latin typeface="Arial Rounded MT Bold" panose="020F0704030504030204" pitchFamily="34" charset="0"/>
            </a:rPr>
            <a:t>Set a timer on your phone for 60 seconds and watch it tick down before you do anything</a:t>
          </a:r>
          <a:endParaRPr lang="en-GB" sz="1900" kern="1200" dirty="0">
            <a:latin typeface="Arial Rounded MT Bold" panose="020F0704030504030204" pitchFamily="34" charset="0"/>
          </a:endParaRPr>
        </a:p>
      </dsp:txBody>
      <dsp:txXfrm>
        <a:off x="329942" y="2578"/>
        <a:ext cx="2381573" cy="1428943"/>
      </dsp:txXfrm>
    </dsp:sp>
    <dsp:sp modelId="{7F9082B5-995B-4EC3-A33B-DE799527AD9C}">
      <dsp:nvSpPr>
        <dsp:cNvPr id="0" name=""/>
        <dsp:cNvSpPr/>
      </dsp:nvSpPr>
      <dsp:spPr>
        <a:xfrm>
          <a:off x="2949673" y="2578"/>
          <a:ext cx="2381573" cy="1428943"/>
        </a:xfrm>
        <a:prstGeom prst="rect">
          <a:avLst/>
        </a:prstGeom>
        <a:gradFill rotWithShape="0">
          <a:gsLst>
            <a:gs pos="0">
              <a:schemeClr val="accent2">
                <a:hueOff val="-2887636"/>
                <a:satOff val="2609"/>
                <a:lumOff val="295"/>
                <a:alphaOff val="0"/>
                <a:tint val="35000"/>
                <a:satMod val="260000"/>
              </a:schemeClr>
            </a:gs>
            <a:gs pos="30000">
              <a:schemeClr val="accent2">
                <a:hueOff val="-2887636"/>
                <a:satOff val="2609"/>
                <a:lumOff val="295"/>
                <a:alphaOff val="0"/>
                <a:tint val="38000"/>
                <a:satMod val="260000"/>
              </a:schemeClr>
            </a:gs>
            <a:gs pos="75000">
              <a:schemeClr val="accent2">
                <a:hueOff val="-2887636"/>
                <a:satOff val="2609"/>
                <a:lumOff val="295"/>
                <a:alphaOff val="0"/>
                <a:tint val="55000"/>
                <a:satMod val="255000"/>
              </a:schemeClr>
            </a:gs>
            <a:gs pos="100000">
              <a:schemeClr val="accent2">
                <a:hueOff val="-2887636"/>
                <a:satOff val="2609"/>
                <a:lumOff val="295"/>
                <a:alphaOff val="0"/>
                <a:tint val="70000"/>
                <a:satMod val="255000"/>
              </a:schemeClr>
            </a:gs>
          </a:gsLst>
          <a:path path="circle">
            <a:fillToRect l="5000" t="100000" r="120000" b="10000"/>
          </a:path>
        </a:gradFill>
        <a:ln>
          <a:noFill/>
        </a:ln>
        <a:effectLst>
          <a:outerShdw blurRad="50800" dist="250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GB" sz="1900" kern="1200" dirty="0" smtClean="0">
              <a:latin typeface="Arial Rounded MT Bold" panose="020F0704030504030204" pitchFamily="34" charset="0"/>
            </a:rPr>
            <a:t>Recite the alphabet forwards and then backwards</a:t>
          </a:r>
          <a:endParaRPr lang="en-GB" sz="1900" kern="1200" dirty="0">
            <a:latin typeface="Arial Rounded MT Bold" panose="020F0704030504030204" pitchFamily="34" charset="0"/>
          </a:endParaRPr>
        </a:p>
      </dsp:txBody>
      <dsp:txXfrm>
        <a:off x="2949673" y="2578"/>
        <a:ext cx="2381573" cy="1428943"/>
      </dsp:txXfrm>
    </dsp:sp>
    <dsp:sp modelId="{5EC2FE95-AC4D-4CE7-A300-5034F438E953}">
      <dsp:nvSpPr>
        <dsp:cNvPr id="0" name=""/>
        <dsp:cNvSpPr/>
      </dsp:nvSpPr>
      <dsp:spPr>
        <a:xfrm>
          <a:off x="5569403" y="2578"/>
          <a:ext cx="2381573" cy="1428943"/>
        </a:xfrm>
        <a:prstGeom prst="rect">
          <a:avLst/>
        </a:prstGeom>
        <a:gradFill rotWithShape="0">
          <a:gsLst>
            <a:gs pos="0">
              <a:schemeClr val="accent2">
                <a:hueOff val="-5775273"/>
                <a:satOff val="5219"/>
                <a:lumOff val="589"/>
                <a:alphaOff val="0"/>
                <a:tint val="35000"/>
                <a:satMod val="260000"/>
              </a:schemeClr>
            </a:gs>
            <a:gs pos="30000">
              <a:schemeClr val="accent2">
                <a:hueOff val="-5775273"/>
                <a:satOff val="5219"/>
                <a:lumOff val="589"/>
                <a:alphaOff val="0"/>
                <a:tint val="38000"/>
                <a:satMod val="260000"/>
              </a:schemeClr>
            </a:gs>
            <a:gs pos="75000">
              <a:schemeClr val="accent2">
                <a:hueOff val="-5775273"/>
                <a:satOff val="5219"/>
                <a:lumOff val="589"/>
                <a:alphaOff val="0"/>
                <a:tint val="55000"/>
                <a:satMod val="255000"/>
              </a:schemeClr>
            </a:gs>
            <a:gs pos="100000">
              <a:schemeClr val="accent2">
                <a:hueOff val="-5775273"/>
                <a:satOff val="5219"/>
                <a:lumOff val="589"/>
                <a:alphaOff val="0"/>
                <a:tint val="70000"/>
                <a:satMod val="255000"/>
              </a:schemeClr>
            </a:gs>
          </a:gsLst>
          <a:path path="circle">
            <a:fillToRect l="5000" t="100000" r="120000" b="10000"/>
          </a:path>
        </a:gradFill>
        <a:ln>
          <a:noFill/>
        </a:ln>
        <a:effectLst>
          <a:outerShdw blurRad="50800" dist="250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GB" sz="1900" kern="1200" dirty="0" smtClean="0">
              <a:latin typeface="Arial Rounded MT Bold" panose="020F0704030504030204" pitchFamily="34" charset="0"/>
            </a:rPr>
            <a:t>Practise your times tables</a:t>
          </a:r>
          <a:endParaRPr lang="en-GB" sz="1900" kern="1200" dirty="0">
            <a:latin typeface="Arial Rounded MT Bold" panose="020F0704030504030204" pitchFamily="34" charset="0"/>
          </a:endParaRPr>
        </a:p>
      </dsp:txBody>
      <dsp:txXfrm>
        <a:off x="5569403" y="2578"/>
        <a:ext cx="2381573" cy="1428943"/>
      </dsp:txXfrm>
    </dsp:sp>
    <dsp:sp modelId="{1FA36592-3C34-43B4-A005-201AEB05EDEA}">
      <dsp:nvSpPr>
        <dsp:cNvPr id="0" name=""/>
        <dsp:cNvSpPr/>
      </dsp:nvSpPr>
      <dsp:spPr>
        <a:xfrm>
          <a:off x="329942" y="1669680"/>
          <a:ext cx="2381573" cy="1428943"/>
        </a:xfrm>
        <a:prstGeom prst="rect">
          <a:avLst/>
        </a:prstGeom>
        <a:gradFill rotWithShape="0">
          <a:gsLst>
            <a:gs pos="0">
              <a:schemeClr val="accent2">
                <a:hueOff val="-8662909"/>
                <a:satOff val="7828"/>
                <a:lumOff val="884"/>
                <a:alphaOff val="0"/>
                <a:tint val="35000"/>
                <a:satMod val="260000"/>
              </a:schemeClr>
            </a:gs>
            <a:gs pos="30000">
              <a:schemeClr val="accent2">
                <a:hueOff val="-8662909"/>
                <a:satOff val="7828"/>
                <a:lumOff val="884"/>
                <a:alphaOff val="0"/>
                <a:tint val="38000"/>
                <a:satMod val="260000"/>
              </a:schemeClr>
            </a:gs>
            <a:gs pos="75000">
              <a:schemeClr val="accent2">
                <a:hueOff val="-8662909"/>
                <a:satOff val="7828"/>
                <a:lumOff val="884"/>
                <a:alphaOff val="0"/>
                <a:tint val="55000"/>
                <a:satMod val="255000"/>
              </a:schemeClr>
            </a:gs>
            <a:gs pos="100000">
              <a:schemeClr val="accent2">
                <a:hueOff val="-8662909"/>
                <a:satOff val="7828"/>
                <a:lumOff val="884"/>
                <a:alphaOff val="0"/>
                <a:tint val="70000"/>
                <a:satMod val="255000"/>
              </a:schemeClr>
            </a:gs>
          </a:gsLst>
          <a:path path="circle">
            <a:fillToRect l="5000" t="100000" r="120000" b="10000"/>
          </a:path>
        </a:gradFill>
        <a:ln>
          <a:noFill/>
        </a:ln>
        <a:effectLst>
          <a:outerShdw blurRad="50800" dist="250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GB" sz="1900" kern="1200" dirty="0" smtClean="0">
              <a:latin typeface="Arial Rounded MT Bold" panose="020F0704030504030204" pitchFamily="34" charset="0"/>
            </a:rPr>
            <a:t>Take the item you intend to harm with and wrap it up in towels, blankets or newspaper</a:t>
          </a:r>
          <a:endParaRPr lang="en-GB" sz="1900" kern="1200" dirty="0">
            <a:latin typeface="Arial Rounded MT Bold" panose="020F0704030504030204" pitchFamily="34" charset="0"/>
          </a:endParaRPr>
        </a:p>
      </dsp:txBody>
      <dsp:txXfrm>
        <a:off x="329942" y="1669680"/>
        <a:ext cx="2381573" cy="1428943"/>
      </dsp:txXfrm>
    </dsp:sp>
    <dsp:sp modelId="{BC90003B-E99C-4633-AF4D-0400BE469D8A}">
      <dsp:nvSpPr>
        <dsp:cNvPr id="0" name=""/>
        <dsp:cNvSpPr/>
      </dsp:nvSpPr>
      <dsp:spPr>
        <a:xfrm>
          <a:off x="2949673" y="1669680"/>
          <a:ext cx="2381573" cy="1428943"/>
        </a:xfrm>
        <a:prstGeom prst="rect">
          <a:avLst/>
        </a:prstGeom>
        <a:gradFill rotWithShape="0">
          <a:gsLst>
            <a:gs pos="0">
              <a:schemeClr val="accent2">
                <a:hueOff val="-11550546"/>
                <a:satOff val="10438"/>
                <a:lumOff val="1179"/>
                <a:alphaOff val="0"/>
                <a:tint val="35000"/>
                <a:satMod val="260000"/>
              </a:schemeClr>
            </a:gs>
            <a:gs pos="30000">
              <a:schemeClr val="accent2">
                <a:hueOff val="-11550546"/>
                <a:satOff val="10438"/>
                <a:lumOff val="1179"/>
                <a:alphaOff val="0"/>
                <a:tint val="38000"/>
                <a:satMod val="260000"/>
              </a:schemeClr>
            </a:gs>
            <a:gs pos="75000">
              <a:schemeClr val="accent2">
                <a:hueOff val="-11550546"/>
                <a:satOff val="10438"/>
                <a:lumOff val="1179"/>
                <a:alphaOff val="0"/>
                <a:tint val="55000"/>
                <a:satMod val="255000"/>
              </a:schemeClr>
            </a:gs>
            <a:gs pos="100000">
              <a:schemeClr val="accent2">
                <a:hueOff val="-11550546"/>
                <a:satOff val="10438"/>
                <a:lumOff val="1179"/>
                <a:alphaOff val="0"/>
                <a:tint val="70000"/>
                <a:satMod val="255000"/>
              </a:schemeClr>
            </a:gs>
          </a:gsLst>
          <a:path path="circle">
            <a:fillToRect l="5000" t="100000" r="120000" b="10000"/>
          </a:path>
        </a:gradFill>
        <a:ln>
          <a:noFill/>
        </a:ln>
        <a:effectLst>
          <a:outerShdw blurRad="50800" dist="250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GB" sz="1900" kern="1200" dirty="0" smtClean="0">
              <a:latin typeface="Arial Rounded MT Bold" panose="020F0704030504030204" pitchFamily="34" charset="0"/>
            </a:rPr>
            <a:t>Count to 100</a:t>
          </a:r>
          <a:endParaRPr lang="en-GB" sz="1900" kern="1200" dirty="0">
            <a:latin typeface="Arial Rounded MT Bold" panose="020F0704030504030204" pitchFamily="34" charset="0"/>
          </a:endParaRPr>
        </a:p>
      </dsp:txBody>
      <dsp:txXfrm>
        <a:off x="2949673" y="1669680"/>
        <a:ext cx="2381573" cy="1428943"/>
      </dsp:txXfrm>
    </dsp:sp>
    <dsp:sp modelId="{180B65EC-AC49-4B01-8359-858A8B72AF18}">
      <dsp:nvSpPr>
        <dsp:cNvPr id="0" name=""/>
        <dsp:cNvSpPr/>
      </dsp:nvSpPr>
      <dsp:spPr>
        <a:xfrm>
          <a:off x="5569403" y="1669680"/>
          <a:ext cx="2381573" cy="1428943"/>
        </a:xfrm>
        <a:prstGeom prst="rect">
          <a:avLst/>
        </a:prstGeom>
        <a:gradFill rotWithShape="0">
          <a:gsLst>
            <a:gs pos="0">
              <a:schemeClr val="accent2">
                <a:hueOff val="-14438182"/>
                <a:satOff val="13047"/>
                <a:lumOff val="1473"/>
                <a:alphaOff val="0"/>
                <a:tint val="35000"/>
                <a:satMod val="260000"/>
              </a:schemeClr>
            </a:gs>
            <a:gs pos="30000">
              <a:schemeClr val="accent2">
                <a:hueOff val="-14438182"/>
                <a:satOff val="13047"/>
                <a:lumOff val="1473"/>
                <a:alphaOff val="0"/>
                <a:tint val="38000"/>
                <a:satMod val="260000"/>
              </a:schemeClr>
            </a:gs>
            <a:gs pos="75000">
              <a:schemeClr val="accent2">
                <a:hueOff val="-14438182"/>
                <a:satOff val="13047"/>
                <a:lumOff val="1473"/>
                <a:alphaOff val="0"/>
                <a:tint val="55000"/>
                <a:satMod val="255000"/>
              </a:schemeClr>
            </a:gs>
            <a:gs pos="100000">
              <a:schemeClr val="accent2">
                <a:hueOff val="-14438182"/>
                <a:satOff val="13047"/>
                <a:lumOff val="1473"/>
                <a:alphaOff val="0"/>
                <a:tint val="70000"/>
                <a:satMod val="255000"/>
              </a:schemeClr>
            </a:gs>
          </a:gsLst>
          <a:path path="circle">
            <a:fillToRect l="5000" t="100000" r="120000" b="10000"/>
          </a:path>
        </a:gradFill>
        <a:ln>
          <a:noFill/>
        </a:ln>
        <a:effectLst>
          <a:outerShdw blurRad="50800" dist="250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GB" sz="1900" kern="1200" dirty="0" smtClean="0">
              <a:latin typeface="Arial Rounded MT Bold" panose="020F0704030504030204" pitchFamily="34" charset="0"/>
            </a:rPr>
            <a:t>Sing ‘Twinkle, Twinkle, Little Star’ </a:t>
          </a:r>
          <a:endParaRPr lang="en-GB" sz="1900" kern="1200" dirty="0">
            <a:latin typeface="Arial Rounded MT Bold" panose="020F0704030504030204" pitchFamily="34" charset="0"/>
          </a:endParaRPr>
        </a:p>
      </dsp:txBody>
      <dsp:txXfrm>
        <a:off x="5569403" y="1669680"/>
        <a:ext cx="2381573" cy="1428943"/>
      </dsp:txXfrm>
    </dsp:sp>
    <dsp:sp modelId="{3B72E099-A77A-49C6-BEB6-64B1A396495C}">
      <dsp:nvSpPr>
        <dsp:cNvPr id="0" name=""/>
        <dsp:cNvSpPr/>
      </dsp:nvSpPr>
      <dsp:spPr>
        <a:xfrm>
          <a:off x="2949673" y="3336781"/>
          <a:ext cx="2381573" cy="1428943"/>
        </a:xfrm>
        <a:prstGeom prst="rect">
          <a:avLst/>
        </a:prstGeom>
        <a:gradFill rotWithShape="0">
          <a:gsLst>
            <a:gs pos="0">
              <a:schemeClr val="accent2">
                <a:hueOff val="-17325818"/>
                <a:satOff val="15657"/>
                <a:lumOff val="1768"/>
                <a:alphaOff val="0"/>
                <a:tint val="35000"/>
                <a:satMod val="260000"/>
              </a:schemeClr>
            </a:gs>
            <a:gs pos="30000">
              <a:schemeClr val="accent2">
                <a:hueOff val="-17325818"/>
                <a:satOff val="15657"/>
                <a:lumOff val="1768"/>
                <a:alphaOff val="0"/>
                <a:tint val="38000"/>
                <a:satMod val="260000"/>
              </a:schemeClr>
            </a:gs>
            <a:gs pos="75000">
              <a:schemeClr val="accent2">
                <a:hueOff val="-17325818"/>
                <a:satOff val="15657"/>
                <a:lumOff val="1768"/>
                <a:alphaOff val="0"/>
                <a:tint val="55000"/>
                <a:satMod val="255000"/>
              </a:schemeClr>
            </a:gs>
            <a:gs pos="100000">
              <a:schemeClr val="accent2">
                <a:hueOff val="-17325818"/>
                <a:satOff val="15657"/>
                <a:lumOff val="1768"/>
                <a:alphaOff val="0"/>
                <a:tint val="70000"/>
                <a:satMod val="255000"/>
              </a:schemeClr>
            </a:gs>
          </a:gsLst>
          <a:path path="circle">
            <a:fillToRect l="5000" t="100000" r="120000" b="10000"/>
          </a:path>
        </a:gradFill>
        <a:ln>
          <a:noFill/>
        </a:ln>
        <a:effectLst>
          <a:outerShdw blurRad="50800" dist="250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GB" sz="1900" kern="1200" dirty="0" smtClean="0">
              <a:latin typeface="Arial Rounded MT Bold" panose="020F0704030504030204" pitchFamily="34" charset="0"/>
            </a:rPr>
            <a:t>Run up and down stairs three times</a:t>
          </a:r>
          <a:endParaRPr lang="en-GB" sz="1900" kern="1200" dirty="0">
            <a:latin typeface="Arial Rounded MT Bold" panose="020F0704030504030204" pitchFamily="34" charset="0"/>
          </a:endParaRPr>
        </a:p>
      </dsp:txBody>
      <dsp:txXfrm>
        <a:off x="2949673" y="3336781"/>
        <a:ext cx="2381573" cy="1428943"/>
      </dsp:txXfrm>
    </dsp:sp>
  </dsp:spTree>
</dsp:drawing>
</file>

<file path=ppt/diagrams/drawing9.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F21867B3-AE2E-4628-AE92-0790E7CBF7A4}">
      <dsp:nvSpPr>
        <dsp:cNvPr id="0" name=""/>
        <dsp:cNvSpPr/>
      </dsp:nvSpPr>
      <dsp:spPr>
        <a:xfrm>
          <a:off x="97042" y="1031"/>
          <a:ext cx="2527136" cy="1516281"/>
        </a:xfrm>
        <a:prstGeom prst="rect">
          <a:avLst/>
        </a:prstGeom>
        <a:gradFill rotWithShape="0">
          <a:gsLst>
            <a:gs pos="0">
              <a:schemeClr val="accent2">
                <a:hueOff val="0"/>
                <a:satOff val="0"/>
                <a:lumOff val="0"/>
                <a:alphaOff val="0"/>
                <a:tint val="35000"/>
                <a:satMod val="260000"/>
              </a:schemeClr>
            </a:gs>
            <a:gs pos="30000">
              <a:schemeClr val="accent2">
                <a:hueOff val="0"/>
                <a:satOff val="0"/>
                <a:lumOff val="0"/>
                <a:alphaOff val="0"/>
                <a:tint val="38000"/>
                <a:satMod val="260000"/>
              </a:schemeClr>
            </a:gs>
            <a:gs pos="75000">
              <a:schemeClr val="accent2">
                <a:hueOff val="0"/>
                <a:satOff val="0"/>
                <a:lumOff val="0"/>
                <a:alphaOff val="0"/>
                <a:tint val="55000"/>
                <a:satMod val="255000"/>
              </a:schemeClr>
            </a:gs>
            <a:gs pos="100000">
              <a:schemeClr val="accent2">
                <a:hueOff val="0"/>
                <a:satOff val="0"/>
                <a:lumOff val="0"/>
                <a:alphaOff val="0"/>
                <a:tint val="70000"/>
                <a:satMod val="255000"/>
              </a:schemeClr>
            </a:gs>
          </a:gsLst>
          <a:path path="circle">
            <a:fillToRect l="5000" t="100000" r="120000" b="10000"/>
          </a:path>
        </a:gradFill>
        <a:ln>
          <a:noFill/>
        </a:ln>
        <a:effectLst>
          <a:outerShdw blurRad="50800" dist="250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GB" sz="2000" kern="1200" dirty="0" smtClean="0">
              <a:latin typeface="Arial Rounded MT Bold" panose="020F0704030504030204" pitchFamily="34" charset="0"/>
            </a:rPr>
            <a:t>Put your books in height, alphabetical or colour order</a:t>
          </a:r>
          <a:endParaRPr lang="en-GB" sz="2000" kern="1200" dirty="0">
            <a:latin typeface="Arial Rounded MT Bold" panose="020F0704030504030204" pitchFamily="34" charset="0"/>
          </a:endParaRPr>
        </a:p>
      </dsp:txBody>
      <dsp:txXfrm>
        <a:off x="97042" y="1031"/>
        <a:ext cx="2527136" cy="1516281"/>
      </dsp:txXfrm>
    </dsp:sp>
    <dsp:sp modelId="{31FDC1DA-6377-4534-BA8D-53CDEE2FC08E}">
      <dsp:nvSpPr>
        <dsp:cNvPr id="0" name=""/>
        <dsp:cNvSpPr/>
      </dsp:nvSpPr>
      <dsp:spPr>
        <a:xfrm>
          <a:off x="2876891" y="1031"/>
          <a:ext cx="2527136" cy="1516281"/>
        </a:xfrm>
        <a:prstGeom prst="rect">
          <a:avLst/>
        </a:prstGeom>
        <a:gradFill rotWithShape="0">
          <a:gsLst>
            <a:gs pos="0">
              <a:schemeClr val="accent2">
                <a:hueOff val="-2475117"/>
                <a:satOff val="2237"/>
                <a:lumOff val="253"/>
                <a:alphaOff val="0"/>
                <a:tint val="35000"/>
                <a:satMod val="260000"/>
              </a:schemeClr>
            </a:gs>
            <a:gs pos="30000">
              <a:schemeClr val="accent2">
                <a:hueOff val="-2475117"/>
                <a:satOff val="2237"/>
                <a:lumOff val="253"/>
                <a:alphaOff val="0"/>
                <a:tint val="38000"/>
                <a:satMod val="260000"/>
              </a:schemeClr>
            </a:gs>
            <a:gs pos="75000">
              <a:schemeClr val="accent2">
                <a:hueOff val="-2475117"/>
                <a:satOff val="2237"/>
                <a:lumOff val="253"/>
                <a:alphaOff val="0"/>
                <a:tint val="55000"/>
                <a:satMod val="255000"/>
              </a:schemeClr>
            </a:gs>
            <a:gs pos="100000">
              <a:schemeClr val="accent2">
                <a:hueOff val="-2475117"/>
                <a:satOff val="2237"/>
                <a:lumOff val="253"/>
                <a:alphaOff val="0"/>
                <a:tint val="70000"/>
                <a:satMod val="255000"/>
              </a:schemeClr>
            </a:gs>
          </a:gsLst>
          <a:path path="circle">
            <a:fillToRect l="5000" t="100000" r="120000" b="10000"/>
          </a:path>
        </a:gradFill>
        <a:ln>
          <a:noFill/>
        </a:ln>
        <a:effectLst>
          <a:outerShdw blurRad="50800" dist="250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GB" sz="2000" kern="1200" dirty="0" smtClean="0">
              <a:latin typeface="Arial Rounded MT Bold" panose="020F0704030504030204" pitchFamily="34" charset="0"/>
            </a:rPr>
            <a:t>Plan your diary for the next week, build in rest or fun breaks</a:t>
          </a:r>
          <a:endParaRPr lang="en-GB" sz="2000" kern="1200" dirty="0">
            <a:latin typeface="Arial Rounded MT Bold" panose="020F0704030504030204" pitchFamily="34" charset="0"/>
          </a:endParaRPr>
        </a:p>
      </dsp:txBody>
      <dsp:txXfrm>
        <a:off x="2876891" y="1031"/>
        <a:ext cx="2527136" cy="1516281"/>
      </dsp:txXfrm>
    </dsp:sp>
    <dsp:sp modelId="{B2D13CBA-22BD-47F9-AB72-33B859385069}">
      <dsp:nvSpPr>
        <dsp:cNvPr id="0" name=""/>
        <dsp:cNvSpPr/>
      </dsp:nvSpPr>
      <dsp:spPr>
        <a:xfrm>
          <a:off x="5656741" y="1031"/>
          <a:ext cx="2527136" cy="1516281"/>
        </a:xfrm>
        <a:prstGeom prst="rect">
          <a:avLst/>
        </a:prstGeom>
        <a:gradFill rotWithShape="0">
          <a:gsLst>
            <a:gs pos="0">
              <a:schemeClr val="accent2">
                <a:hueOff val="-4950234"/>
                <a:satOff val="4473"/>
                <a:lumOff val="505"/>
                <a:alphaOff val="0"/>
                <a:tint val="35000"/>
                <a:satMod val="260000"/>
              </a:schemeClr>
            </a:gs>
            <a:gs pos="30000">
              <a:schemeClr val="accent2">
                <a:hueOff val="-4950234"/>
                <a:satOff val="4473"/>
                <a:lumOff val="505"/>
                <a:alphaOff val="0"/>
                <a:tint val="38000"/>
                <a:satMod val="260000"/>
              </a:schemeClr>
            </a:gs>
            <a:gs pos="75000">
              <a:schemeClr val="accent2">
                <a:hueOff val="-4950234"/>
                <a:satOff val="4473"/>
                <a:lumOff val="505"/>
                <a:alphaOff val="0"/>
                <a:tint val="55000"/>
                <a:satMod val="255000"/>
              </a:schemeClr>
            </a:gs>
            <a:gs pos="100000">
              <a:schemeClr val="accent2">
                <a:hueOff val="-4950234"/>
                <a:satOff val="4473"/>
                <a:lumOff val="505"/>
                <a:alphaOff val="0"/>
                <a:tint val="70000"/>
                <a:satMod val="255000"/>
              </a:schemeClr>
            </a:gs>
          </a:gsLst>
          <a:path path="circle">
            <a:fillToRect l="5000" t="100000" r="120000" b="10000"/>
          </a:path>
        </a:gradFill>
        <a:ln>
          <a:noFill/>
        </a:ln>
        <a:effectLst>
          <a:outerShdw blurRad="50800" dist="250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GB" sz="2000" kern="1200" dirty="0" smtClean="0">
              <a:latin typeface="Arial Rounded MT Bold" panose="020F0704030504030204" pitchFamily="34" charset="0"/>
            </a:rPr>
            <a:t>Build something intricate like an </a:t>
          </a:r>
          <a:r>
            <a:rPr lang="en-GB" sz="2000" kern="1200" dirty="0" err="1" smtClean="0">
              <a:latin typeface="Arial Rounded MT Bold" panose="020F0704030504030204" pitchFamily="34" charset="0"/>
            </a:rPr>
            <a:t>airfix</a:t>
          </a:r>
          <a:r>
            <a:rPr lang="en-GB" sz="2000" kern="1200" dirty="0" smtClean="0">
              <a:latin typeface="Arial Rounded MT Bold" panose="020F0704030504030204" pitchFamily="34" charset="0"/>
            </a:rPr>
            <a:t> or </a:t>
          </a:r>
          <a:r>
            <a:rPr lang="en-GB" sz="2000" kern="1200" dirty="0" err="1" smtClean="0">
              <a:latin typeface="Arial Rounded MT Bold" panose="020F0704030504030204" pitchFamily="34" charset="0"/>
            </a:rPr>
            <a:t>lego</a:t>
          </a:r>
          <a:r>
            <a:rPr lang="en-GB" sz="2000" kern="1200" dirty="0" smtClean="0">
              <a:latin typeface="Arial Rounded MT Bold" panose="020F0704030504030204" pitchFamily="34" charset="0"/>
            </a:rPr>
            <a:t> model</a:t>
          </a:r>
          <a:endParaRPr lang="en-GB" sz="2000" kern="1200" dirty="0">
            <a:latin typeface="Arial Rounded MT Bold" panose="020F0704030504030204" pitchFamily="34" charset="0"/>
          </a:endParaRPr>
        </a:p>
      </dsp:txBody>
      <dsp:txXfrm>
        <a:off x="5656741" y="1031"/>
        <a:ext cx="2527136" cy="1516281"/>
      </dsp:txXfrm>
    </dsp:sp>
    <dsp:sp modelId="{026A76DE-A542-48CC-89B0-66539EF0F6EB}">
      <dsp:nvSpPr>
        <dsp:cNvPr id="0" name=""/>
        <dsp:cNvSpPr/>
      </dsp:nvSpPr>
      <dsp:spPr>
        <a:xfrm>
          <a:off x="97042" y="1770027"/>
          <a:ext cx="2527136" cy="1516281"/>
        </a:xfrm>
        <a:prstGeom prst="rect">
          <a:avLst/>
        </a:prstGeom>
        <a:gradFill rotWithShape="0">
          <a:gsLst>
            <a:gs pos="0">
              <a:schemeClr val="accent2">
                <a:hueOff val="-7425351"/>
                <a:satOff val="6710"/>
                <a:lumOff val="758"/>
                <a:alphaOff val="0"/>
                <a:tint val="35000"/>
                <a:satMod val="260000"/>
              </a:schemeClr>
            </a:gs>
            <a:gs pos="30000">
              <a:schemeClr val="accent2">
                <a:hueOff val="-7425351"/>
                <a:satOff val="6710"/>
                <a:lumOff val="758"/>
                <a:alphaOff val="0"/>
                <a:tint val="38000"/>
                <a:satMod val="260000"/>
              </a:schemeClr>
            </a:gs>
            <a:gs pos="75000">
              <a:schemeClr val="accent2">
                <a:hueOff val="-7425351"/>
                <a:satOff val="6710"/>
                <a:lumOff val="758"/>
                <a:alphaOff val="0"/>
                <a:tint val="55000"/>
                <a:satMod val="255000"/>
              </a:schemeClr>
            </a:gs>
            <a:gs pos="100000">
              <a:schemeClr val="accent2">
                <a:hueOff val="-7425351"/>
                <a:satOff val="6710"/>
                <a:lumOff val="758"/>
                <a:alphaOff val="0"/>
                <a:tint val="70000"/>
                <a:satMod val="255000"/>
              </a:schemeClr>
            </a:gs>
          </a:gsLst>
          <a:path path="circle">
            <a:fillToRect l="5000" t="100000" r="120000" b="10000"/>
          </a:path>
        </a:gradFill>
        <a:ln>
          <a:noFill/>
        </a:ln>
        <a:effectLst>
          <a:outerShdw blurRad="50800" dist="250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GB" sz="2000" kern="1200" dirty="0" smtClean="0">
              <a:latin typeface="Arial Rounded MT Bold" panose="020F0704030504030204" pitchFamily="34" charset="0"/>
            </a:rPr>
            <a:t>Paint by numbers</a:t>
          </a:r>
          <a:endParaRPr lang="en-GB" sz="2000" kern="1200" dirty="0">
            <a:latin typeface="Arial Rounded MT Bold" panose="020F0704030504030204" pitchFamily="34" charset="0"/>
          </a:endParaRPr>
        </a:p>
      </dsp:txBody>
      <dsp:txXfrm>
        <a:off x="97042" y="1770027"/>
        <a:ext cx="2527136" cy="1516281"/>
      </dsp:txXfrm>
    </dsp:sp>
    <dsp:sp modelId="{436F2F5B-3143-4093-A8C5-9893DA327878}">
      <dsp:nvSpPr>
        <dsp:cNvPr id="0" name=""/>
        <dsp:cNvSpPr/>
      </dsp:nvSpPr>
      <dsp:spPr>
        <a:xfrm>
          <a:off x="2876891" y="1770027"/>
          <a:ext cx="2527136" cy="1516281"/>
        </a:xfrm>
        <a:prstGeom prst="rect">
          <a:avLst/>
        </a:prstGeom>
        <a:gradFill rotWithShape="0">
          <a:gsLst>
            <a:gs pos="0">
              <a:schemeClr val="accent2">
                <a:hueOff val="-9900468"/>
                <a:satOff val="8947"/>
                <a:lumOff val="1010"/>
                <a:alphaOff val="0"/>
                <a:tint val="35000"/>
                <a:satMod val="260000"/>
              </a:schemeClr>
            </a:gs>
            <a:gs pos="30000">
              <a:schemeClr val="accent2">
                <a:hueOff val="-9900468"/>
                <a:satOff val="8947"/>
                <a:lumOff val="1010"/>
                <a:alphaOff val="0"/>
                <a:tint val="38000"/>
                <a:satMod val="260000"/>
              </a:schemeClr>
            </a:gs>
            <a:gs pos="75000">
              <a:schemeClr val="accent2">
                <a:hueOff val="-9900468"/>
                <a:satOff val="8947"/>
                <a:lumOff val="1010"/>
                <a:alphaOff val="0"/>
                <a:tint val="55000"/>
                <a:satMod val="255000"/>
              </a:schemeClr>
            </a:gs>
            <a:gs pos="100000">
              <a:schemeClr val="accent2">
                <a:hueOff val="-9900468"/>
                <a:satOff val="8947"/>
                <a:lumOff val="1010"/>
                <a:alphaOff val="0"/>
                <a:tint val="70000"/>
                <a:satMod val="255000"/>
              </a:schemeClr>
            </a:gs>
          </a:gsLst>
          <a:path path="circle">
            <a:fillToRect l="5000" t="100000" r="120000" b="10000"/>
          </a:path>
        </a:gradFill>
        <a:ln>
          <a:noFill/>
        </a:ln>
        <a:effectLst>
          <a:outerShdw blurRad="50800" dist="250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GB" sz="2000" kern="1200" dirty="0" smtClean="0">
              <a:latin typeface="Arial Rounded MT Bold" panose="020F0704030504030204" pitchFamily="34" charset="0"/>
            </a:rPr>
            <a:t>Read a kids’ ‘choose your own adventure’ book making all the ‘wrong’ choices</a:t>
          </a:r>
          <a:endParaRPr lang="en-GB" sz="2000" kern="1200" dirty="0">
            <a:latin typeface="Arial Rounded MT Bold" panose="020F0704030504030204" pitchFamily="34" charset="0"/>
          </a:endParaRPr>
        </a:p>
      </dsp:txBody>
      <dsp:txXfrm>
        <a:off x="2876891" y="1770027"/>
        <a:ext cx="2527136" cy="1516281"/>
      </dsp:txXfrm>
    </dsp:sp>
    <dsp:sp modelId="{15AB75C6-5665-4F2B-BDC3-0CAD4150DAD0}">
      <dsp:nvSpPr>
        <dsp:cNvPr id="0" name=""/>
        <dsp:cNvSpPr/>
      </dsp:nvSpPr>
      <dsp:spPr>
        <a:xfrm>
          <a:off x="5656741" y="1770027"/>
          <a:ext cx="2527136" cy="1516281"/>
        </a:xfrm>
        <a:prstGeom prst="rect">
          <a:avLst/>
        </a:prstGeom>
        <a:gradFill rotWithShape="0">
          <a:gsLst>
            <a:gs pos="0">
              <a:schemeClr val="accent2">
                <a:hueOff val="-12375585"/>
                <a:satOff val="11184"/>
                <a:lumOff val="1263"/>
                <a:alphaOff val="0"/>
                <a:tint val="35000"/>
                <a:satMod val="260000"/>
              </a:schemeClr>
            </a:gs>
            <a:gs pos="30000">
              <a:schemeClr val="accent2">
                <a:hueOff val="-12375585"/>
                <a:satOff val="11184"/>
                <a:lumOff val="1263"/>
                <a:alphaOff val="0"/>
                <a:tint val="38000"/>
                <a:satMod val="260000"/>
              </a:schemeClr>
            </a:gs>
            <a:gs pos="75000">
              <a:schemeClr val="accent2">
                <a:hueOff val="-12375585"/>
                <a:satOff val="11184"/>
                <a:lumOff val="1263"/>
                <a:alphaOff val="0"/>
                <a:tint val="55000"/>
                <a:satMod val="255000"/>
              </a:schemeClr>
            </a:gs>
            <a:gs pos="100000">
              <a:schemeClr val="accent2">
                <a:hueOff val="-12375585"/>
                <a:satOff val="11184"/>
                <a:lumOff val="1263"/>
                <a:alphaOff val="0"/>
                <a:tint val="70000"/>
                <a:satMod val="255000"/>
              </a:schemeClr>
            </a:gs>
          </a:gsLst>
          <a:path path="circle">
            <a:fillToRect l="5000" t="100000" r="120000" b="10000"/>
          </a:path>
        </a:gradFill>
        <a:ln>
          <a:noFill/>
        </a:ln>
        <a:effectLst>
          <a:outerShdw blurRad="50800" dist="250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GB" sz="2000" kern="1200" dirty="0" smtClean="0">
              <a:latin typeface="Arial Rounded MT Bold" panose="020F0704030504030204" pitchFamily="34" charset="0"/>
            </a:rPr>
            <a:t>Make bread from scratch</a:t>
          </a:r>
          <a:endParaRPr lang="en-GB" sz="2000" kern="1200" dirty="0">
            <a:latin typeface="Arial Rounded MT Bold" panose="020F0704030504030204" pitchFamily="34" charset="0"/>
          </a:endParaRPr>
        </a:p>
      </dsp:txBody>
      <dsp:txXfrm>
        <a:off x="5656741" y="1770027"/>
        <a:ext cx="2527136" cy="1516281"/>
      </dsp:txXfrm>
    </dsp:sp>
    <dsp:sp modelId="{0DE2C114-262E-4106-8BFD-736FDF7F5B37}">
      <dsp:nvSpPr>
        <dsp:cNvPr id="0" name=""/>
        <dsp:cNvSpPr/>
      </dsp:nvSpPr>
      <dsp:spPr>
        <a:xfrm>
          <a:off x="1486966" y="3539022"/>
          <a:ext cx="2527136" cy="1516281"/>
        </a:xfrm>
        <a:prstGeom prst="rect">
          <a:avLst/>
        </a:prstGeom>
        <a:gradFill rotWithShape="0">
          <a:gsLst>
            <a:gs pos="0">
              <a:schemeClr val="accent2">
                <a:hueOff val="-14850701"/>
                <a:satOff val="13420"/>
                <a:lumOff val="1515"/>
                <a:alphaOff val="0"/>
                <a:tint val="35000"/>
                <a:satMod val="260000"/>
              </a:schemeClr>
            </a:gs>
            <a:gs pos="30000">
              <a:schemeClr val="accent2">
                <a:hueOff val="-14850701"/>
                <a:satOff val="13420"/>
                <a:lumOff val="1515"/>
                <a:alphaOff val="0"/>
                <a:tint val="38000"/>
                <a:satMod val="260000"/>
              </a:schemeClr>
            </a:gs>
            <a:gs pos="75000">
              <a:schemeClr val="accent2">
                <a:hueOff val="-14850701"/>
                <a:satOff val="13420"/>
                <a:lumOff val="1515"/>
                <a:alphaOff val="0"/>
                <a:tint val="55000"/>
                <a:satMod val="255000"/>
              </a:schemeClr>
            </a:gs>
            <a:gs pos="100000">
              <a:schemeClr val="accent2">
                <a:hueOff val="-14850701"/>
                <a:satOff val="13420"/>
                <a:lumOff val="1515"/>
                <a:alphaOff val="0"/>
                <a:tint val="70000"/>
                <a:satMod val="255000"/>
              </a:schemeClr>
            </a:gs>
          </a:gsLst>
          <a:path path="circle">
            <a:fillToRect l="5000" t="100000" r="120000" b="10000"/>
          </a:path>
        </a:gradFill>
        <a:ln>
          <a:noFill/>
        </a:ln>
        <a:effectLst>
          <a:outerShdw blurRad="50800" dist="250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GB" sz="2000" kern="1200" dirty="0" smtClean="0">
              <a:latin typeface="Arial Rounded MT Bold" panose="020F0704030504030204" pitchFamily="34" charset="0"/>
            </a:rPr>
            <a:t>Give your bedroom a facelift by shifting the furniture around</a:t>
          </a:r>
          <a:endParaRPr lang="en-GB" sz="2000" kern="1200" dirty="0">
            <a:latin typeface="Arial Rounded MT Bold" panose="020F0704030504030204" pitchFamily="34" charset="0"/>
          </a:endParaRPr>
        </a:p>
      </dsp:txBody>
      <dsp:txXfrm>
        <a:off x="1486966" y="3539022"/>
        <a:ext cx="2527136" cy="1516281"/>
      </dsp:txXfrm>
    </dsp:sp>
    <dsp:sp modelId="{5382D5FD-4258-4542-B7F8-CD518B01AF81}">
      <dsp:nvSpPr>
        <dsp:cNvPr id="0" name=""/>
        <dsp:cNvSpPr/>
      </dsp:nvSpPr>
      <dsp:spPr>
        <a:xfrm>
          <a:off x="4266816" y="3539022"/>
          <a:ext cx="2527136" cy="1516281"/>
        </a:xfrm>
        <a:prstGeom prst="rect">
          <a:avLst/>
        </a:prstGeom>
        <a:gradFill rotWithShape="0">
          <a:gsLst>
            <a:gs pos="0">
              <a:schemeClr val="accent2">
                <a:hueOff val="-17325818"/>
                <a:satOff val="15657"/>
                <a:lumOff val="1768"/>
                <a:alphaOff val="0"/>
                <a:tint val="35000"/>
                <a:satMod val="260000"/>
              </a:schemeClr>
            </a:gs>
            <a:gs pos="30000">
              <a:schemeClr val="accent2">
                <a:hueOff val="-17325818"/>
                <a:satOff val="15657"/>
                <a:lumOff val="1768"/>
                <a:alphaOff val="0"/>
                <a:tint val="38000"/>
                <a:satMod val="260000"/>
              </a:schemeClr>
            </a:gs>
            <a:gs pos="75000">
              <a:schemeClr val="accent2">
                <a:hueOff val="-17325818"/>
                <a:satOff val="15657"/>
                <a:lumOff val="1768"/>
                <a:alphaOff val="0"/>
                <a:tint val="55000"/>
                <a:satMod val="255000"/>
              </a:schemeClr>
            </a:gs>
            <a:gs pos="100000">
              <a:schemeClr val="accent2">
                <a:hueOff val="-17325818"/>
                <a:satOff val="15657"/>
                <a:lumOff val="1768"/>
                <a:alphaOff val="0"/>
                <a:tint val="70000"/>
                <a:satMod val="255000"/>
              </a:schemeClr>
            </a:gs>
          </a:gsLst>
          <a:path path="circle">
            <a:fillToRect l="5000" t="100000" r="120000" b="10000"/>
          </a:path>
        </a:gradFill>
        <a:ln>
          <a:noFill/>
        </a:ln>
        <a:effectLst>
          <a:outerShdw blurRad="50800" dist="250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GB" sz="2000" kern="1200" dirty="0" smtClean="0">
              <a:latin typeface="Arial Rounded MT Bold" panose="020F0704030504030204" pitchFamily="34" charset="0"/>
            </a:rPr>
            <a:t>Give your room a deep clean</a:t>
          </a:r>
          <a:endParaRPr lang="en-GB" sz="2000" kern="1200" dirty="0">
            <a:latin typeface="Arial Rounded MT Bold" panose="020F0704030504030204" pitchFamily="34" charset="0"/>
          </a:endParaRPr>
        </a:p>
      </dsp:txBody>
      <dsp:txXfrm>
        <a:off x="4266816" y="3539022"/>
        <a:ext cx="2527136" cy="1516281"/>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10.xml><?xml version="1.0" encoding="utf-8"?>
<dgm:layoutDef xmlns:dgm="http://schemas.openxmlformats.org/drawingml/2006/diagram" xmlns:a="http://schemas.openxmlformats.org/drawingml/2006/main" uniqueId="urn:microsoft.com/office/officeart/2005/8/layout/default#9">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default#10">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default#11">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3.xml><?xml version="1.0" encoding="utf-8"?>
<dgm:layoutDef xmlns:dgm="http://schemas.openxmlformats.org/drawingml/2006/diagram" xmlns:a="http://schemas.openxmlformats.org/drawingml/2006/main" uniqueId="urn:microsoft.com/office/officeart/2005/8/layout/default#12">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4.xml><?xml version="1.0" encoding="utf-8"?>
<dgm:layoutDef xmlns:dgm="http://schemas.openxmlformats.org/drawingml/2006/diagram" xmlns:a="http://schemas.openxmlformats.org/drawingml/2006/main" uniqueId="urn:microsoft.com/office/officeart/2005/8/layout/default#13">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default#1">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default#2">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default#3">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default#4">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default#5">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default#6">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default#7">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default#8">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Arial Rounded MT Bold" panose="020F0704030504030204" pitchFamily="34" charset="0"/>
              </a:defRPr>
            </a:lvl1pPr>
          </a:lstStyle>
          <a:p>
            <a:endParaRPr lang="en-GB"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atin typeface="Arial Rounded MT Bold" panose="020F0704030504030204" pitchFamily="34" charset="0"/>
              </a:defRPr>
            </a:lvl1pPr>
          </a:lstStyle>
          <a:p>
            <a:fld id="{E330E1F3-1FAE-4A3C-9C83-F11CB3FF5C03}" type="datetimeFigureOut">
              <a:rPr lang="en-GB" smtClean="0"/>
              <a:pPr/>
              <a:t>27/10/2014</a:t>
            </a:fld>
            <a:endParaRPr lang="en-GB"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atin typeface="Arial Rounded MT Bold" panose="020F0704030504030204" pitchFamily="34" charset="0"/>
              </a:defRPr>
            </a:lvl1pPr>
          </a:lstStyle>
          <a:p>
            <a:endParaRPr lang="en-GB"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atin typeface="Arial Rounded MT Bold" panose="020F0704030504030204" pitchFamily="34" charset="0"/>
              </a:defRPr>
            </a:lvl1pPr>
          </a:lstStyle>
          <a:p>
            <a:fld id="{5DC1140C-1097-447F-8534-26BA072B1228}" type="slidenum">
              <a:rPr lang="en-GB" smtClean="0"/>
              <a:pPr/>
              <a:t>‹#›</a:t>
            </a:fld>
            <a:endParaRPr lang="en-GB" dirty="0"/>
          </a:p>
        </p:txBody>
      </p:sp>
    </p:spTree>
    <p:extLst>
      <p:ext uri="{BB962C8B-B14F-4D97-AF65-F5344CB8AC3E}">
        <p14:creationId xmlns:p14="http://schemas.microsoft.com/office/powerpoint/2010/main" xmlns="" val="22681658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Arial Rounded MT Bold" panose="020F0704030504030204" pitchFamily="34" charset="0"/>
        <a:ea typeface="+mn-ea"/>
        <a:cs typeface="+mn-cs"/>
      </a:defRPr>
    </a:lvl1pPr>
    <a:lvl2pPr marL="457200" algn="l" defTabSz="914400" rtl="0" eaLnBrk="1" latinLnBrk="0" hangingPunct="1">
      <a:defRPr sz="1200" kern="1200">
        <a:solidFill>
          <a:schemeClr val="tx1"/>
        </a:solidFill>
        <a:latin typeface="Arial Rounded MT Bold" panose="020F0704030504030204" pitchFamily="34" charset="0"/>
        <a:ea typeface="+mn-ea"/>
        <a:cs typeface="+mn-cs"/>
      </a:defRPr>
    </a:lvl2pPr>
    <a:lvl3pPr marL="914400" algn="l" defTabSz="914400" rtl="0" eaLnBrk="1" latinLnBrk="0" hangingPunct="1">
      <a:defRPr sz="1200" kern="1200">
        <a:solidFill>
          <a:schemeClr val="tx1"/>
        </a:solidFill>
        <a:latin typeface="Arial Rounded MT Bold" panose="020F0704030504030204" pitchFamily="34" charset="0"/>
        <a:ea typeface="+mn-ea"/>
        <a:cs typeface="+mn-cs"/>
      </a:defRPr>
    </a:lvl3pPr>
    <a:lvl4pPr marL="1371600" algn="l" defTabSz="914400" rtl="0" eaLnBrk="1" latinLnBrk="0" hangingPunct="1">
      <a:defRPr sz="1200" kern="1200">
        <a:solidFill>
          <a:schemeClr val="tx1"/>
        </a:solidFill>
        <a:latin typeface="Arial Rounded MT Bold" panose="020F0704030504030204" pitchFamily="34" charset="0"/>
        <a:ea typeface="+mn-ea"/>
        <a:cs typeface="+mn-cs"/>
      </a:defRPr>
    </a:lvl4pPr>
    <a:lvl5pPr marL="1828800" algn="l" defTabSz="914400" rtl="0" eaLnBrk="1" latinLnBrk="0" hangingPunct="1">
      <a:defRPr sz="1200" kern="1200">
        <a:solidFill>
          <a:schemeClr val="tx1"/>
        </a:solidFill>
        <a:latin typeface="Arial Rounded MT Bold" panose="020F070403050403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In presentation mode, these</a:t>
            </a:r>
            <a:r>
              <a:rPr lang="en-GB" baseline="0" dirty="0" smtClean="0"/>
              <a:t> titles all act as hyperlinks to the relevant slide</a:t>
            </a:r>
            <a:endParaRPr lang="en-GB" dirty="0"/>
          </a:p>
        </p:txBody>
      </p:sp>
      <p:sp>
        <p:nvSpPr>
          <p:cNvPr id="4" name="Slide Number Placeholder 3"/>
          <p:cNvSpPr>
            <a:spLocks noGrp="1"/>
          </p:cNvSpPr>
          <p:nvPr>
            <p:ph type="sldNum" sz="quarter" idx="10"/>
          </p:nvPr>
        </p:nvSpPr>
        <p:spPr/>
        <p:txBody>
          <a:bodyPr/>
          <a:lstStyle/>
          <a:p>
            <a:fld id="{5DC1140C-1097-447F-8534-26BA072B1228}" type="slidenum">
              <a:rPr lang="en-GB" smtClean="0"/>
              <a:pPr/>
              <a:t>3</a:t>
            </a:fld>
            <a:endParaRPr lang="en-GB"/>
          </a:p>
        </p:txBody>
      </p:sp>
    </p:spTree>
    <p:extLst>
      <p:ext uri="{BB962C8B-B14F-4D97-AF65-F5344CB8AC3E}">
        <p14:creationId xmlns:p14="http://schemas.microsoft.com/office/powerpoint/2010/main" xmlns="" val="177069771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solidFill>
                  <a:srgbClr val="7030A0"/>
                </a:solidFill>
                <a:latin typeface="Arial Rounded MT Bold" panose="020F0704030504030204" pitchFamily="34" charset="0"/>
              </a:defRPr>
            </a:lvl1pPr>
          </a:lstStyle>
          <a:p>
            <a:r>
              <a:rPr kumimoji="0" lang="en-US" dirty="0" smtClean="0"/>
              <a:t>Click to edit Master title style</a:t>
            </a:r>
            <a:endParaRPr kumimoji="0" lang="en-US" dirty="0"/>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1">
                    <a:lumMod val="50000"/>
                    <a:lumOff val="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dirty="0"/>
          </a:p>
        </p:txBody>
      </p:sp>
      <p:sp>
        <p:nvSpPr>
          <p:cNvPr id="28" name="Date Placeholder 27"/>
          <p:cNvSpPr>
            <a:spLocks noGrp="1"/>
          </p:cNvSpPr>
          <p:nvPr>
            <p:ph type="dt" sz="half" idx="10"/>
          </p:nvPr>
        </p:nvSpPr>
        <p:spPr bwMode="auto">
          <a:xfrm rot="5400000">
            <a:off x="7764621" y="1174097"/>
            <a:ext cx="2286000" cy="381000"/>
          </a:xfrm>
          <a:prstGeom prst="rect">
            <a:avLst/>
          </a:prstGeom>
        </p:spPr>
        <p:txBody>
          <a:bodyPr/>
          <a:lstStyle/>
          <a:p>
            <a:fld id="{66C5A5FB-73FD-4F3C-9A18-EB3933339FEB}" type="datetimeFigureOut">
              <a:rPr lang="en-US" smtClean="0"/>
              <a:pPr/>
              <a:t>10/27/2014</a:t>
            </a:fld>
            <a:endParaRPr lang="en-US"/>
          </a:p>
        </p:txBody>
      </p:sp>
      <p:sp>
        <p:nvSpPr>
          <p:cNvPr id="17" name="Footer Placeholder 16"/>
          <p:cNvSpPr>
            <a:spLocks noGrp="1"/>
          </p:cNvSpPr>
          <p:nvPr>
            <p:ph type="ftr" sz="quarter" idx="11"/>
          </p:nvPr>
        </p:nvSpPr>
        <p:spPr bwMode="auto">
          <a:xfrm rot="5400000">
            <a:off x="6843834" y="4415104"/>
            <a:ext cx="4124469" cy="384048"/>
          </a:xfrm>
          <a:prstGeom prst="rect">
            <a:avLst/>
          </a:prstGeom>
        </p:spPr>
        <p:txBody>
          <a:bodyPr/>
          <a:lstStyle>
            <a:lvl1pPr algn="r">
              <a:defRPr b="1">
                <a:solidFill>
                  <a:schemeClr val="bg1">
                    <a:lumMod val="50000"/>
                  </a:schemeClr>
                </a:solidFill>
              </a:defRPr>
            </a:lvl1p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pic>
        <p:nvPicPr>
          <p:cNvPr id="29" name="Picture 28"/>
          <p:cNvPicPr/>
          <p:nvPr/>
        </p:nvPicPr>
        <p:blipFill>
          <a:blip r:embed="rId2" cstate="print">
            <a:extLst>
              <a:ext uri="{28A0092B-C50C-407E-A947-70E740481C1C}">
                <a14:useLocalDpi xmlns:a14="http://schemas.microsoft.com/office/drawing/2010/main" xmlns="" val="0"/>
              </a:ext>
            </a:extLst>
          </a:blip>
          <a:stretch>
            <a:fillRect/>
          </a:stretch>
        </p:blipFill>
        <p:spPr>
          <a:xfrm>
            <a:off x="2843808" y="260648"/>
            <a:ext cx="3960440" cy="2736304"/>
          </a:xfrm>
          <a:prstGeom prst="rect">
            <a:avLst/>
          </a:prstGeom>
        </p:spPr>
      </p:pic>
    </p:spTree>
    <p:extLst>
      <p:ext uri="{BB962C8B-B14F-4D97-AF65-F5344CB8AC3E}">
        <p14:creationId xmlns:p14="http://schemas.microsoft.com/office/powerpoint/2010/main" xmlns="" val="1476454163"/>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lvl1pPr>
          </a:lstStyle>
          <a:p>
            <a:r>
              <a:rPr kumimoji="0" lang="en-US" smtClean="0"/>
              <a:t>Click to edit Master title style</a:t>
            </a:r>
            <a:endParaRPr kumimoji="0" lang="en-US" dirty="0"/>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rot="5400000">
            <a:off x="7589520" y="1081851"/>
            <a:ext cx="2011680" cy="384048"/>
          </a:xfrm>
          <a:prstGeom prst="rect">
            <a:avLst/>
          </a:prstGeom>
        </p:spPr>
        <p:txBody>
          <a:bodyPr/>
          <a:lstStyle/>
          <a:p>
            <a:fld id="{66C5A5FB-73FD-4F3C-9A18-EB3933339FEB}" type="datetimeFigureOut">
              <a:rPr lang="en-US" smtClean="0"/>
              <a:pPr/>
              <a:t>10/27/2014</a:t>
            </a:fld>
            <a:endParaRPr lang="en-US"/>
          </a:p>
        </p:txBody>
      </p:sp>
      <p:sp>
        <p:nvSpPr>
          <p:cNvPr id="5" name="Footer Placeholder 4"/>
          <p:cNvSpPr>
            <a:spLocks noGrp="1"/>
          </p:cNvSpPr>
          <p:nvPr>
            <p:ph type="ftr" sz="quarter" idx="11"/>
          </p:nvPr>
        </p:nvSpPr>
        <p:spPr>
          <a:xfrm rot="5400000">
            <a:off x="6990186" y="3737240"/>
            <a:ext cx="3200400" cy="365760"/>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59F701ED-8748-4995-8474-2C897244F272}" type="slidenum">
              <a:rPr lang="en-US" smtClean="0"/>
              <a:pPr/>
              <a:t>‹#›</a:t>
            </a:fld>
            <a:endParaRPr lang="en-US"/>
          </a:p>
        </p:txBody>
      </p:sp>
      <p:pic>
        <p:nvPicPr>
          <p:cNvPr id="7"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8148786" y="5661248"/>
            <a:ext cx="599678" cy="64407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3628000800"/>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rot="5400000">
            <a:off x="7589520" y="1081851"/>
            <a:ext cx="2011680" cy="384048"/>
          </a:xfrm>
          <a:prstGeom prst="rect">
            <a:avLst/>
          </a:prstGeom>
        </p:spPr>
        <p:txBody>
          <a:bodyPr/>
          <a:lstStyle/>
          <a:p>
            <a:fld id="{66C5A5FB-73FD-4F3C-9A18-EB3933339FEB}" type="datetimeFigureOut">
              <a:rPr lang="en-US" smtClean="0"/>
              <a:pPr/>
              <a:t>10/27/2014</a:t>
            </a:fld>
            <a:endParaRPr lang="en-US"/>
          </a:p>
        </p:txBody>
      </p:sp>
      <p:sp>
        <p:nvSpPr>
          <p:cNvPr id="5" name="Footer Placeholder 4"/>
          <p:cNvSpPr>
            <a:spLocks noGrp="1"/>
          </p:cNvSpPr>
          <p:nvPr>
            <p:ph type="ftr" sz="quarter" idx="11"/>
          </p:nvPr>
        </p:nvSpPr>
        <p:spPr>
          <a:xfrm rot="5400000">
            <a:off x="6990186" y="3737240"/>
            <a:ext cx="3200400" cy="365760"/>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59F701ED-8748-4995-8474-2C897244F272}" type="slidenum">
              <a:rPr lang="en-US" smtClean="0"/>
              <a:pPr/>
              <a:t>‹#›</a:t>
            </a:fld>
            <a:endParaRPr lang="en-US"/>
          </a:p>
        </p:txBody>
      </p:sp>
      <p:pic>
        <p:nvPicPr>
          <p:cNvPr id="7"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8148786" y="5661248"/>
            <a:ext cx="599678" cy="64407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54508043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8" name="Content Placeholder 7"/>
          <p:cNvSpPr>
            <a:spLocks noGrp="1"/>
          </p:cNvSpPr>
          <p:nvPr>
            <p:ph sz="quarter" idx="1"/>
          </p:nvPr>
        </p:nvSpPr>
        <p:spPr>
          <a:xfrm>
            <a:off x="457200" y="1600200"/>
            <a:ext cx="7467600" cy="4873752"/>
          </a:xfrm>
        </p:spPr>
        <p:txBody>
          <a:bodyPr/>
          <a:lstStyle>
            <a:lvl1pPr>
              <a:defRPr>
                <a:latin typeface="Arial Rounded MT Bold" panose="020F0704030504030204" pitchFamily="34" charset="0"/>
              </a:defRPr>
            </a:lvl1pPr>
            <a:lvl2pPr>
              <a:defRPr>
                <a:latin typeface="Arial Rounded MT Bold" panose="020F0704030504030204" pitchFamily="34" charset="0"/>
              </a:defRPr>
            </a:lvl2pPr>
            <a:lvl3pPr>
              <a:defRPr>
                <a:latin typeface="Arial Rounded MT Bold" panose="020F0704030504030204" pitchFamily="34" charset="0"/>
              </a:defRPr>
            </a:lvl3pPr>
            <a:lvl4pPr>
              <a:defRPr>
                <a:latin typeface="Arial Rounded MT Bold" panose="020F0704030504030204" pitchFamily="34" charset="0"/>
              </a:defRPr>
            </a:lvl4pPr>
            <a:lvl5pPr>
              <a:defRPr>
                <a:latin typeface="Arial Rounded MT Bold" panose="020F0704030504030204" pitchFamily="34" charset="0"/>
              </a:defRPr>
            </a:lvl5p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2" name="Title 1"/>
          <p:cNvSpPr>
            <a:spLocks noGrp="1"/>
          </p:cNvSpPr>
          <p:nvPr>
            <p:ph type="title"/>
          </p:nvPr>
        </p:nvSpPr>
        <p:spPr/>
        <p:txBody>
          <a:bodyPr/>
          <a:lstStyle>
            <a:lvl1pPr>
              <a:defRPr>
                <a:latin typeface="Arial Rounded MT Bold" panose="020F0704030504030204" pitchFamily="34" charset="0"/>
              </a:defRPr>
            </a:lvl1pPr>
          </a:lstStyle>
          <a:p>
            <a:r>
              <a:rPr kumimoji="0" lang="en-US" dirty="0" smtClean="0"/>
              <a:t>Click to edit Master title style</a:t>
            </a:r>
            <a:endParaRPr kumimoji="0" lang="en-US" dirty="0"/>
          </a:p>
        </p:txBody>
      </p:sp>
      <p:sp>
        <p:nvSpPr>
          <p:cNvPr id="9" name="Slide Number Placeholder 8"/>
          <p:cNvSpPr>
            <a:spLocks noGrp="1"/>
          </p:cNvSpPr>
          <p:nvPr>
            <p:ph type="sldNum" sz="quarter" idx="15"/>
          </p:nvPr>
        </p:nvSpPr>
        <p:spPr/>
        <p:txBody>
          <a:bodyPr rtlCol="0"/>
          <a:lstStyle>
            <a:lvl1pPr>
              <a:defRPr>
                <a:solidFill>
                  <a:schemeClr val="bg1"/>
                </a:solidFill>
              </a:defRPr>
            </a:lvl1pPr>
          </a:lstStyle>
          <a:p>
            <a:fld id="{59F701ED-8748-4995-8474-2C897244F272}" type="slidenum">
              <a:rPr lang="en-US" smtClean="0"/>
              <a:pPr/>
              <a:t>‹#›</a:t>
            </a:fld>
            <a:endParaRPr lang="en-US"/>
          </a:p>
        </p:txBody>
      </p:sp>
      <p:pic>
        <p:nvPicPr>
          <p:cNvPr id="12290"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8023590" y="5661248"/>
            <a:ext cx="707142" cy="64008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14231675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a:prstGeom prst="rect">
            <a:avLst/>
          </a:prstGeom>
        </p:spPr>
        <p:txBody>
          <a:bodyPr/>
          <a:lstStyle/>
          <a:p>
            <a:fld id="{66C5A5FB-73FD-4F3C-9A18-EB3933339FEB}" type="datetimeFigureOut">
              <a:rPr lang="en-US" smtClean="0"/>
              <a:pPr/>
              <a:t>10/27/2014</a:t>
            </a:fld>
            <a:endParaRPr lang="en-US"/>
          </a:p>
        </p:txBody>
      </p:sp>
      <p:sp>
        <p:nvSpPr>
          <p:cNvPr id="5" name="Footer Placeholder 4"/>
          <p:cNvSpPr>
            <a:spLocks noGrp="1"/>
          </p:cNvSpPr>
          <p:nvPr>
            <p:ph type="ftr" sz="quarter" idx="11"/>
          </p:nvPr>
        </p:nvSpPr>
        <p:spPr bwMode="auto">
          <a:xfrm rot="5400000">
            <a:off x="7077456" y="4178808"/>
            <a:ext cx="3657600" cy="384048"/>
          </a:xfrm>
          <a:prstGeom prst="rect">
            <a:avLst/>
          </a:prstGeo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Tree>
    <p:extLst>
      <p:ext uri="{BB962C8B-B14F-4D97-AF65-F5344CB8AC3E}">
        <p14:creationId xmlns:p14="http://schemas.microsoft.com/office/powerpoint/2010/main" xmlns="" val="1525189505"/>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lvl1pPr>
          </a:lstStyle>
          <a:p>
            <a:r>
              <a:rPr kumimoji="0" lang="en-US" smtClean="0"/>
              <a:t>Click to edit Master title style</a:t>
            </a:r>
            <a:endParaRPr kumimoji="0" lang="en-US" dirty="0"/>
          </a:p>
        </p:txBody>
      </p:sp>
      <p:sp>
        <p:nvSpPr>
          <p:cNvPr id="7" name="Slide Number Placeholder 6"/>
          <p:cNvSpPr>
            <a:spLocks noGrp="1"/>
          </p:cNvSpPr>
          <p:nvPr>
            <p:ph type="sldNum" sz="quarter" idx="12"/>
          </p:nvPr>
        </p:nvSpPr>
        <p:spPr/>
        <p:txBody>
          <a:bodyPr/>
          <a:lstStyle/>
          <a:p>
            <a:fld id="{59F701ED-8748-4995-8474-2C897244F272}" type="slidenum">
              <a:rPr lang="en-US" smtClean="0"/>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pic>
        <p:nvPicPr>
          <p:cNvPr id="13314"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8042505" y="5661248"/>
            <a:ext cx="684510" cy="6196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1531247246"/>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b="1"/>
            </a:lvl1pPr>
          </a:lstStyle>
          <a:p>
            <a:r>
              <a:rPr kumimoji="0" lang="en-US" smtClean="0"/>
              <a:t>Click to edit Master title style</a:t>
            </a:r>
            <a:endParaRPr kumimoji="0" lang="en-US" dirty="0"/>
          </a:p>
        </p:txBody>
      </p:sp>
      <p:sp>
        <p:nvSpPr>
          <p:cNvPr id="7" name="Date Placeholder 6"/>
          <p:cNvSpPr>
            <a:spLocks noGrp="1"/>
          </p:cNvSpPr>
          <p:nvPr>
            <p:ph type="dt" sz="half" idx="10"/>
          </p:nvPr>
        </p:nvSpPr>
        <p:spPr>
          <a:xfrm rot="5400000">
            <a:off x="7589520" y="1081851"/>
            <a:ext cx="2011680" cy="384048"/>
          </a:xfrm>
          <a:prstGeom prst="rect">
            <a:avLst/>
          </a:prstGeom>
        </p:spPr>
        <p:txBody>
          <a:bodyPr/>
          <a:lstStyle/>
          <a:p>
            <a:fld id="{66C5A5FB-73FD-4F3C-9A18-EB3933339FEB}" type="datetimeFigureOut">
              <a:rPr lang="en-US" smtClean="0"/>
              <a:pPr/>
              <a:t>10/27/2014</a:t>
            </a:fld>
            <a:endParaRPr lang="en-US"/>
          </a:p>
        </p:txBody>
      </p:sp>
      <p:sp>
        <p:nvSpPr>
          <p:cNvPr id="8" name="Footer Placeholder 7"/>
          <p:cNvSpPr>
            <a:spLocks noGrp="1"/>
          </p:cNvSpPr>
          <p:nvPr>
            <p:ph type="ftr" sz="quarter" idx="11"/>
          </p:nvPr>
        </p:nvSpPr>
        <p:spPr>
          <a:xfrm rot="5400000">
            <a:off x="6990186" y="3737240"/>
            <a:ext cx="3200400" cy="365760"/>
          </a:xfrm>
          <a:prstGeom prst="rect">
            <a:avLst/>
          </a:prstGeom>
        </p:spPr>
        <p:txBody>
          <a:bodyPr/>
          <a:lstStyle/>
          <a:p>
            <a:endParaRPr lang="en-US"/>
          </a:p>
        </p:txBody>
      </p:sp>
      <p:sp>
        <p:nvSpPr>
          <p:cNvPr id="9" name="Slide Number Placeholder 8"/>
          <p:cNvSpPr>
            <a:spLocks noGrp="1"/>
          </p:cNvSpPr>
          <p:nvPr>
            <p:ph type="sldNum" sz="quarter" idx="12"/>
          </p:nvPr>
        </p:nvSpPr>
        <p:spPr/>
        <p:txBody>
          <a:bodyPr/>
          <a:lstStyle/>
          <a:p>
            <a:fld id="{59F701ED-8748-4995-8474-2C897244F272}" type="slidenum">
              <a:rPr lang="en-US" smtClean="0"/>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extLst>
      <p:ext uri="{BB962C8B-B14F-4D97-AF65-F5344CB8AC3E}">
        <p14:creationId xmlns:p14="http://schemas.microsoft.com/office/powerpoint/2010/main" xmlns="" val="3246101914"/>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lvl1pPr>
          </a:lstStyle>
          <a:p>
            <a:r>
              <a:rPr kumimoji="0" lang="en-US" smtClean="0"/>
              <a:t>Click to edit Master title style</a:t>
            </a:r>
            <a:endParaRPr kumimoji="0" lang="en-US" dirty="0"/>
          </a:p>
        </p:txBody>
      </p:sp>
      <p:sp>
        <p:nvSpPr>
          <p:cNvPr id="7" name="Slide Number Placeholder 6"/>
          <p:cNvSpPr>
            <a:spLocks noGrp="1"/>
          </p:cNvSpPr>
          <p:nvPr>
            <p:ph type="sldNum" sz="quarter" idx="11"/>
          </p:nvPr>
        </p:nvSpPr>
        <p:spPr/>
        <p:txBody>
          <a:bodyPr rtlCol="0"/>
          <a:lstStyle/>
          <a:p>
            <a:fld id="{59F701ED-8748-4995-8474-2C897244F272}" type="slidenum">
              <a:rPr lang="en-US" smtClean="0"/>
              <a:pPr/>
              <a:t>‹#›</a:t>
            </a:fld>
            <a:endParaRPr lang="en-US"/>
          </a:p>
        </p:txBody>
      </p:sp>
      <p:pic>
        <p:nvPicPr>
          <p:cNvPr id="4"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8148786" y="5661248"/>
            <a:ext cx="599678" cy="64407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2365322054"/>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rot="5400000">
            <a:off x="7589520" y="1081851"/>
            <a:ext cx="2011680" cy="384048"/>
          </a:xfrm>
          <a:prstGeom prst="rect">
            <a:avLst/>
          </a:prstGeom>
        </p:spPr>
        <p:txBody>
          <a:bodyPr/>
          <a:lstStyle/>
          <a:p>
            <a:fld id="{66C5A5FB-73FD-4F3C-9A18-EB3933339FEB}" type="datetimeFigureOut">
              <a:rPr lang="en-US" smtClean="0"/>
              <a:pPr/>
              <a:t>10/27/2014</a:t>
            </a:fld>
            <a:endParaRPr lang="en-US"/>
          </a:p>
        </p:txBody>
      </p:sp>
      <p:sp>
        <p:nvSpPr>
          <p:cNvPr id="3" name="Footer Placeholder 2"/>
          <p:cNvSpPr>
            <a:spLocks noGrp="1"/>
          </p:cNvSpPr>
          <p:nvPr>
            <p:ph type="ftr" sz="quarter" idx="11"/>
          </p:nvPr>
        </p:nvSpPr>
        <p:spPr>
          <a:xfrm rot="5400000">
            <a:off x="6990186" y="3737240"/>
            <a:ext cx="3200400" cy="365760"/>
          </a:xfrm>
          <a:prstGeom prst="rect">
            <a:avLst/>
          </a:prstGeom>
        </p:spPr>
        <p:txBody>
          <a:bodyPr/>
          <a:lstStyle/>
          <a:p>
            <a:endParaRPr lang="en-US"/>
          </a:p>
        </p:txBody>
      </p:sp>
      <p:sp>
        <p:nvSpPr>
          <p:cNvPr id="4" name="Slide Number Placeholder 3"/>
          <p:cNvSpPr>
            <a:spLocks noGrp="1"/>
          </p:cNvSpPr>
          <p:nvPr>
            <p:ph type="sldNum" sz="quarter" idx="12"/>
          </p:nvPr>
        </p:nvSpPr>
        <p:spPr/>
        <p:txBody>
          <a:bodyPr/>
          <a:lstStyle/>
          <a:p>
            <a:fld id="{59F701ED-8748-4995-8474-2C897244F272}" type="slidenum">
              <a:rPr lang="en-US" smtClean="0"/>
              <a:pPr/>
              <a:t>‹#›</a:t>
            </a:fld>
            <a:endParaRPr lang="en-US"/>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8148786" y="5661248"/>
            <a:ext cx="599678" cy="64407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1274364011"/>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a:xfrm rot="5400000">
            <a:off x="7589520" y="1081851"/>
            <a:ext cx="2011680" cy="384048"/>
          </a:xfrm>
          <a:prstGeom prst="rect">
            <a:avLst/>
          </a:prstGeom>
        </p:spPr>
        <p:txBody>
          <a:bodyPr rtlCol="0"/>
          <a:lstStyle/>
          <a:p>
            <a:fld id="{66C5A5FB-73FD-4F3C-9A18-EB3933339FEB}" type="datetimeFigureOut">
              <a:rPr lang="en-US" smtClean="0"/>
              <a:pPr/>
              <a:t>10/27/2014</a:t>
            </a:fld>
            <a:endParaRPr lang="en-US"/>
          </a:p>
        </p:txBody>
      </p:sp>
      <p:sp>
        <p:nvSpPr>
          <p:cNvPr id="22" name="Slide Number Placeholder 21"/>
          <p:cNvSpPr>
            <a:spLocks noGrp="1"/>
          </p:cNvSpPr>
          <p:nvPr>
            <p:ph type="sldNum" sz="quarter" idx="15"/>
          </p:nvPr>
        </p:nvSpPr>
        <p:spPr/>
        <p:txBody>
          <a:bodyPr rtlCol="0"/>
          <a:lstStyle/>
          <a:p>
            <a:fld id="{59F701ED-8748-4995-8474-2C897244F272}" type="slidenum">
              <a:rPr lang="en-US" smtClean="0"/>
              <a:pPr/>
              <a:t>‹#›</a:t>
            </a:fld>
            <a:endParaRPr lang="en-US"/>
          </a:p>
        </p:txBody>
      </p:sp>
      <p:sp>
        <p:nvSpPr>
          <p:cNvPr id="23" name="Footer Placeholder 22"/>
          <p:cNvSpPr>
            <a:spLocks noGrp="1"/>
          </p:cNvSpPr>
          <p:nvPr>
            <p:ph type="ftr" sz="quarter" idx="16"/>
          </p:nvPr>
        </p:nvSpPr>
        <p:spPr>
          <a:xfrm rot="5400000">
            <a:off x="6990186" y="3737240"/>
            <a:ext cx="3200400" cy="365760"/>
          </a:xfrm>
          <a:prstGeom prst="rect">
            <a:avLst/>
          </a:prstGeom>
        </p:spPr>
        <p:txBody>
          <a:bodyPr rtlCol="0"/>
          <a:lstStyle/>
          <a:p>
            <a:endParaRPr lang="en-US"/>
          </a:p>
        </p:txBody>
      </p:sp>
      <p:pic>
        <p:nvPicPr>
          <p:cNvPr id="15"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8148786" y="5661248"/>
            <a:ext cx="599678" cy="64407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4226783499"/>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a:xfrm rot="5400000">
            <a:off x="7589520" y="1081851"/>
            <a:ext cx="2011680" cy="384048"/>
          </a:xfrm>
          <a:prstGeom prst="rect">
            <a:avLst/>
          </a:prstGeom>
        </p:spPr>
        <p:txBody>
          <a:bodyPr rtlCol="0"/>
          <a:lstStyle/>
          <a:p>
            <a:fld id="{66C5A5FB-73FD-4F3C-9A18-EB3933339FEB}" type="datetimeFigureOut">
              <a:rPr lang="en-US" smtClean="0"/>
              <a:pPr/>
              <a:t>10/27/2014</a:t>
            </a:fld>
            <a:endParaRPr lang="en-US"/>
          </a:p>
        </p:txBody>
      </p:sp>
      <p:sp>
        <p:nvSpPr>
          <p:cNvPr id="18" name="Slide Number Placeholder 17"/>
          <p:cNvSpPr>
            <a:spLocks noGrp="1"/>
          </p:cNvSpPr>
          <p:nvPr>
            <p:ph type="sldNum" sz="quarter" idx="11"/>
          </p:nvPr>
        </p:nvSpPr>
        <p:spPr/>
        <p:txBody>
          <a:bodyPr rtlCol="0"/>
          <a:lstStyle/>
          <a:p>
            <a:fld id="{59F701ED-8748-4995-8474-2C897244F272}" type="slidenum">
              <a:rPr lang="en-US" smtClean="0"/>
              <a:pPr/>
              <a:t>‹#›</a:t>
            </a:fld>
            <a:endParaRPr lang="en-US"/>
          </a:p>
        </p:txBody>
      </p:sp>
      <p:sp>
        <p:nvSpPr>
          <p:cNvPr id="21" name="Footer Placeholder 20"/>
          <p:cNvSpPr>
            <a:spLocks noGrp="1"/>
          </p:cNvSpPr>
          <p:nvPr>
            <p:ph type="ftr" sz="quarter" idx="12"/>
          </p:nvPr>
        </p:nvSpPr>
        <p:spPr>
          <a:xfrm rot="5400000">
            <a:off x="6990186" y="3737240"/>
            <a:ext cx="3200400" cy="365760"/>
          </a:xfrm>
          <a:prstGeom prst="rect">
            <a:avLst/>
          </a:prstGeom>
        </p:spPr>
        <p:txBody>
          <a:bodyPr rtlCol="0"/>
          <a:lstStyle/>
          <a:p>
            <a:endParaRPr lang="en-US"/>
          </a:p>
        </p:txBody>
      </p:sp>
      <p:pic>
        <p:nvPicPr>
          <p:cNvPr id="15"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8148786" y="5661248"/>
            <a:ext cx="599678" cy="64407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340486334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dirty="0" smtClean="0"/>
              <a:t>Click to edit Master title style</a:t>
            </a:r>
            <a:endParaRPr kumimoji="0" lang="en-US" dirty="0"/>
          </a:p>
        </p:txBody>
      </p:sp>
      <p:sp>
        <p:nvSpPr>
          <p:cNvPr id="13" name="Text Placeholder 12"/>
          <p:cNvSpPr>
            <a:spLocks noGrp="1"/>
          </p:cNvSpPr>
          <p:nvPr>
            <p:ph type="body" idx="1"/>
          </p:nvPr>
        </p:nvSpPr>
        <p:spPr>
          <a:xfrm>
            <a:off x="457200" y="1600200"/>
            <a:ext cx="7467600" cy="4873752"/>
          </a:xfrm>
          <a:prstGeom prst="rect">
            <a:avLst/>
          </a:prstGeom>
          <a:ln w="12700">
            <a:solidFill>
              <a:srgbClr val="7030A0"/>
            </a:solidFill>
          </a:ln>
        </p:spPr>
        <p:txBody>
          <a:bodyPr vert="horz">
            <a:normAutofit/>
          </a:bodyPr>
          <a:lstStyle/>
          <a:p>
            <a:pPr lvl="0" eaLnBrk="1" latinLnBrk="0" hangingPunct="1"/>
            <a:r>
              <a:rPr kumimoji="0" lang="en-US" dirty="0" smtClean="0"/>
              <a:t>Click to edit Master text styles</a:t>
            </a:r>
          </a:p>
          <a:p>
            <a:pPr lvl="1" eaLnBrk="1" latinLnBrk="0" hangingPunct="1"/>
            <a:r>
              <a:rPr kumimoji="0" lang="en-US" dirty="0" smtClean="0"/>
              <a:t>Second level</a:t>
            </a:r>
          </a:p>
          <a:p>
            <a:pPr lvl="2" eaLnBrk="1" latinLnBrk="0" hangingPunct="1"/>
            <a:r>
              <a:rPr kumimoji="0" lang="en-US" dirty="0" smtClean="0"/>
              <a:t>Third level</a:t>
            </a:r>
          </a:p>
          <a:p>
            <a:pPr lvl="3" eaLnBrk="1" latinLnBrk="0" hangingPunct="1"/>
            <a:r>
              <a:rPr kumimoji="0" lang="en-US" dirty="0" smtClean="0"/>
              <a:t>Fourth level</a:t>
            </a:r>
          </a:p>
          <a:p>
            <a:pPr lvl="4" eaLnBrk="1" latinLnBrk="0" hangingPunct="1"/>
            <a:r>
              <a:rPr kumimoji="0" lang="en-US" dirty="0" smtClean="0"/>
              <a:t>Fifth level</a:t>
            </a:r>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59F701ED-8748-4995-8474-2C897244F272}" type="slidenum">
              <a:rPr lang="en-US" smtClean="0"/>
              <a:pPr/>
              <a:t>‹#›</a:t>
            </a:fld>
            <a:endParaRPr lang="en-US"/>
          </a:p>
        </p:txBody>
      </p:sp>
      <p:pic>
        <p:nvPicPr>
          <p:cNvPr id="14" name="Picture 2"/>
          <p:cNvPicPr>
            <a:picLocks noChangeAspect="1" noChangeArrowheads="1"/>
          </p:cNvPicPr>
          <p:nvPr/>
        </p:nvPicPr>
        <p:blipFill>
          <a:blip r:embed="rId13" cstate="print">
            <a:extLst>
              <a:ext uri="{28A0092B-C50C-407E-A947-70E740481C1C}">
                <a14:useLocalDpi xmlns:a14="http://schemas.microsoft.com/office/drawing/2010/main" xmlns="" val="0"/>
              </a:ext>
            </a:extLst>
          </a:blip>
          <a:srcRect/>
          <a:stretch>
            <a:fillRect/>
          </a:stretch>
        </p:blipFill>
        <p:spPr bwMode="auto">
          <a:xfrm>
            <a:off x="8148786" y="5661248"/>
            <a:ext cx="599678" cy="64407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124456166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iming>
    <p:tnLst>
      <p:par>
        <p:cTn id="1" dur="indefinite" restart="never" nodeType="tmRoot"/>
      </p:par>
    </p:tnLst>
  </p:timing>
  <p:txStyles>
    <p:titleStyle>
      <a:lvl1pPr algn="l" rtl="0" eaLnBrk="1" latinLnBrk="0" hangingPunct="1">
        <a:spcBef>
          <a:spcPct val="0"/>
        </a:spcBef>
        <a:buNone/>
        <a:defRPr kumimoji="0" sz="3000" b="1" kern="1200" cap="small" baseline="0">
          <a:solidFill>
            <a:srgbClr val="7030A0"/>
          </a:solidFill>
          <a:latin typeface="Arial Rounded MT Bold" panose="020F0704030504030204" pitchFamily="34" charset="0"/>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Arial Rounded MT Bold" panose="020F0704030504030204" pitchFamily="34" charset="0"/>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Arial Rounded MT Bold" panose="020F0704030504030204" pitchFamily="34" charset="0"/>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Arial Rounded MT Bold" panose="020F0704030504030204" pitchFamily="34" charset="0"/>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Arial Rounded MT Bold" panose="020F0704030504030204" pitchFamily="34" charset="0"/>
          <a:ea typeface="+mn-ea"/>
          <a:cs typeface="+mn-cs"/>
        </a:defRPr>
      </a:lvl4pPr>
      <a:lvl5pPr marL="1280160" indent="0" algn="l" rtl="0" eaLnBrk="1" latinLnBrk="0" hangingPunct="1">
        <a:spcBef>
          <a:spcPct val="20000"/>
        </a:spcBef>
        <a:buClr>
          <a:schemeClr val="accent2">
            <a:tint val="60000"/>
          </a:schemeClr>
        </a:buClr>
        <a:buSzPct val="68000"/>
        <a:buFont typeface="Wingdings 2"/>
        <a:buNone/>
        <a:defRPr kumimoji="0" sz="1600" kern="1200" baseline="0">
          <a:solidFill>
            <a:schemeClr val="tx1"/>
          </a:solidFill>
          <a:latin typeface="Arial Rounded MT Bold" panose="020F0704030504030204" pitchFamily="34" charset="0"/>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8.xml"/><Relationship Id="rId7" Type="http://schemas.openxmlformats.org/officeDocument/2006/relationships/slide" Target="slide3.xml"/><Relationship Id="rId2" Type="http://schemas.openxmlformats.org/officeDocument/2006/relationships/diagramData" Target="../diagrams/data8.xml"/><Relationship Id="rId1" Type="http://schemas.openxmlformats.org/officeDocument/2006/relationships/slideLayout" Target="../slideLayouts/slideLayout6.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9.xml"/><Relationship Id="rId7" Type="http://schemas.openxmlformats.org/officeDocument/2006/relationships/slide" Target="slide3.xml"/><Relationship Id="rId2" Type="http://schemas.openxmlformats.org/officeDocument/2006/relationships/diagramData" Target="../diagrams/data9.xml"/><Relationship Id="rId1" Type="http://schemas.openxmlformats.org/officeDocument/2006/relationships/slideLayout" Target="../slideLayouts/slideLayout6.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10.xml"/><Relationship Id="rId7" Type="http://schemas.openxmlformats.org/officeDocument/2006/relationships/slide" Target="slide3.xml"/><Relationship Id="rId2" Type="http://schemas.openxmlformats.org/officeDocument/2006/relationships/diagramData" Target="../diagrams/data10.xml"/><Relationship Id="rId1" Type="http://schemas.openxmlformats.org/officeDocument/2006/relationships/slideLayout" Target="../slideLayouts/slideLayout6.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11.xml"/><Relationship Id="rId7" Type="http://schemas.openxmlformats.org/officeDocument/2006/relationships/slide" Target="slide3.xml"/><Relationship Id="rId2" Type="http://schemas.openxmlformats.org/officeDocument/2006/relationships/diagramData" Target="../diagrams/data11.xml"/><Relationship Id="rId1" Type="http://schemas.openxmlformats.org/officeDocument/2006/relationships/slideLayout" Target="../slideLayouts/slideLayout6.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12.xml"/><Relationship Id="rId7" Type="http://schemas.openxmlformats.org/officeDocument/2006/relationships/slide" Target="slide3.xml"/><Relationship Id="rId2" Type="http://schemas.openxmlformats.org/officeDocument/2006/relationships/diagramData" Target="../diagrams/data12.xml"/><Relationship Id="rId1" Type="http://schemas.openxmlformats.org/officeDocument/2006/relationships/slideLayout" Target="../slideLayouts/slideLayout6.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13.xml"/><Relationship Id="rId7" Type="http://schemas.openxmlformats.org/officeDocument/2006/relationships/slide" Target="slide3.xml"/><Relationship Id="rId2" Type="http://schemas.openxmlformats.org/officeDocument/2006/relationships/diagramData" Target="../diagrams/data13.xml"/><Relationship Id="rId1" Type="http://schemas.openxmlformats.org/officeDocument/2006/relationships/slideLayout" Target="../slideLayouts/slideLayout6.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14.xml"/><Relationship Id="rId7" Type="http://schemas.openxmlformats.org/officeDocument/2006/relationships/slide" Target="slide3.xml"/><Relationship Id="rId2" Type="http://schemas.openxmlformats.org/officeDocument/2006/relationships/diagramData" Target="../diagrams/data14.xml"/><Relationship Id="rId1" Type="http://schemas.openxmlformats.org/officeDocument/2006/relationships/slideLayout" Target="../slideLayouts/slideLayout6.xml"/><Relationship Id="rId6" Type="http://schemas.microsoft.com/office/2007/relationships/diagramDrawing" Target="../diagrams/drawing14.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17.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hyperlink" Target="http://www.inourhands.co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slide" Target="slide3.xml"/><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7" Type="http://schemas.openxmlformats.org/officeDocument/2006/relationships/slide" Target="slide3.xml"/><Relationship Id="rId2" Type="http://schemas.openxmlformats.org/officeDocument/2006/relationships/diagramData" Target="../diagrams/data2.xml"/><Relationship Id="rId1" Type="http://schemas.openxmlformats.org/officeDocument/2006/relationships/slideLayout" Target="../slideLayouts/slideLayout6.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3.xml"/><Relationship Id="rId7" Type="http://schemas.openxmlformats.org/officeDocument/2006/relationships/slide" Target="slide3.xml"/><Relationship Id="rId2" Type="http://schemas.openxmlformats.org/officeDocument/2006/relationships/diagramData" Target="../diagrams/data3.xml"/><Relationship Id="rId1" Type="http://schemas.openxmlformats.org/officeDocument/2006/relationships/slideLayout" Target="../slideLayouts/slideLayout6.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4.xml"/><Relationship Id="rId7" Type="http://schemas.openxmlformats.org/officeDocument/2006/relationships/slide" Target="slide3.xml"/><Relationship Id="rId2" Type="http://schemas.openxmlformats.org/officeDocument/2006/relationships/diagramData" Target="../diagrams/data4.xml"/><Relationship Id="rId1" Type="http://schemas.openxmlformats.org/officeDocument/2006/relationships/slideLayout" Target="../slideLayouts/slideLayout6.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5.xml"/><Relationship Id="rId7" Type="http://schemas.openxmlformats.org/officeDocument/2006/relationships/slide" Target="slide3.xml"/><Relationship Id="rId2" Type="http://schemas.openxmlformats.org/officeDocument/2006/relationships/diagramData" Target="../diagrams/data5.xml"/><Relationship Id="rId1" Type="http://schemas.openxmlformats.org/officeDocument/2006/relationships/slideLayout" Target="../slideLayouts/slideLayout6.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6.xml"/><Relationship Id="rId7" Type="http://schemas.openxmlformats.org/officeDocument/2006/relationships/slide" Target="slide3.xml"/><Relationship Id="rId2" Type="http://schemas.openxmlformats.org/officeDocument/2006/relationships/diagramData" Target="../diagrams/data6.xml"/><Relationship Id="rId1" Type="http://schemas.openxmlformats.org/officeDocument/2006/relationships/slideLayout" Target="../slideLayouts/slideLayout6.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7.xml"/><Relationship Id="rId7" Type="http://schemas.openxmlformats.org/officeDocument/2006/relationships/slide" Target="slide3.xml"/><Relationship Id="rId2" Type="http://schemas.openxmlformats.org/officeDocument/2006/relationships/diagramData" Target="../diagrams/data7.xml"/><Relationship Id="rId1" Type="http://schemas.openxmlformats.org/officeDocument/2006/relationships/slideLayout" Target="../slideLayouts/slideLayout6.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51520" y="404664"/>
            <a:ext cx="8352928" cy="1384995"/>
          </a:xfrm>
          <a:prstGeom prst="rect">
            <a:avLst/>
          </a:prstGeom>
        </p:spPr>
        <p:txBody>
          <a:bodyPr wrap="square">
            <a:spAutoFit/>
          </a:bodyPr>
          <a:lstStyle/>
          <a:p>
            <a:pPr algn="ctr"/>
            <a:r>
              <a:rPr lang="en-GB" sz="2800" b="1" dirty="0" smtClean="0">
                <a:solidFill>
                  <a:srgbClr val="7030A0"/>
                </a:solidFill>
                <a:latin typeface="Broadway" panose="04040905080B02020502" pitchFamily="82" charset="0"/>
              </a:rPr>
              <a:t>SELF-HARM ALTERNATIVES</a:t>
            </a:r>
            <a:r>
              <a:rPr lang="en-GB" sz="2800" b="1" dirty="0">
                <a:solidFill>
                  <a:srgbClr val="7030A0"/>
                </a:solidFill>
                <a:latin typeface="Broadway" panose="04040905080B02020502" pitchFamily="82" charset="0"/>
              </a:rPr>
              <a:t/>
            </a:r>
            <a:br>
              <a:rPr lang="en-GB" sz="2800" b="1" dirty="0">
                <a:solidFill>
                  <a:srgbClr val="7030A0"/>
                </a:solidFill>
                <a:latin typeface="Broadway" panose="04040905080B02020502" pitchFamily="82" charset="0"/>
              </a:rPr>
            </a:br>
            <a:r>
              <a:rPr lang="en-GB" sz="2800" b="1" dirty="0">
                <a:solidFill>
                  <a:srgbClr val="7030A0"/>
                </a:solidFill>
                <a:latin typeface="Broadway" panose="04040905080B02020502" pitchFamily="82" charset="0"/>
              </a:rPr>
              <a:t>Over </a:t>
            </a:r>
            <a:r>
              <a:rPr lang="en-GB" sz="2800" b="1" dirty="0" smtClean="0">
                <a:solidFill>
                  <a:srgbClr val="7030A0"/>
                </a:solidFill>
                <a:latin typeface="Broadway" panose="04040905080B02020502" pitchFamily="82" charset="0"/>
              </a:rPr>
              <a:t>130 </a:t>
            </a:r>
            <a:r>
              <a:rPr lang="en-GB" sz="2800" b="1" dirty="0">
                <a:solidFill>
                  <a:srgbClr val="7030A0"/>
                </a:solidFill>
                <a:latin typeface="Broadway" panose="04040905080B02020502" pitchFamily="82" charset="0"/>
              </a:rPr>
              <a:t>Ideas for use during         </a:t>
            </a:r>
            <a:endParaRPr lang="en-GB" sz="2800" b="1" dirty="0" smtClean="0">
              <a:solidFill>
                <a:srgbClr val="7030A0"/>
              </a:solidFill>
              <a:latin typeface="Broadway" panose="04040905080B02020502" pitchFamily="82" charset="0"/>
            </a:endParaRPr>
          </a:p>
          <a:p>
            <a:pPr algn="ctr"/>
            <a:r>
              <a:rPr lang="en-GB" sz="2800" b="1" dirty="0" smtClean="0">
                <a:solidFill>
                  <a:srgbClr val="7030A0"/>
                </a:solidFill>
                <a:latin typeface="Broadway" panose="04040905080B02020502" pitchFamily="82" charset="0"/>
              </a:rPr>
              <a:t>self-harm </a:t>
            </a:r>
            <a:r>
              <a:rPr lang="en-GB" sz="2800" b="1" dirty="0">
                <a:solidFill>
                  <a:srgbClr val="7030A0"/>
                </a:solidFill>
                <a:latin typeface="Broadway" panose="04040905080B02020502" pitchFamily="82" charset="0"/>
              </a:rPr>
              <a:t>recovery</a:t>
            </a:r>
          </a:p>
        </p:txBody>
      </p:sp>
      <p:sp>
        <p:nvSpPr>
          <p:cNvPr id="6" name="Subtitle 2"/>
          <p:cNvSpPr txBox="1">
            <a:spLocks/>
          </p:cNvSpPr>
          <p:nvPr/>
        </p:nvSpPr>
        <p:spPr>
          <a:xfrm>
            <a:off x="251520" y="5733256"/>
            <a:ext cx="8206680" cy="641666"/>
          </a:xfrm>
          <a:prstGeom prst="rect">
            <a:avLst/>
          </a:prstGeom>
          <a:ln>
            <a:noFill/>
          </a:ln>
        </p:spPr>
        <p:txBody>
          <a:bodyPr>
            <a:normAutofit/>
          </a:bodyPr>
          <a:lst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Calibri" pitchFamily="34" charset="0"/>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Calibri" pitchFamily="34" charset="0"/>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Calibri" pitchFamily="34" charset="0"/>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Calibri" pitchFamily="34" charset="0"/>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Calibri" pitchFamily="34" charset="0"/>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a:lstStyle>
          <a:p>
            <a:pPr marL="0" indent="0" algn="ctr">
              <a:buNone/>
            </a:pPr>
            <a:r>
              <a:rPr lang="en-GB" b="1" dirty="0" smtClean="0">
                <a:latin typeface="Arial Rounded MT Bold" panose="020F0704030504030204" pitchFamily="34" charset="0"/>
              </a:rPr>
              <a:t>Dr Pooky Knightsmith</a:t>
            </a:r>
            <a:endParaRPr lang="en-US" b="1" dirty="0">
              <a:latin typeface="Arial Rounded MT Bold" panose="020F0704030504030204" pitchFamily="34" charset="0"/>
            </a:endParaRPr>
          </a:p>
        </p:txBody>
      </p:sp>
      <p:grpSp>
        <p:nvGrpSpPr>
          <p:cNvPr id="7" name="Group 6"/>
          <p:cNvGrpSpPr/>
          <p:nvPr/>
        </p:nvGrpSpPr>
        <p:grpSpPr>
          <a:xfrm>
            <a:off x="397767" y="1996460"/>
            <a:ext cx="2293867" cy="1456448"/>
            <a:chOff x="5424508" y="2912315"/>
            <a:chExt cx="2080074" cy="1248044"/>
          </a:xfrm>
          <a:scene3d>
            <a:camera prst="orthographicFront"/>
            <a:lightRig rig="flat" dir="t"/>
          </a:scene3d>
        </p:grpSpPr>
        <p:sp>
          <p:nvSpPr>
            <p:cNvPr id="8" name="Rectangle 7"/>
            <p:cNvSpPr/>
            <p:nvPr/>
          </p:nvSpPr>
          <p:spPr>
            <a:xfrm>
              <a:off x="5424508" y="2912315"/>
              <a:ext cx="2080074" cy="1248044"/>
            </a:xfrm>
            <a:prstGeom prst="rect">
              <a:avLst/>
            </a:prstGeom>
            <a:sp3d prstMaterial="dkEdge">
              <a:bevelT w="8200" h="38100"/>
            </a:sp3d>
          </p:spPr>
          <p:style>
            <a:lnRef idx="0">
              <a:schemeClr val="lt1">
                <a:hueOff val="0"/>
                <a:satOff val="0"/>
                <a:lumOff val="0"/>
                <a:alphaOff val="0"/>
              </a:schemeClr>
            </a:lnRef>
            <a:fillRef idx="2">
              <a:schemeClr val="accent2">
                <a:hueOff val="-15400728"/>
                <a:satOff val="13917"/>
                <a:lumOff val="1572"/>
                <a:alphaOff val="0"/>
              </a:schemeClr>
            </a:fillRef>
            <a:effectRef idx="1">
              <a:schemeClr val="accent2">
                <a:hueOff val="-15400728"/>
                <a:satOff val="13917"/>
                <a:lumOff val="1572"/>
                <a:alphaOff val="0"/>
              </a:schemeClr>
            </a:effectRef>
            <a:fontRef idx="minor">
              <a:schemeClr val="dk1"/>
            </a:fontRef>
          </p:style>
        </p:sp>
        <p:sp>
          <p:nvSpPr>
            <p:cNvPr id="9" name="Rectangle 8"/>
            <p:cNvSpPr/>
            <p:nvPr/>
          </p:nvSpPr>
          <p:spPr>
            <a:xfrm>
              <a:off x="5424508" y="2912315"/>
              <a:ext cx="2080074" cy="1248044"/>
            </a:xfrm>
            <a:prstGeom prst="rect">
              <a:avLst/>
            </a:prstGeom>
            <a:sp3d/>
          </p:spPr>
          <p:style>
            <a:lnRef idx="0">
              <a:scrgbClr r="0" g="0" b="0"/>
            </a:lnRef>
            <a:fillRef idx="0">
              <a:scrgbClr r="0" g="0" b="0"/>
            </a:fillRef>
            <a:effectRef idx="0">
              <a:scrgbClr r="0" g="0" b="0"/>
            </a:effectRef>
            <a:fontRef idx="minor">
              <a:schemeClr val="dk1"/>
            </a:fontRef>
          </p:style>
          <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GB" sz="1600" kern="1200" dirty="0" smtClean="0">
                  <a:latin typeface="Arial Rounded MT Bold" panose="020F0704030504030204" pitchFamily="34" charset="0"/>
                </a:rPr>
                <a:t>Write down what made you feel angry and scribble it out until the paper is worn through</a:t>
              </a:r>
              <a:endParaRPr lang="en-GB" sz="1600" kern="1200" dirty="0">
                <a:latin typeface="Arial Rounded MT Bold" panose="020F0704030504030204" pitchFamily="34" charset="0"/>
              </a:endParaRPr>
            </a:p>
          </p:txBody>
        </p:sp>
      </p:grpSp>
      <p:grpSp>
        <p:nvGrpSpPr>
          <p:cNvPr id="10" name="Group 9"/>
          <p:cNvGrpSpPr/>
          <p:nvPr/>
        </p:nvGrpSpPr>
        <p:grpSpPr>
          <a:xfrm>
            <a:off x="6084168" y="1996460"/>
            <a:ext cx="1924666" cy="1154800"/>
            <a:chOff x="2119559" y="3298034"/>
            <a:chExt cx="1924666" cy="1154800"/>
          </a:xfrm>
          <a:scene3d>
            <a:camera prst="orthographicFront"/>
            <a:lightRig rig="flat" dir="t"/>
          </a:scene3d>
        </p:grpSpPr>
        <p:sp>
          <p:nvSpPr>
            <p:cNvPr id="11" name="Rectangle 10"/>
            <p:cNvSpPr/>
            <p:nvPr/>
          </p:nvSpPr>
          <p:spPr>
            <a:xfrm>
              <a:off x="2119559" y="3298034"/>
              <a:ext cx="1924666" cy="1154800"/>
            </a:xfrm>
            <a:prstGeom prst="rect">
              <a:avLst/>
            </a:prstGeom>
            <a:sp3d prstMaterial="dkEdge">
              <a:bevelT w="8200" h="38100"/>
            </a:sp3d>
          </p:spPr>
          <p:style>
            <a:lnRef idx="0">
              <a:schemeClr val="lt1">
                <a:hueOff val="0"/>
                <a:satOff val="0"/>
                <a:lumOff val="0"/>
                <a:alphaOff val="0"/>
              </a:schemeClr>
            </a:lnRef>
            <a:fillRef idx="2">
              <a:schemeClr val="accent2">
                <a:hueOff val="-14175669"/>
                <a:satOff val="12810"/>
                <a:lumOff val="1447"/>
                <a:alphaOff val="0"/>
              </a:schemeClr>
            </a:fillRef>
            <a:effectRef idx="1">
              <a:schemeClr val="accent2">
                <a:hueOff val="-14175669"/>
                <a:satOff val="12810"/>
                <a:lumOff val="1447"/>
                <a:alphaOff val="0"/>
              </a:schemeClr>
            </a:effectRef>
            <a:fontRef idx="minor">
              <a:schemeClr val="dk1"/>
            </a:fontRef>
          </p:style>
        </p:sp>
        <p:sp>
          <p:nvSpPr>
            <p:cNvPr id="12" name="Rectangle 11"/>
            <p:cNvSpPr/>
            <p:nvPr/>
          </p:nvSpPr>
          <p:spPr>
            <a:xfrm>
              <a:off x="2119559" y="3298034"/>
              <a:ext cx="1924666" cy="1154800"/>
            </a:xfrm>
            <a:prstGeom prst="rect">
              <a:avLst/>
            </a:prstGeom>
            <a:sp3d/>
          </p:spPr>
          <p:style>
            <a:lnRef idx="0">
              <a:scrgbClr r="0" g="0" b="0"/>
            </a:lnRef>
            <a:fillRef idx="0">
              <a:scrgbClr r="0" g="0" b="0"/>
            </a:fillRef>
            <a:effectRef idx="0">
              <a:scrgbClr r="0" g="0" b="0"/>
            </a:effectRef>
            <a:fontRef idx="minor">
              <a:schemeClr val="dk1"/>
            </a:fontRef>
          </p:style>
          <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GB" sz="1500" kern="1200" dirty="0" smtClean="0">
                  <a:latin typeface="Arial Rounded MT Bold" panose="020F0704030504030204" pitchFamily="34" charset="0"/>
                </a:rPr>
                <a:t>Reread your favourite childhood book</a:t>
              </a:r>
              <a:endParaRPr lang="en-GB" sz="1500" kern="1200" dirty="0">
                <a:latin typeface="Arial Rounded MT Bold" panose="020F0704030504030204" pitchFamily="34" charset="0"/>
              </a:endParaRPr>
            </a:p>
          </p:txBody>
        </p:sp>
      </p:grpSp>
      <p:grpSp>
        <p:nvGrpSpPr>
          <p:cNvPr id="13" name="Group 12"/>
          <p:cNvGrpSpPr/>
          <p:nvPr/>
        </p:nvGrpSpPr>
        <p:grpSpPr>
          <a:xfrm>
            <a:off x="5931064" y="4216975"/>
            <a:ext cx="2527136" cy="1516281"/>
            <a:chOff x="97042" y="1031"/>
            <a:chExt cx="2527136" cy="1516281"/>
          </a:xfrm>
          <a:scene3d>
            <a:camera prst="orthographicFront"/>
            <a:lightRig rig="flat" dir="t"/>
          </a:scene3d>
        </p:grpSpPr>
        <p:sp>
          <p:nvSpPr>
            <p:cNvPr id="14" name="Rectangle 13"/>
            <p:cNvSpPr/>
            <p:nvPr/>
          </p:nvSpPr>
          <p:spPr>
            <a:xfrm>
              <a:off x="97042" y="1031"/>
              <a:ext cx="2527136" cy="1516281"/>
            </a:xfrm>
            <a:prstGeom prst="rect">
              <a:avLst/>
            </a:prstGeom>
            <a:sp3d prstMaterial="dkEdge">
              <a:bevelT w="8200" h="38100"/>
            </a:sp3d>
          </p:spPr>
          <p:style>
            <a:lnRef idx="0">
              <a:schemeClr val="lt1">
                <a:hueOff val="0"/>
                <a:satOff val="0"/>
                <a:lumOff val="0"/>
                <a:alphaOff val="0"/>
              </a:schemeClr>
            </a:lnRef>
            <a:fillRef idx="2">
              <a:schemeClr val="accent2">
                <a:hueOff val="0"/>
                <a:satOff val="0"/>
                <a:lumOff val="0"/>
                <a:alphaOff val="0"/>
              </a:schemeClr>
            </a:fillRef>
            <a:effectRef idx="1">
              <a:schemeClr val="accent2">
                <a:hueOff val="0"/>
                <a:satOff val="0"/>
                <a:lumOff val="0"/>
                <a:alphaOff val="0"/>
              </a:schemeClr>
            </a:effectRef>
            <a:fontRef idx="minor">
              <a:schemeClr val="dk1"/>
            </a:fontRef>
          </p:style>
        </p:sp>
        <p:sp>
          <p:nvSpPr>
            <p:cNvPr id="15" name="Rectangle 14"/>
            <p:cNvSpPr/>
            <p:nvPr/>
          </p:nvSpPr>
          <p:spPr>
            <a:xfrm>
              <a:off x="97042" y="1031"/>
              <a:ext cx="2527136" cy="1516281"/>
            </a:xfrm>
            <a:prstGeom prst="rect">
              <a:avLst/>
            </a:prstGeom>
            <a:sp3d/>
          </p:spPr>
          <p:style>
            <a:lnRef idx="0">
              <a:scrgbClr r="0" g="0" b="0"/>
            </a:lnRef>
            <a:fillRef idx="0">
              <a:scrgbClr r="0" g="0" b="0"/>
            </a:fillRef>
            <a:effectRef idx="0">
              <a:scrgbClr r="0" g="0" b="0"/>
            </a:effectRef>
            <a:fontRef idx="minor">
              <a:schemeClr val="dk1"/>
            </a:fontRef>
          </p:style>
          <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GB" sz="2100" kern="1200" dirty="0" smtClean="0">
                  <a:latin typeface="Arial Rounded MT Bold" panose="020F0704030504030204" pitchFamily="34" charset="0"/>
                </a:rPr>
                <a:t>Put your books in height, alphabetical or colour order</a:t>
              </a:r>
              <a:endParaRPr lang="en-GB" sz="2100" kern="1200" dirty="0">
                <a:latin typeface="Arial Rounded MT Bold" panose="020F0704030504030204" pitchFamily="34" charset="0"/>
              </a:endParaRPr>
            </a:p>
          </p:txBody>
        </p:sp>
      </p:grpSp>
      <p:grpSp>
        <p:nvGrpSpPr>
          <p:cNvPr id="16" name="Group 15"/>
          <p:cNvGrpSpPr/>
          <p:nvPr/>
        </p:nvGrpSpPr>
        <p:grpSpPr>
          <a:xfrm>
            <a:off x="1043608" y="4379205"/>
            <a:ext cx="1872102" cy="1123261"/>
            <a:chOff x="6293377" y="829"/>
            <a:chExt cx="1872102" cy="1123261"/>
          </a:xfrm>
          <a:scene3d>
            <a:camera prst="orthographicFront"/>
            <a:lightRig rig="flat" dir="t"/>
          </a:scene3d>
        </p:grpSpPr>
        <p:sp>
          <p:nvSpPr>
            <p:cNvPr id="17" name="Rectangle 16"/>
            <p:cNvSpPr/>
            <p:nvPr/>
          </p:nvSpPr>
          <p:spPr>
            <a:xfrm>
              <a:off x="6293377" y="829"/>
              <a:ext cx="1872102" cy="1123261"/>
            </a:xfrm>
            <a:prstGeom prst="rect">
              <a:avLst/>
            </a:prstGeom>
            <a:sp3d prstMaterial="dkEdge">
              <a:bevelT w="8200" h="38100"/>
            </a:sp3d>
          </p:spPr>
          <p:style>
            <a:lnRef idx="0">
              <a:schemeClr val="lt1">
                <a:hueOff val="0"/>
                <a:satOff val="0"/>
                <a:lumOff val="0"/>
                <a:alphaOff val="0"/>
              </a:schemeClr>
            </a:lnRef>
            <a:fillRef idx="2">
              <a:schemeClr val="accent2">
                <a:hueOff val="-3998266"/>
                <a:satOff val="3613"/>
                <a:lumOff val="408"/>
                <a:alphaOff val="0"/>
              </a:schemeClr>
            </a:fillRef>
            <a:effectRef idx="1">
              <a:schemeClr val="accent2">
                <a:hueOff val="-3998266"/>
                <a:satOff val="3613"/>
                <a:lumOff val="408"/>
                <a:alphaOff val="0"/>
              </a:schemeClr>
            </a:effectRef>
            <a:fontRef idx="minor">
              <a:schemeClr val="dk1"/>
            </a:fontRef>
          </p:style>
        </p:sp>
        <p:sp>
          <p:nvSpPr>
            <p:cNvPr id="18" name="Rectangle 17"/>
            <p:cNvSpPr/>
            <p:nvPr/>
          </p:nvSpPr>
          <p:spPr>
            <a:xfrm>
              <a:off x="6293377" y="829"/>
              <a:ext cx="1872102" cy="1123261"/>
            </a:xfrm>
            <a:prstGeom prst="rect">
              <a:avLst/>
            </a:prstGeom>
            <a:sp3d/>
          </p:spPr>
          <p:style>
            <a:lnRef idx="0">
              <a:scrgbClr r="0" g="0" b="0"/>
            </a:lnRef>
            <a:fillRef idx="0">
              <a:scrgbClr r="0" g="0" b="0"/>
            </a:fillRef>
            <a:effectRef idx="0">
              <a:scrgbClr r="0" g="0" b="0"/>
            </a:effectRef>
            <a:fontRef idx="minor">
              <a:schemeClr val="dk1"/>
            </a:fontRef>
          </p:style>
          <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GB" sz="1700" kern="1200" dirty="0" smtClean="0">
                  <a:latin typeface="Arial Rounded MT Bold" panose="020F0704030504030204" pitchFamily="34" charset="0"/>
                </a:rPr>
                <a:t>Have a cold shower</a:t>
              </a:r>
              <a:endParaRPr lang="en-GB" sz="1700" kern="1200" dirty="0">
                <a:latin typeface="Arial Rounded MT Bold" panose="020F0704030504030204" pitchFamily="34" charset="0"/>
              </a:endParaRPr>
            </a:p>
          </p:txBody>
        </p:sp>
      </p:grpSp>
      <p:sp>
        <p:nvSpPr>
          <p:cNvPr id="4" name="Oval 3"/>
          <p:cNvSpPr/>
          <p:nvPr/>
        </p:nvSpPr>
        <p:spPr>
          <a:xfrm>
            <a:off x="2594870" y="1789659"/>
            <a:ext cx="3666227" cy="3709359"/>
          </a:xfrm>
          <a:prstGeom prst="ellipse">
            <a:avLst/>
          </a:prstGeom>
          <a:blipFill dpi="0" rotWithShape="1">
            <a:blip r:embed="rId2" cstate="print">
              <a:extLst>
                <a:ext uri="{28A0092B-C50C-407E-A947-70E740481C1C}">
                  <a14:useLocalDpi xmlns:a14="http://schemas.microsoft.com/office/drawing/2010/main" xmlns="" val="0"/>
                </a:ext>
              </a:extLst>
            </a:blip>
            <a:srcRect/>
            <a:stretch>
              <a:fillRect/>
            </a:stretch>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xmlns="" val="169375322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67544" y="692696"/>
            <a:ext cx="7467600" cy="1143000"/>
          </a:xfrm>
        </p:spPr>
        <p:txBody>
          <a:bodyPr>
            <a:normAutofit fontScale="90000"/>
          </a:bodyPr>
          <a:lstStyle/>
          <a:p>
            <a:r>
              <a:rPr lang="en-GB" dirty="0"/>
              <a:t>Delaying tactics to give you </a:t>
            </a:r>
            <a:r>
              <a:rPr lang="en-GB" dirty="0" smtClean="0"/>
              <a:t>time </a:t>
            </a:r>
            <a:r>
              <a:rPr lang="en-GB" dirty="0"/>
              <a:t>to think</a:t>
            </a:r>
            <a:br>
              <a:rPr lang="en-GB" dirty="0"/>
            </a:br>
            <a:r>
              <a:rPr lang="en-GB" sz="1600" dirty="0"/>
              <a:t>When you’re trying hard to give up self-harming, sometimes you know that if you can just give yourself a little time to think then you’ll be able to reason with yourself.  These ideas will buy you a minute or two to try and calm your anxiety and remind yourself of safer coping mechanisms (you might do one of these before going on to try one of the ideas in another category).</a:t>
            </a:r>
            <a:endParaRPr lang="en-GB" dirty="0"/>
          </a:p>
        </p:txBody>
      </p:sp>
      <p:graphicFrame>
        <p:nvGraphicFramePr>
          <p:cNvPr id="5" name="Diagram 4"/>
          <p:cNvGraphicFramePr/>
          <p:nvPr>
            <p:extLst>
              <p:ext uri="{D42A27DB-BD31-4B8C-83A1-F6EECF244321}">
                <p14:modId xmlns:p14="http://schemas.microsoft.com/office/powerpoint/2010/main" xmlns="" val="2153780306"/>
              </p:ext>
            </p:extLst>
          </p:nvPr>
        </p:nvGraphicFramePr>
        <p:xfrm>
          <a:off x="251520" y="1844824"/>
          <a:ext cx="8280920" cy="476830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Oval 5">
            <a:hlinkClick r:id="rId7" action="ppaction://hlinksldjump"/>
          </p:cNvPr>
          <p:cNvSpPr/>
          <p:nvPr/>
        </p:nvSpPr>
        <p:spPr>
          <a:xfrm>
            <a:off x="7668344" y="5733256"/>
            <a:ext cx="936104" cy="936104"/>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GB" sz="1200" b="1" dirty="0" smtClean="0">
                <a:latin typeface="Arial Rounded MT Bold" panose="020F0704030504030204" pitchFamily="34" charset="0"/>
                <a:hlinkClick r:id="rId7" action="ppaction://hlinksldjump"/>
              </a:rPr>
              <a:t>HOME</a:t>
            </a:r>
            <a:endParaRPr lang="en-GB" sz="1200" b="1" dirty="0">
              <a:latin typeface="Arial Rounded MT Bold" panose="020F0704030504030204" pitchFamily="34" charset="0"/>
            </a:endParaRPr>
          </a:p>
        </p:txBody>
      </p:sp>
    </p:spTree>
    <p:extLst>
      <p:ext uri="{BB962C8B-B14F-4D97-AF65-F5344CB8AC3E}">
        <p14:creationId xmlns:p14="http://schemas.microsoft.com/office/powerpoint/2010/main" xmlns="" val="352031568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95536" y="44624"/>
            <a:ext cx="7467600" cy="1143000"/>
          </a:xfrm>
        </p:spPr>
        <p:txBody>
          <a:bodyPr>
            <a:normAutofit/>
          </a:bodyPr>
          <a:lstStyle/>
          <a:p>
            <a:r>
              <a:rPr lang="en-GB" dirty="0"/>
              <a:t>Ideas to help you feel more in control</a:t>
            </a:r>
            <a:br>
              <a:rPr lang="en-GB" dirty="0"/>
            </a:br>
            <a:r>
              <a:rPr lang="en-GB" sz="1600" dirty="0"/>
              <a:t>If everything feels out of control and your urge to self-harm is because you feel like you need control something, try one of these ideas instead:</a:t>
            </a:r>
            <a:endParaRPr lang="en-GB" dirty="0"/>
          </a:p>
        </p:txBody>
      </p:sp>
      <p:graphicFrame>
        <p:nvGraphicFramePr>
          <p:cNvPr id="5" name="Diagram 4"/>
          <p:cNvGraphicFramePr/>
          <p:nvPr>
            <p:extLst>
              <p:ext uri="{D42A27DB-BD31-4B8C-83A1-F6EECF244321}">
                <p14:modId xmlns:p14="http://schemas.microsoft.com/office/powerpoint/2010/main" xmlns="" val="3431858075"/>
              </p:ext>
            </p:extLst>
          </p:nvPr>
        </p:nvGraphicFramePr>
        <p:xfrm>
          <a:off x="323528" y="1397000"/>
          <a:ext cx="8280920" cy="505633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Oval 5">
            <a:hlinkClick r:id="rId7" action="ppaction://hlinksldjump"/>
          </p:cNvPr>
          <p:cNvSpPr/>
          <p:nvPr/>
        </p:nvSpPr>
        <p:spPr>
          <a:xfrm>
            <a:off x="7668344" y="5733256"/>
            <a:ext cx="936104" cy="936104"/>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GB" sz="1200" b="1" dirty="0" smtClean="0">
                <a:latin typeface="Arial Rounded MT Bold" panose="020F0704030504030204" pitchFamily="34" charset="0"/>
                <a:hlinkClick r:id="rId7" action="ppaction://hlinksldjump"/>
              </a:rPr>
              <a:t>HOME</a:t>
            </a:r>
            <a:endParaRPr lang="en-GB" sz="1200" b="1" dirty="0">
              <a:latin typeface="Arial Rounded MT Bold" panose="020F0704030504030204" pitchFamily="34" charset="0"/>
            </a:endParaRPr>
          </a:p>
        </p:txBody>
      </p:sp>
    </p:spTree>
    <p:extLst>
      <p:ext uri="{BB962C8B-B14F-4D97-AF65-F5344CB8AC3E}">
        <p14:creationId xmlns:p14="http://schemas.microsoft.com/office/powerpoint/2010/main" xmlns="" val="310290591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23528" y="332656"/>
            <a:ext cx="7920880" cy="1354162"/>
          </a:xfrm>
        </p:spPr>
        <p:txBody>
          <a:bodyPr>
            <a:normAutofit fontScale="90000"/>
          </a:bodyPr>
          <a:lstStyle/>
          <a:p>
            <a:r>
              <a:rPr lang="en-GB" dirty="0"/>
              <a:t>Ideas that remind you that you have a future</a:t>
            </a:r>
            <a:br>
              <a:rPr lang="en-GB" dirty="0"/>
            </a:br>
            <a:r>
              <a:rPr lang="en-GB" sz="1600" dirty="0"/>
              <a:t>The future can feel like an unreal prospect at times and all we can think of is the desperate thoughts and feelings we’re experiencing now. Sometimes, casting our minds forwards can be a helpful way to enable ourselves to find our way out of the emotional difficulties we’re facing in the here and now.</a:t>
            </a:r>
            <a:endParaRPr lang="en-GB" dirty="0"/>
          </a:p>
        </p:txBody>
      </p:sp>
      <p:graphicFrame>
        <p:nvGraphicFramePr>
          <p:cNvPr id="5" name="Diagram 4"/>
          <p:cNvGraphicFramePr/>
          <p:nvPr>
            <p:extLst>
              <p:ext uri="{D42A27DB-BD31-4B8C-83A1-F6EECF244321}">
                <p14:modId xmlns:p14="http://schemas.microsoft.com/office/powerpoint/2010/main" xmlns="" val="1477175212"/>
              </p:ext>
            </p:extLst>
          </p:nvPr>
        </p:nvGraphicFramePr>
        <p:xfrm>
          <a:off x="323528" y="1397000"/>
          <a:ext cx="8280920" cy="505633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Oval 5">
            <a:hlinkClick r:id="rId7" action="ppaction://hlinksldjump"/>
          </p:cNvPr>
          <p:cNvSpPr/>
          <p:nvPr/>
        </p:nvSpPr>
        <p:spPr>
          <a:xfrm>
            <a:off x="7668344" y="5733256"/>
            <a:ext cx="936104" cy="936104"/>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GB" sz="1200" b="1" dirty="0" smtClean="0">
                <a:latin typeface="Arial Rounded MT Bold" panose="020F0704030504030204" pitchFamily="34" charset="0"/>
                <a:hlinkClick r:id="rId7" action="ppaction://hlinksldjump"/>
              </a:rPr>
              <a:t>HOME</a:t>
            </a:r>
            <a:endParaRPr lang="en-GB" sz="1200" b="1" dirty="0">
              <a:latin typeface="Arial Rounded MT Bold" panose="020F0704030504030204" pitchFamily="34" charset="0"/>
            </a:endParaRPr>
          </a:p>
        </p:txBody>
      </p:sp>
    </p:spTree>
    <p:extLst>
      <p:ext uri="{BB962C8B-B14F-4D97-AF65-F5344CB8AC3E}">
        <p14:creationId xmlns:p14="http://schemas.microsoft.com/office/powerpoint/2010/main" xmlns="" val="175509221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95536" y="116632"/>
            <a:ext cx="7467600" cy="1143000"/>
          </a:xfrm>
        </p:spPr>
        <p:txBody>
          <a:bodyPr>
            <a:normAutofit fontScale="90000"/>
          </a:bodyPr>
          <a:lstStyle/>
          <a:p>
            <a:r>
              <a:rPr lang="en-GB" dirty="0"/>
              <a:t>Ideas for when you’re </a:t>
            </a:r>
            <a:r>
              <a:rPr lang="en-GB" dirty="0" smtClean="0"/>
              <a:t>feeling confused</a:t>
            </a:r>
            <a:r>
              <a:rPr lang="en-GB" dirty="0"/>
              <a:t/>
            </a:r>
            <a:br>
              <a:rPr lang="en-GB" dirty="0"/>
            </a:br>
            <a:r>
              <a:rPr lang="en-GB" sz="1600" dirty="0"/>
              <a:t>Sometimes our thoughts get all muddled and we don’t know what to think.  These are ideas that can help us to start thinking a little more straight and begin to understand ourselves and what is going on around us.</a:t>
            </a:r>
            <a:endParaRPr lang="en-GB" dirty="0"/>
          </a:p>
        </p:txBody>
      </p:sp>
      <p:graphicFrame>
        <p:nvGraphicFramePr>
          <p:cNvPr id="5" name="Diagram 4"/>
          <p:cNvGraphicFramePr/>
          <p:nvPr>
            <p:extLst>
              <p:ext uri="{D42A27DB-BD31-4B8C-83A1-F6EECF244321}">
                <p14:modId xmlns:p14="http://schemas.microsoft.com/office/powerpoint/2010/main" xmlns="" val="563858761"/>
              </p:ext>
            </p:extLst>
          </p:nvPr>
        </p:nvGraphicFramePr>
        <p:xfrm>
          <a:off x="323528" y="1397000"/>
          <a:ext cx="8280920" cy="505633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Oval 5">
            <a:hlinkClick r:id="rId7" action="ppaction://hlinksldjump"/>
          </p:cNvPr>
          <p:cNvSpPr/>
          <p:nvPr/>
        </p:nvSpPr>
        <p:spPr>
          <a:xfrm>
            <a:off x="7668344" y="5733256"/>
            <a:ext cx="936104" cy="936104"/>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GB" sz="1200" b="1" dirty="0" smtClean="0">
                <a:latin typeface="Arial Rounded MT Bold" panose="020F0704030504030204" pitchFamily="34" charset="0"/>
                <a:hlinkClick r:id="rId7" action="ppaction://hlinksldjump"/>
              </a:rPr>
              <a:t>HOME</a:t>
            </a:r>
            <a:endParaRPr lang="en-GB" sz="1200" b="1" dirty="0">
              <a:latin typeface="Arial Rounded MT Bold" panose="020F0704030504030204" pitchFamily="34" charset="0"/>
            </a:endParaRPr>
          </a:p>
        </p:txBody>
      </p:sp>
    </p:spTree>
    <p:extLst>
      <p:ext uri="{BB962C8B-B14F-4D97-AF65-F5344CB8AC3E}">
        <p14:creationId xmlns:p14="http://schemas.microsoft.com/office/powerpoint/2010/main" xmlns="" val="19074061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GB" dirty="0"/>
              <a:t>Ideas that nurture rather than </a:t>
            </a:r>
            <a:r>
              <a:rPr lang="en-GB" dirty="0" smtClean="0"/>
              <a:t>harm</a:t>
            </a:r>
            <a:br>
              <a:rPr lang="en-GB" dirty="0" smtClean="0"/>
            </a:br>
            <a:r>
              <a:rPr lang="en-GB" sz="1600" dirty="0"/>
              <a:t>Sometimes, doing something which involves caring for something or someone else can be the perfect antidote to feelings of self-harm.</a:t>
            </a:r>
            <a:endParaRPr lang="en-GB" dirty="0"/>
          </a:p>
        </p:txBody>
      </p:sp>
      <p:graphicFrame>
        <p:nvGraphicFramePr>
          <p:cNvPr id="5" name="Diagram 4"/>
          <p:cNvGraphicFramePr/>
          <p:nvPr>
            <p:extLst>
              <p:ext uri="{D42A27DB-BD31-4B8C-83A1-F6EECF244321}">
                <p14:modId xmlns:p14="http://schemas.microsoft.com/office/powerpoint/2010/main" xmlns="" val="548249901"/>
              </p:ext>
            </p:extLst>
          </p:nvPr>
        </p:nvGraphicFramePr>
        <p:xfrm>
          <a:off x="323528" y="1397000"/>
          <a:ext cx="8280920" cy="505633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Oval 5">
            <a:hlinkClick r:id="rId7" action="ppaction://hlinksldjump"/>
          </p:cNvPr>
          <p:cNvSpPr/>
          <p:nvPr/>
        </p:nvSpPr>
        <p:spPr>
          <a:xfrm>
            <a:off x="7668344" y="5733256"/>
            <a:ext cx="936104" cy="936104"/>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GB" sz="1200" b="1" dirty="0" smtClean="0">
                <a:latin typeface="Arial Rounded MT Bold" panose="020F0704030504030204" pitchFamily="34" charset="0"/>
                <a:hlinkClick r:id="rId7" action="ppaction://hlinksldjump"/>
              </a:rPr>
              <a:t>HOME</a:t>
            </a:r>
            <a:endParaRPr lang="en-GB" sz="1200" b="1" dirty="0">
              <a:latin typeface="Arial Rounded MT Bold" panose="020F0704030504030204" pitchFamily="34" charset="0"/>
            </a:endParaRPr>
          </a:p>
        </p:txBody>
      </p:sp>
    </p:spTree>
    <p:extLst>
      <p:ext uri="{BB962C8B-B14F-4D97-AF65-F5344CB8AC3E}">
        <p14:creationId xmlns:p14="http://schemas.microsoft.com/office/powerpoint/2010/main" xmlns="" val="12791567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67544" y="116632"/>
            <a:ext cx="7467600" cy="1143000"/>
          </a:xfrm>
        </p:spPr>
        <p:txBody>
          <a:bodyPr>
            <a:normAutofit fontScale="90000"/>
          </a:bodyPr>
          <a:lstStyle/>
          <a:p>
            <a:r>
              <a:rPr lang="en-GB" dirty="0"/>
              <a:t>Ideas that remind you that you’re </a:t>
            </a:r>
            <a:r>
              <a:rPr lang="en-GB" dirty="0" smtClean="0"/>
              <a:t>real</a:t>
            </a:r>
            <a:br>
              <a:rPr lang="en-GB" dirty="0" smtClean="0"/>
            </a:br>
            <a:r>
              <a:rPr lang="en-GB" sz="1600" dirty="0"/>
              <a:t>On some occasions, the chief reason that we feel the need to self-harm is just to remind ourselves that we’re real, to prevent the feeling of numbness from overtaking us.  If that’s how you’re feeling, these ideas might help:</a:t>
            </a:r>
            <a:endParaRPr lang="en-GB" dirty="0"/>
          </a:p>
        </p:txBody>
      </p:sp>
      <p:graphicFrame>
        <p:nvGraphicFramePr>
          <p:cNvPr id="5" name="Diagram 4"/>
          <p:cNvGraphicFramePr/>
          <p:nvPr>
            <p:extLst>
              <p:ext uri="{D42A27DB-BD31-4B8C-83A1-F6EECF244321}">
                <p14:modId xmlns:p14="http://schemas.microsoft.com/office/powerpoint/2010/main" xmlns="" val="2982412612"/>
              </p:ext>
            </p:extLst>
          </p:nvPr>
        </p:nvGraphicFramePr>
        <p:xfrm>
          <a:off x="323528" y="1397000"/>
          <a:ext cx="8280920" cy="505633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Oval 5">
            <a:hlinkClick r:id="rId7" action="ppaction://hlinksldjump"/>
          </p:cNvPr>
          <p:cNvSpPr/>
          <p:nvPr/>
        </p:nvSpPr>
        <p:spPr>
          <a:xfrm>
            <a:off x="7668344" y="5733256"/>
            <a:ext cx="936104" cy="936104"/>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GB" sz="1200" b="1" dirty="0" smtClean="0">
                <a:latin typeface="Arial Rounded MT Bold" panose="020F0704030504030204" pitchFamily="34" charset="0"/>
                <a:hlinkClick r:id="rId7" action="ppaction://hlinksldjump"/>
              </a:rPr>
              <a:t>HOME</a:t>
            </a:r>
            <a:endParaRPr lang="en-GB" sz="1200" b="1" dirty="0">
              <a:latin typeface="Arial Rounded MT Bold" panose="020F0704030504030204" pitchFamily="34" charset="0"/>
            </a:endParaRPr>
          </a:p>
        </p:txBody>
      </p:sp>
    </p:spTree>
    <p:extLst>
      <p:ext uri="{BB962C8B-B14F-4D97-AF65-F5344CB8AC3E}">
        <p14:creationId xmlns:p14="http://schemas.microsoft.com/office/powerpoint/2010/main" xmlns="" val="11345947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95536" y="-609"/>
            <a:ext cx="7920880" cy="1426170"/>
          </a:xfrm>
        </p:spPr>
        <p:txBody>
          <a:bodyPr>
            <a:normAutofit fontScale="90000"/>
          </a:bodyPr>
          <a:lstStyle/>
          <a:p>
            <a:r>
              <a:rPr lang="en-GB" dirty="0"/>
              <a:t>Ideas that won’t be noticed in busy situations</a:t>
            </a:r>
            <a:r>
              <a:rPr lang="en-GB" dirty="0" smtClean="0"/>
              <a:t/>
            </a:r>
            <a:br>
              <a:rPr lang="en-GB" dirty="0" smtClean="0"/>
            </a:br>
            <a:r>
              <a:rPr lang="en-GB" sz="1600" dirty="0"/>
              <a:t>When the urge to self-harm overcomes you in the middle of a crowded situation or in a lesson, it can be hard to know what to do to manage how you’re feeling.  Here are a few ideas that nobody will even know you’re doing:</a:t>
            </a:r>
            <a:endParaRPr lang="en-GB" dirty="0"/>
          </a:p>
        </p:txBody>
      </p:sp>
      <p:graphicFrame>
        <p:nvGraphicFramePr>
          <p:cNvPr id="5" name="Diagram 4"/>
          <p:cNvGraphicFramePr/>
          <p:nvPr>
            <p:extLst>
              <p:ext uri="{D42A27DB-BD31-4B8C-83A1-F6EECF244321}">
                <p14:modId xmlns:p14="http://schemas.microsoft.com/office/powerpoint/2010/main" xmlns="" val="608554490"/>
              </p:ext>
            </p:extLst>
          </p:nvPr>
        </p:nvGraphicFramePr>
        <p:xfrm>
          <a:off x="251520" y="1628800"/>
          <a:ext cx="8280920" cy="505633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Oval 5">
            <a:hlinkClick r:id="rId7" action="ppaction://hlinksldjump"/>
          </p:cNvPr>
          <p:cNvSpPr/>
          <p:nvPr/>
        </p:nvSpPr>
        <p:spPr>
          <a:xfrm>
            <a:off x="7668344" y="5733256"/>
            <a:ext cx="936104" cy="936104"/>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GB" sz="1200" b="1" dirty="0" smtClean="0">
                <a:latin typeface="Arial Rounded MT Bold" panose="020F0704030504030204" pitchFamily="34" charset="0"/>
                <a:hlinkClick r:id="rId7" action="ppaction://hlinksldjump"/>
              </a:rPr>
              <a:t>HOME</a:t>
            </a:r>
            <a:endParaRPr lang="en-GB" sz="1200" b="1" dirty="0">
              <a:latin typeface="Arial Rounded MT Bold" panose="020F0704030504030204" pitchFamily="34" charset="0"/>
            </a:endParaRPr>
          </a:p>
        </p:txBody>
      </p:sp>
    </p:spTree>
    <p:extLst>
      <p:ext uri="{BB962C8B-B14F-4D97-AF65-F5344CB8AC3E}">
        <p14:creationId xmlns:p14="http://schemas.microsoft.com/office/powerpoint/2010/main" xmlns="" val="292346778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323528" y="260648"/>
            <a:ext cx="8208912" cy="6408712"/>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just"/>
            <a:r>
              <a:rPr lang="en-GB" sz="3600" b="1" dirty="0">
                <a:latin typeface="Arial Rounded MT Bold" panose="020F0704030504030204" pitchFamily="34" charset="0"/>
              </a:rPr>
              <a:t>Need more support?</a:t>
            </a:r>
            <a:endParaRPr lang="en-GB" sz="3600" b="1" dirty="0" smtClean="0">
              <a:latin typeface="Arial Rounded MT Bold" panose="020F0704030504030204" pitchFamily="34" charset="0"/>
            </a:endParaRPr>
          </a:p>
          <a:p>
            <a:pPr algn="just"/>
            <a:endParaRPr lang="en-GB" dirty="0">
              <a:latin typeface="Arial Rounded MT Bold" panose="020F0704030504030204" pitchFamily="34" charset="0"/>
            </a:endParaRPr>
          </a:p>
          <a:p>
            <a:pPr algn="just"/>
            <a:r>
              <a:rPr lang="en-GB" dirty="0" smtClean="0">
                <a:latin typeface="Arial Rounded MT Bold" panose="020F0704030504030204" pitchFamily="34" charset="0"/>
              </a:rPr>
              <a:t>Dr Pooky Knightsmith specialises in mental health and emotional well-being in the school setting.  She can provide training sessions or workshops for school staff, parents or students on a variety of topics, including self-harm and eating disorders. </a:t>
            </a:r>
          </a:p>
          <a:p>
            <a:pPr algn="just"/>
            <a:endParaRPr lang="en-GB" dirty="0" smtClean="0">
              <a:latin typeface="Arial Rounded MT Bold" panose="020F0704030504030204" pitchFamily="34" charset="0"/>
            </a:endParaRPr>
          </a:p>
          <a:p>
            <a:pPr algn="just"/>
            <a:r>
              <a:rPr lang="en-GB" b="1" dirty="0" smtClean="0">
                <a:latin typeface="Arial Rounded MT Bold" panose="020F0704030504030204" pitchFamily="34" charset="0"/>
              </a:rPr>
              <a:t>For further information visit </a:t>
            </a:r>
          </a:p>
          <a:p>
            <a:pPr algn="just"/>
            <a:r>
              <a:rPr lang="en-GB" dirty="0" smtClean="0">
                <a:latin typeface="Arial Rounded MT Bold" panose="020F0704030504030204" pitchFamily="34" charset="0"/>
                <a:hlinkClick r:id="rId2"/>
              </a:rPr>
              <a:t>www.inourhands.com</a:t>
            </a:r>
            <a:endParaRPr lang="en-GB" dirty="0" smtClean="0">
              <a:latin typeface="Arial Rounded MT Bold" panose="020F0704030504030204" pitchFamily="34" charset="0"/>
            </a:endParaRPr>
          </a:p>
          <a:p>
            <a:pPr algn="just"/>
            <a:endParaRPr lang="en-GB" dirty="0" smtClean="0">
              <a:latin typeface="Arial Rounded MT Bold" panose="020F0704030504030204" pitchFamily="34" charset="0"/>
            </a:endParaRPr>
          </a:p>
          <a:p>
            <a:pPr algn="just"/>
            <a:r>
              <a:rPr lang="en-GB" b="1" dirty="0" smtClean="0">
                <a:latin typeface="Arial Rounded MT Bold" panose="020F0704030504030204" pitchFamily="34" charset="0"/>
              </a:rPr>
              <a:t>Email:</a:t>
            </a:r>
            <a:r>
              <a:rPr lang="en-GB" dirty="0" smtClean="0">
                <a:latin typeface="Arial Rounded MT Bold" panose="020F0704030504030204" pitchFamily="34" charset="0"/>
              </a:rPr>
              <a:t> pooky@inourhands.com  </a:t>
            </a:r>
          </a:p>
          <a:p>
            <a:pPr algn="just"/>
            <a:r>
              <a:rPr lang="en-GB" b="1" dirty="0" smtClean="0">
                <a:latin typeface="Arial Rounded MT Bold" panose="020F0704030504030204" pitchFamily="34" charset="0"/>
              </a:rPr>
              <a:t>Twitter:</a:t>
            </a:r>
            <a:r>
              <a:rPr lang="en-GB" dirty="0" smtClean="0">
                <a:latin typeface="Arial Rounded MT Bold" panose="020F0704030504030204" pitchFamily="34" charset="0"/>
              </a:rPr>
              <a:t> @PookyH </a:t>
            </a:r>
          </a:p>
          <a:p>
            <a:pPr algn="ctr"/>
            <a:endParaRPr lang="en-GB" dirty="0"/>
          </a:p>
        </p:txBody>
      </p:sp>
      <p:sp>
        <p:nvSpPr>
          <p:cNvPr id="3" name="Oval 2">
            <a:hlinkClick r:id="rId3" action="ppaction://hlinksldjump"/>
          </p:cNvPr>
          <p:cNvSpPr/>
          <p:nvPr/>
        </p:nvSpPr>
        <p:spPr>
          <a:xfrm>
            <a:off x="7668344" y="5733256"/>
            <a:ext cx="936104" cy="936104"/>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GB" sz="1200" b="1" dirty="0" smtClean="0">
                <a:latin typeface="Arial Rounded MT Bold" panose="020F0704030504030204" pitchFamily="34" charset="0"/>
                <a:hlinkClick r:id="rId3" action="ppaction://hlinksldjump"/>
              </a:rPr>
              <a:t>HOME</a:t>
            </a:r>
            <a:endParaRPr lang="en-GB" sz="1200" b="1" dirty="0">
              <a:latin typeface="Arial Rounded MT Bold" panose="020F0704030504030204" pitchFamily="34" charset="0"/>
            </a:endParaRPr>
          </a:p>
        </p:txBody>
      </p:sp>
    </p:spTree>
    <p:extLst>
      <p:ext uri="{BB962C8B-B14F-4D97-AF65-F5344CB8AC3E}">
        <p14:creationId xmlns:p14="http://schemas.microsoft.com/office/powerpoint/2010/main" xmlns="" val="419976404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
          </p:nvPr>
        </p:nvSpPr>
        <p:spPr>
          <a:xfrm>
            <a:off x="395536" y="188640"/>
            <a:ext cx="8003232" cy="6381328"/>
          </a:xfrm>
          <a:solidFill>
            <a:schemeClr val="accent1">
              <a:lumMod val="20000"/>
              <a:lumOff val="80000"/>
            </a:schemeClr>
          </a:solidFill>
        </p:spPr>
        <p:txBody>
          <a:bodyPr>
            <a:normAutofit fontScale="85000" lnSpcReduction="20000"/>
          </a:bodyPr>
          <a:lstStyle/>
          <a:p>
            <a:pPr marL="0" indent="0" algn="just">
              <a:buNone/>
            </a:pPr>
            <a:r>
              <a:rPr lang="en-GB" dirty="0"/>
              <a:t>At the moment when a young person is overcome by an urge or need to self-harm, it can be very helpful for them to have a range of different strategies they can tap into to try and cope with the way they are feeling right now without actually inflicting harm on themselves.   </a:t>
            </a:r>
            <a:r>
              <a:rPr lang="en-GB" dirty="0" smtClean="0"/>
              <a:t>This presentation contains in excess of 100 </a:t>
            </a:r>
            <a:r>
              <a:rPr lang="en-GB" dirty="0"/>
              <a:t>ideas which a young person could use as an alternative to self-harm.  </a:t>
            </a:r>
            <a:endParaRPr lang="en-GB" dirty="0" smtClean="0"/>
          </a:p>
          <a:p>
            <a:pPr marL="0" indent="0" algn="just">
              <a:buNone/>
            </a:pPr>
            <a:endParaRPr lang="en-GB" b="1" dirty="0"/>
          </a:p>
          <a:p>
            <a:pPr marL="0" indent="0" algn="ctr">
              <a:buNone/>
            </a:pPr>
            <a:r>
              <a:rPr lang="en-GB" sz="2600" b="1" dirty="0" smtClean="0"/>
              <a:t>These ideas were all suggested by former self-harmers.</a:t>
            </a:r>
          </a:p>
          <a:p>
            <a:pPr marL="0" indent="0" algn="ctr">
              <a:buNone/>
            </a:pPr>
            <a:endParaRPr lang="en-GB" dirty="0"/>
          </a:p>
          <a:p>
            <a:pPr marL="0" indent="0" algn="just">
              <a:buNone/>
            </a:pPr>
            <a:r>
              <a:rPr lang="en-GB" dirty="0" smtClean="0"/>
              <a:t>These ideas are also presented in a separate hand-out that you  </a:t>
            </a:r>
            <a:r>
              <a:rPr lang="en-GB" dirty="0"/>
              <a:t>can share it with a young person you’re working with.  Different things work for different people at different times; there are a wide range of ideas here to try.  It’s always worth having follow up conversations with the young person you’re working with to find out what’s worked and what hasn’t so they can refine their list and determine the best strategies to employ at the moment they’re overcome with the need to harm.  </a:t>
            </a:r>
          </a:p>
          <a:p>
            <a:pPr marL="0" indent="0" algn="ctr">
              <a:buNone/>
            </a:pPr>
            <a:endParaRPr lang="en-GB" b="1" dirty="0" smtClean="0"/>
          </a:p>
          <a:p>
            <a:pPr marL="0" indent="0" algn="ctr">
              <a:buNone/>
            </a:pPr>
            <a:r>
              <a:rPr lang="en-GB" b="1" dirty="0" smtClean="0"/>
              <a:t>Good Luck!</a:t>
            </a:r>
          </a:p>
          <a:p>
            <a:pPr marL="0" indent="0" algn="ctr">
              <a:buNone/>
            </a:pPr>
            <a:r>
              <a:rPr lang="en-GB" sz="1900" b="1" dirty="0" smtClean="0"/>
              <a:t>Dr Pooky Knightsmith</a:t>
            </a:r>
          </a:p>
          <a:p>
            <a:pPr marL="0" indent="0" algn="ctr">
              <a:buNone/>
            </a:pPr>
            <a:r>
              <a:rPr lang="en-GB" sz="1900" b="1" dirty="0" smtClean="0"/>
              <a:t>Child and Adolescent Mental Health Specialist</a:t>
            </a:r>
            <a:endParaRPr lang="en-GB" sz="1900" b="1" dirty="0"/>
          </a:p>
        </p:txBody>
      </p:sp>
      <p:sp>
        <p:nvSpPr>
          <p:cNvPr id="3" name="Oval 2"/>
          <p:cNvSpPr/>
          <p:nvPr/>
        </p:nvSpPr>
        <p:spPr>
          <a:xfrm>
            <a:off x="7380312" y="5589240"/>
            <a:ext cx="1224136" cy="1124744"/>
          </a:xfrm>
          <a:prstGeom prst="ellipse">
            <a:avLst/>
          </a:prstGeom>
          <a:blipFill dpi="0" rotWithShape="1">
            <a:blip r:embed="rId2" cstate="print">
              <a:extLst>
                <a:ext uri="{28A0092B-C50C-407E-A947-70E740481C1C}">
                  <a14:useLocalDpi xmlns:a14="http://schemas.microsoft.com/office/drawing/2010/main" xmlns="" val="0"/>
                </a:ext>
              </a:extLst>
            </a:blip>
            <a:srcRect/>
            <a:stretch>
              <a:fillRect/>
            </a:stretch>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xmlns="" val="136279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xmlns="" val="1977858040"/>
              </p:ext>
            </p:extLst>
          </p:nvPr>
        </p:nvGraphicFramePr>
        <p:xfrm>
          <a:off x="816327" y="908720"/>
          <a:ext cx="7499176" cy="576064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TextBox 1"/>
          <p:cNvSpPr txBox="1"/>
          <p:nvPr/>
        </p:nvSpPr>
        <p:spPr>
          <a:xfrm>
            <a:off x="683568" y="373306"/>
            <a:ext cx="8208912" cy="369332"/>
          </a:xfrm>
          <a:prstGeom prst="rect">
            <a:avLst/>
          </a:prstGeom>
          <a:noFill/>
        </p:spPr>
        <p:txBody>
          <a:bodyPr wrap="square" rtlCol="0">
            <a:spAutoFit/>
          </a:bodyPr>
          <a:lstStyle/>
          <a:p>
            <a:r>
              <a:rPr lang="en-GB" dirty="0" smtClean="0">
                <a:latin typeface="Arial Rounded MT Bold" panose="020F0704030504030204" pitchFamily="34" charset="0"/>
              </a:rPr>
              <a:t>Click on a link to visit the relevant page. Return here by clicking</a:t>
            </a:r>
            <a:endParaRPr lang="en-GB" dirty="0">
              <a:latin typeface="Arial Rounded MT Bold" panose="020F0704030504030204" pitchFamily="34" charset="0"/>
            </a:endParaRPr>
          </a:p>
        </p:txBody>
      </p:sp>
      <p:sp>
        <p:nvSpPr>
          <p:cNvPr id="5" name="Oval 4">
            <a:hlinkClick r:id="rId8" action="ppaction://hlinksldjump"/>
          </p:cNvPr>
          <p:cNvSpPr/>
          <p:nvPr/>
        </p:nvSpPr>
        <p:spPr>
          <a:xfrm>
            <a:off x="7812360" y="89920"/>
            <a:ext cx="936104" cy="936104"/>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GB" sz="1200" b="1" dirty="0" smtClean="0">
                <a:latin typeface="Arial Rounded MT Bold" panose="020F0704030504030204" pitchFamily="34" charset="0"/>
                <a:hlinkClick r:id="rId8" action="ppaction://hlinksldjump"/>
              </a:rPr>
              <a:t>HOME</a:t>
            </a:r>
            <a:endParaRPr lang="en-GB" sz="1200" b="1" dirty="0">
              <a:latin typeface="Arial Rounded MT Bold" panose="020F0704030504030204" pitchFamily="34" charset="0"/>
            </a:endParaRPr>
          </a:p>
        </p:txBody>
      </p:sp>
    </p:spTree>
    <p:extLst>
      <p:ext uri="{BB962C8B-B14F-4D97-AF65-F5344CB8AC3E}">
        <p14:creationId xmlns:p14="http://schemas.microsoft.com/office/powerpoint/2010/main" xmlns="" val="110835464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GB" dirty="0"/>
              <a:t>Ideas that simulate self-harm </a:t>
            </a:r>
            <a:br>
              <a:rPr lang="en-GB" dirty="0"/>
            </a:br>
            <a:r>
              <a:rPr lang="en-GB" sz="1600" dirty="0"/>
              <a:t>These are ideas that give some of the visual or physical sensation of self-harm without actually causing harm to the body.</a:t>
            </a:r>
            <a:r>
              <a:rPr lang="en-GB" dirty="0"/>
              <a:t/>
            </a:r>
            <a:br>
              <a:rPr lang="en-GB" dirty="0"/>
            </a:br>
            <a:endParaRPr lang="en-GB" dirty="0"/>
          </a:p>
        </p:txBody>
      </p:sp>
      <p:graphicFrame>
        <p:nvGraphicFramePr>
          <p:cNvPr id="5" name="Diagram 4"/>
          <p:cNvGraphicFramePr/>
          <p:nvPr>
            <p:extLst>
              <p:ext uri="{D42A27DB-BD31-4B8C-83A1-F6EECF244321}">
                <p14:modId xmlns:p14="http://schemas.microsoft.com/office/powerpoint/2010/main" xmlns="" val="176044531"/>
              </p:ext>
            </p:extLst>
          </p:nvPr>
        </p:nvGraphicFramePr>
        <p:xfrm>
          <a:off x="323528" y="1397000"/>
          <a:ext cx="8280920" cy="505633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Oval 1">
            <a:hlinkClick r:id="rId7" action="ppaction://hlinksldjump"/>
          </p:cNvPr>
          <p:cNvSpPr/>
          <p:nvPr/>
        </p:nvSpPr>
        <p:spPr>
          <a:xfrm>
            <a:off x="395536" y="5301208"/>
            <a:ext cx="936104" cy="936104"/>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GB" sz="1200" b="1" dirty="0" smtClean="0">
                <a:latin typeface="Arial Rounded MT Bold" panose="020F0704030504030204" pitchFamily="34" charset="0"/>
                <a:hlinkClick r:id="rId7" action="ppaction://hlinksldjump"/>
              </a:rPr>
              <a:t>HOME</a:t>
            </a:r>
            <a:endParaRPr lang="en-GB" sz="1200" b="1" dirty="0">
              <a:latin typeface="Arial Rounded MT Bold" panose="020F0704030504030204" pitchFamily="34" charset="0"/>
            </a:endParaRPr>
          </a:p>
        </p:txBody>
      </p:sp>
    </p:spTree>
    <p:extLst>
      <p:ext uri="{BB962C8B-B14F-4D97-AF65-F5344CB8AC3E}">
        <p14:creationId xmlns:p14="http://schemas.microsoft.com/office/powerpoint/2010/main" xmlns="" val="174117299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67544" y="404664"/>
            <a:ext cx="8136904" cy="1143000"/>
          </a:xfrm>
        </p:spPr>
        <p:txBody>
          <a:bodyPr>
            <a:normAutofit fontScale="90000"/>
          </a:bodyPr>
          <a:lstStyle/>
          <a:p>
            <a:r>
              <a:rPr lang="en-GB" dirty="0"/>
              <a:t>Ideas for when you need to vent your feelings</a:t>
            </a:r>
            <a:br>
              <a:rPr lang="en-GB" dirty="0"/>
            </a:br>
            <a:r>
              <a:rPr lang="en-GB" sz="1600" dirty="0"/>
              <a:t>Sometimes our feelings become too much for us to bear and the only way we can think of managing them is to hurt ourselves.  Here are some alternatives that will help you vent anger, frustration or other extreme feelings.</a:t>
            </a:r>
            <a:r>
              <a:rPr lang="en-GB" dirty="0"/>
              <a:t/>
            </a:r>
            <a:br>
              <a:rPr lang="en-GB" dirty="0"/>
            </a:br>
            <a:endParaRPr lang="en-GB" dirty="0"/>
          </a:p>
        </p:txBody>
      </p:sp>
      <p:graphicFrame>
        <p:nvGraphicFramePr>
          <p:cNvPr id="5" name="Diagram 4"/>
          <p:cNvGraphicFramePr/>
          <p:nvPr>
            <p:extLst>
              <p:ext uri="{D42A27DB-BD31-4B8C-83A1-F6EECF244321}">
                <p14:modId xmlns:p14="http://schemas.microsoft.com/office/powerpoint/2010/main" xmlns="" val="3350575072"/>
              </p:ext>
            </p:extLst>
          </p:nvPr>
        </p:nvGraphicFramePr>
        <p:xfrm>
          <a:off x="323528" y="1124744"/>
          <a:ext cx="8352928" cy="56166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Oval 5">
            <a:hlinkClick r:id="rId7" action="ppaction://hlinksldjump"/>
          </p:cNvPr>
          <p:cNvSpPr/>
          <p:nvPr/>
        </p:nvSpPr>
        <p:spPr>
          <a:xfrm>
            <a:off x="8028384" y="5805264"/>
            <a:ext cx="936104" cy="936104"/>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GB" sz="1200" b="1" dirty="0" smtClean="0">
                <a:latin typeface="Arial Rounded MT Bold" panose="020F0704030504030204" pitchFamily="34" charset="0"/>
                <a:hlinkClick r:id="rId7" action="ppaction://hlinksldjump"/>
              </a:rPr>
              <a:t>HOME</a:t>
            </a:r>
            <a:endParaRPr lang="en-GB" sz="1200" b="1" dirty="0">
              <a:latin typeface="Arial Rounded MT Bold" panose="020F0704030504030204" pitchFamily="34" charset="0"/>
            </a:endParaRPr>
          </a:p>
        </p:txBody>
      </p:sp>
    </p:spTree>
    <p:extLst>
      <p:ext uri="{BB962C8B-B14F-4D97-AF65-F5344CB8AC3E}">
        <p14:creationId xmlns:p14="http://schemas.microsoft.com/office/powerpoint/2010/main" xmlns="" val="119940963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23528" y="404664"/>
            <a:ext cx="8280920" cy="1143000"/>
          </a:xfrm>
        </p:spPr>
        <p:txBody>
          <a:bodyPr>
            <a:normAutofit fontScale="90000"/>
          </a:bodyPr>
          <a:lstStyle/>
          <a:p>
            <a:r>
              <a:rPr lang="en-GB" dirty="0" smtClean="0"/>
              <a:t>MORE Ideas </a:t>
            </a:r>
            <a:r>
              <a:rPr lang="en-GB" dirty="0"/>
              <a:t>for when you need to </a:t>
            </a:r>
            <a:r>
              <a:rPr lang="en-GB" dirty="0" smtClean="0"/>
              <a:t>vent</a:t>
            </a:r>
            <a:r>
              <a:rPr lang="en-GB" dirty="0"/>
              <a:t/>
            </a:r>
            <a:br>
              <a:rPr lang="en-GB" dirty="0"/>
            </a:br>
            <a:r>
              <a:rPr lang="en-GB" sz="1600" dirty="0"/>
              <a:t>Sometimes our feelings become too much for us to bear and the only way we can think of managing them is to hurt ourselves.  Here are some alternatives that will help you vent anger, frustration or other extreme feelings.</a:t>
            </a:r>
            <a:r>
              <a:rPr lang="en-GB" dirty="0"/>
              <a:t/>
            </a:r>
            <a:br>
              <a:rPr lang="en-GB" dirty="0"/>
            </a:br>
            <a:endParaRPr lang="en-GB" dirty="0"/>
          </a:p>
        </p:txBody>
      </p:sp>
      <p:graphicFrame>
        <p:nvGraphicFramePr>
          <p:cNvPr id="5" name="Diagram 4"/>
          <p:cNvGraphicFramePr/>
          <p:nvPr>
            <p:extLst>
              <p:ext uri="{D42A27DB-BD31-4B8C-83A1-F6EECF244321}">
                <p14:modId xmlns:p14="http://schemas.microsoft.com/office/powerpoint/2010/main" xmlns="" val="4219168001"/>
              </p:ext>
            </p:extLst>
          </p:nvPr>
        </p:nvGraphicFramePr>
        <p:xfrm>
          <a:off x="323528" y="1124744"/>
          <a:ext cx="8352928" cy="56166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Oval 5">
            <a:hlinkClick r:id="rId7" action="ppaction://hlinksldjump"/>
          </p:cNvPr>
          <p:cNvSpPr/>
          <p:nvPr/>
        </p:nvSpPr>
        <p:spPr>
          <a:xfrm>
            <a:off x="7668344" y="5733256"/>
            <a:ext cx="936104" cy="936104"/>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GB" sz="1200" b="1" dirty="0" smtClean="0">
                <a:latin typeface="Arial Rounded MT Bold" panose="020F0704030504030204" pitchFamily="34" charset="0"/>
                <a:hlinkClick r:id="rId7" action="ppaction://hlinksldjump"/>
              </a:rPr>
              <a:t>HOME</a:t>
            </a:r>
            <a:endParaRPr lang="en-GB" sz="1200" b="1" dirty="0">
              <a:latin typeface="Arial Rounded MT Bold" panose="020F0704030504030204" pitchFamily="34" charset="0"/>
            </a:endParaRPr>
          </a:p>
        </p:txBody>
      </p:sp>
    </p:spTree>
    <p:extLst>
      <p:ext uri="{BB962C8B-B14F-4D97-AF65-F5344CB8AC3E}">
        <p14:creationId xmlns:p14="http://schemas.microsoft.com/office/powerpoint/2010/main" xmlns="" val="211662486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GB" dirty="0"/>
              <a:t>Ideas for when you feel alone or down</a:t>
            </a:r>
            <a:br>
              <a:rPr lang="en-GB" dirty="0"/>
            </a:br>
            <a:r>
              <a:rPr lang="en-GB" sz="1600" dirty="0"/>
              <a:t>These are ideas which will help when your mood is low.  When you feel alone or deeply sad and you don’t know why. </a:t>
            </a:r>
            <a:r>
              <a:rPr lang="en-GB" dirty="0"/>
              <a:t/>
            </a:r>
            <a:br>
              <a:rPr lang="en-GB" dirty="0"/>
            </a:br>
            <a:endParaRPr lang="en-GB" dirty="0"/>
          </a:p>
        </p:txBody>
      </p:sp>
      <p:graphicFrame>
        <p:nvGraphicFramePr>
          <p:cNvPr id="5" name="Diagram 4"/>
          <p:cNvGraphicFramePr/>
          <p:nvPr>
            <p:extLst>
              <p:ext uri="{D42A27DB-BD31-4B8C-83A1-F6EECF244321}">
                <p14:modId xmlns:p14="http://schemas.microsoft.com/office/powerpoint/2010/main" xmlns="" val="2884168722"/>
              </p:ext>
            </p:extLst>
          </p:nvPr>
        </p:nvGraphicFramePr>
        <p:xfrm>
          <a:off x="482758" y="1268760"/>
          <a:ext cx="7833658" cy="505633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Oval 5">
            <a:hlinkClick r:id="rId7" action="ppaction://hlinksldjump"/>
          </p:cNvPr>
          <p:cNvSpPr/>
          <p:nvPr/>
        </p:nvSpPr>
        <p:spPr>
          <a:xfrm>
            <a:off x="7668344" y="5733256"/>
            <a:ext cx="936104" cy="936104"/>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GB" sz="1200" b="1" dirty="0" smtClean="0">
                <a:latin typeface="Arial Rounded MT Bold" panose="020F0704030504030204" pitchFamily="34" charset="0"/>
                <a:hlinkClick r:id="rId7" action="ppaction://hlinksldjump"/>
              </a:rPr>
              <a:t>HOME</a:t>
            </a:r>
            <a:endParaRPr lang="en-GB" sz="1200" b="1" dirty="0">
              <a:latin typeface="Arial Rounded MT Bold" panose="020F0704030504030204" pitchFamily="34" charset="0"/>
            </a:endParaRPr>
          </a:p>
        </p:txBody>
      </p:sp>
    </p:spTree>
    <p:extLst>
      <p:ext uri="{BB962C8B-B14F-4D97-AF65-F5344CB8AC3E}">
        <p14:creationId xmlns:p14="http://schemas.microsoft.com/office/powerpoint/2010/main" xmlns="" val="381636324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67544" y="404664"/>
            <a:ext cx="7467600" cy="1143000"/>
          </a:xfrm>
        </p:spPr>
        <p:txBody>
          <a:bodyPr>
            <a:normAutofit fontScale="90000"/>
          </a:bodyPr>
          <a:lstStyle/>
          <a:p>
            <a:r>
              <a:rPr lang="en-GB" dirty="0"/>
              <a:t>Ideas for when you need a </a:t>
            </a:r>
            <a:r>
              <a:rPr lang="en-GB" dirty="0" smtClean="0"/>
              <a:t>distraction</a:t>
            </a:r>
            <a:br>
              <a:rPr lang="en-GB" dirty="0" smtClean="0"/>
            </a:br>
            <a:r>
              <a:rPr lang="en-GB" sz="1600" dirty="0" smtClean="0"/>
              <a:t>sometimes the need to self-harm is less intense but it doesn’t go away that fast and you need something to take your mind off it for a little longer.   these ideas might help.  if you regularly self-harm at the same time each day, you might also find that these are good activities to do at that time, to see if you can avoid your regular self-harm session.</a:t>
            </a:r>
            <a:endParaRPr lang="en-GB" dirty="0"/>
          </a:p>
        </p:txBody>
      </p:sp>
      <p:graphicFrame>
        <p:nvGraphicFramePr>
          <p:cNvPr id="5" name="Diagram 4"/>
          <p:cNvGraphicFramePr/>
          <p:nvPr>
            <p:extLst>
              <p:ext uri="{D42A27DB-BD31-4B8C-83A1-F6EECF244321}">
                <p14:modId xmlns:p14="http://schemas.microsoft.com/office/powerpoint/2010/main" xmlns="" val="1199216152"/>
              </p:ext>
            </p:extLst>
          </p:nvPr>
        </p:nvGraphicFramePr>
        <p:xfrm>
          <a:off x="323528" y="1628800"/>
          <a:ext cx="8280920" cy="505633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Oval 5">
            <a:hlinkClick r:id="rId7" action="ppaction://hlinksldjump"/>
          </p:cNvPr>
          <p:cNvSpPr/>
          <p:nvPr/>
        </p:nvSpPr>
        <p:spPr>
          <a:xfrm>
            <a:off x="7668344" y="5733256"/>
            <a:ext cx="936104" cy="936104"/>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GB" sz="1200" b="1" dirty="0" smtClean="0">
                <a:latin typeface="Arial Rounded MT Bold" panose="020F0704030504030204" pitchFamily="34" charset="0"/>
                <a:hlinkClick r:id="rId7" action="ppaction://hlinksldjump"/>
              </a:rPr>
              <a:t>HOME</a:t>
            </a:r>
            <a:endParaRPr lang="en-GB" sz="1200" b="1" dirty="0">
              <a:latin typeface="Arial Rounded MT Bold" panose="020F0704030504030204" pitchFamily="34" charset="0"/>
            </a:endParaRPr>
          </a:p>
        </p:txBody>
      </p:sp>
    </p:spTree>
    <p:extLst>
      <p:ext uri="{BB962C8B-B14F-4D97-AF65-F5344CB8AC3E}">
        <p14:creationId xmlns:p14="http://schemas.microsoft.com/office/powerpoint/2010/main" xmlns="" val="224713537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95536" y="548680"/>
            <a:ext cx="7467600" cy="1143000"/>
          </a:xfrm>
        </p:spPr>
        <p:txBody>
          <a:bodyPr>
            <a:normAutofit fontScale="90000"/>
          </a:bodyPr>
          <a:lstStyle/>
          <a:p>
            <a:r>
              <a:rPr lang="en-GB" dirty="0" smtClean="0"/>
              <a:t>More Ideas </a:t>
            </a:r>
            <a:r>
              <a:rPr lang="en-GB" dirty="0"/>
              <a:t>for when you need a </a:t>
            </a:r>
            <a:r>
              <a:rPr lang="en-GB" dirty="0" smtClean="0"/>
              <a:t>distraction</a:t>
            </a:r>
            <a:br>
              <a:rPr lang="en-GB" dirty="0" smtClean="0"/>
            </a:br>
            <a:r>
              <a:rPr lang="en-GB" sz="1600" dirty="0"/>
              <a:t>Sometimes the need to self-harm is less intense but it doesn’t go away that fast and you need something to take your mind off it for a little longer.   These ideas might help.  If you regularly self-harm at the same time each day, you might also find that these are good activities to do at that time, to see if you can avoid your regular self-harm session</a:t>
            </a:r>
            <a:r>
              <a:rPr lang="en-GB" sz="1600" dirty="0" smtClean="0"/>
              <a:t>.</a:t>
            </a:r>
            <a:endParaRPr lang="en-GB" dirty="0"/>
          </a:p>
        </p:txBody>
      </p:sp>
      <p:graphicFrame>
        <p:nvGraphicFramePr>
          <p:cNvPr id="5" name="Diagram 4"/>
          <p:cNvGraphicFramePr/>
          <p:nvPr>
            <p:extLst>
              <p:ext uri="{D42A27DB-BD31-4B8C-83A1-F6EECF244321}">
                <p14:modId xmlns:p14="http://schemas.microsoft.com/office/powerpoint/2010/main" xmlns="" val="2410875234"/>
              </p:ext>
            </p:extLst>
          </p:nvPr>
        </p:nvGraphicFramePr>
        <p:xfrm>
          <a:off x="323528" y="1397000"/>
          <a:ext cx="8280920" cy="505633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Oval 5">
            <a:hlinkClick r:id="rId7" action="ppaction://hlinksldjump"/>
          </p:cNvPr>
          <p:cNvSpPr/>
          <p:nvPr/>
        </p:nvSpPr>
        <p:spPr>
          <a:xfrm>
            <a:off x="7668344" y="5733256"/>
            <a:ext cx="936104" cy="936104"/>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GB" sz="1200" b="1" dirty="0" smtClean="0">
                <a:latin typeface="Arial Rounded MT Bold" panose="020F0704030504030204" pitchFamily="34" charset="0"/>
                <a:hlinkClick r:id="rId7" action="ppaction://hlinksldjump"/>
              </a:rPr>
              <a:t>HOME</a:t>
            </a:r>
            <a:endParaRPr lang="en-GB" sz="1200" b="1" dirty="0">
              <a:latin typeface="Arial Rounded MT Bold" panose="020F0704030504030204" pitchFamily="34" charset="0"/>
            </a:endParaRPr>
          </a:p>
        </p:txBody>
      </p:sp>
    </p:spTree>
    <p:extLst>
      <p:ext uri="{BB962C8B-B14F-4D97-AF65-F5344CB8AC3E}">
        <p14:creationId xmlns:p14="http://schemas.microsoft.com/office/powerpoint/2010/main" xmlns="" val="198861417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 our hands theme">
  <a:themeElements>
    <a:clrScheme name="Custom 1">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0070C0"/>
      </a:hlink>
      <a:folHlink>
        <a:srgbClr val="0070C0"/>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633</TotalTime>
  <Words>1559</Words>
  <Application>Microsoft Office PowerPoint</Application>
  <PresentationFormat>On-screen Show (4:3)</PresentationFormat>
  <Paragraphs>194</Paragraphs>
  <Slides>17</Slides>
  <Notes>1</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in our hands theme</vt:lpstr>
      <vt:lpstr>Slide 1</vt:lpstr>
      <vt:lpstr>Slide 2</vt:lpstr>
      <vt:lpstr>Slide 3</vt:lpstr>
      <vt:lpstr>Ideas that simulate self-harm  These are ideas that give some of the visual or physical sensation of self-harm without actually causing harm to the body. </vt:lpstr>
      <vt:lpstr>Ideas for when you need to vent your feelings Sometimes our feelings become too much for us to bear and the only way we can think of managing them is to hurt ourselves.  Here are some alternatives that will help you vent anger, frustration or other extreme feelings. </vt:lpstr>
      <vt:lpstr>MORE Ideas for when you need to vent Sometimes our feelings become too much for us to bear and the only way we can think of managing them is to hurt ourselves.  Here are some alternatives that will help you vent anger, frustration or other extreme feelings. </vt:lpstr>
      <vt:lpstr>Ideas for when you feel alone or down These are ideas which will help when your mood is low.  When you feel alone or deeply sad and you don’t know why.  </vt:lpstr>
      <vt:lpstr>Ideas for when you need a distraction sometimes the need to self-harm is less intense but it doesn’t go away that fast and you need something to take your mind off it for a little longer.   these ideas might help.  if you regularly self-harm at the same time each day, you might also find that these are good activities to do at that time, to see if you can avoid your regular self-harm session.</vt:lpstr>
      <vt:lpstr>More Ideas for when you need a distraction Sometimes the need to self-harm is less intense but it doesn’t go away that fast and you need something to take your mind off it for a little longer.   These ideas might help.  If you regularly self-harm at the same time each day, you might also find that these are good activities to do at that time, to see if you can avoid your regular self-harm session.</vt:lpstr>
      <vt:lpstr>Delaying tactics to give you time to think When you’re trying hard to give up self-harming, sometimes you know that if you can just give yourself a little time to think then you’ll be able to reason with yourself.  These ideas will buy you a minute or two to try and calm your anxiety and remind yourself of safer coping mechanisms (you might do one of these before going on to try one of the ideas in another category).</vt:lpstr>
      <vt:lpstr>Ideas to help you feel more in control If everything feels out of control and your urge to self-harm is because you feel like you need control something, try one of these ideas instead:</vt:lpstr>
      <vt:lpstr>Ideas that remind you that you have a future The future can feel like an unreal prospect at times and all we can think of is the desperate thoughts and feelings we’re experiencing now. Sometimes, casting our minds forwards can be a helpful way to enable ourselves to find our way out of the emotional difficulties we’re facing in the here and now.</vt:lpstr>
      <vt:lpstr>Ideas for when you’re feeling confused Sometimes our thoughts get all muddled and we don’t know what to think.  These are ideas that can help us to start thinking a little more straight and begin to understand ourselves and what is going on around us.</vt:lpstr>
      <vt:lpstr>Ideas that nurture rather than harm Sometimes, doing something which involves caring for something or someone else can be the perfect antidote to feelings of self-harm.</vt:lpstr>
      <vt:lpstr>Ideas that remind you that you’re real On some occasions, the chief reason that we feel the need to self-harm is just to remind ourselves that we’re real, to prevent the feeling of numbness from overtaking us.  If that’s how you’re feeling, these ideas might help:</vt:lpstr>
      <vt:lpstr>Ideas that won’t be noticed in busy situations When the urge to self-harm overcomes you in the middle of a crowded situation or in a lesson, it can be hard to know what to do to manage how you’re feeling.  Here are a few ideas that nobody will even know you’re doing:</vt:lpstr>
      <vt:lpstr>Slide 17</vt:lpstr>
    </vt:vector>
  </TitlesOfParts>
  <Company>TSL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Hesmondhalgh</dc:creator>
  <cp:lastModifiedBy>jaskeran.dosanjh</cp:lastModifiedBy>
  <cp:revision>27</cp:revision>
  <dcterms:created xsi:type="dcterms:W3CDTF">2013-01-02T11:28:04Z</dcterms:created>
  <dcterms:modified xsi:type="dcterms:W3CDTF">2014-10-27T10:24:31Z</dcterms:modified>
</cp:coreProperties>
</file>