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6.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7.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8.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9.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10.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11.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1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1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1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1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16.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7.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notesSlides/notesSlide2.xml" ContentType="application/vnd.openxmlformats-officedocument.presentationml.notesSl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notesSlides/notesSlide3.xml" ContentType="application/vnd.openxmlformats-officedocument.presentationml.notesSl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notesSlides/notesSlide4.xml" ContentType="application/vnd.openxmlformats-officedocument.presentationml.notesSlide+xml"/>
  <Override PartName="/ppt/theme/themeOverride10.xml" ContentType="application/vnd.openxmlformats-officedocument.themeOverride+xml"/>
  <Override PartName="/ppt/notesSlides/notesSlide5.xml" ContentType="application/vnd.openxmlformats-officedocument.presentationml.notesSlide+xml"/>
  <Override PartName="/ppt/theme/themeOverride11.xml" ContentType="application/vnd.openxmlformats-officedocument.themeOverride+xml"/>
  <Override PartName="/ppt/notesSlides/notesSlide6.xml" ContentType="application/vnd.openxmlformats-officedocument.presentationml.notesSlide+xml"/>
  <Override PartName="/ppt/theme/themeOverride12.xml" ContentType="application/vnd.openxmlformats-officedocument.themeOverride+xml"/>
  <Override PartName="/ppt/theme/themeOverride13.xml" ContentType="application/vnd.openxmlformats-officedocument.themeOverride+xml"/>
  <Override PartName="/ppt/notesSlides/notesSlide7.xml" ContentType="application/vnd.openxmlformats-officedocument.presentationml.notesSlide+xml"/>
  <Override PartName="/ppt/theme/themeOverride14.xml" ContentType="application/vnd.openxmlformats-officedocument.themeOverride+xml"/>
  <Override PartName="/ppt/theme/themeOverride15.xml" ContentType="application/vnd.openxmlformats-officedocument.themeOverride+xml"/>
  <Override PartName="/ppt/notesSlides/notesSlide8.xml" ContentType="application/vnd.openxmlformats-officedocument.presentationml.notesSlide+xml"/>
  <Override PartName="/ppt/theme/themeOverride16.xml" ContentType="application/vnd.openxmlformats-officedocument.themeOverride+xml"/>
  <Override PartName="/ppt/notesSlides/notesSlide9.xml" ContentType="application/vnd.openxmlformats-officedocument.presentationml.notesSlide+xml"/>
  <Override PartName="/ppt/theme/themeOverride17.xml" ContentType="application/vnd.openxmlformats-officedocument.themeOverride+xml"/>
  <Override PartName="/ppt/notesSlides/notesSlide10.xml" ContentType="application/vnd.openxmlformats-officedocument.presentationml.notesSlide+xml"/>
  <Override PartName="/ppt/theme/themeOverride18.xml" ContentType="application/vnd.openxmlformats-officedocument.themeOverride+xml"/>
  <Override PartName="/ppt/notesSlides/notesSlide11.xml" ContentType="application/vnd.openxmlformats-officedocument.presentationml.notesSl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notesSlides/notesSlide12.xml" ContentType="application/vnd.openxmlformats-officedocument.presentationml.notesSlide+xml"/>
  <Override PartName="/ppt/theme/themeOverride23.xml" ContentType="application/vnd.openxmlformats-officedocument.themeOverride+xml"/>
  <Override PartName="/ppt/theme/themeOverride24.xml" ContentType="application/vnd.openxmlformats-officedocument.themeOverride+xml"/>
  <Override PartName="/ppt/notesSlides/notesSlide13.xml" ContentType="application/vnd.openxmlformats-officedocument.presentationml.notesSlide+xml"/>
  <Override PartName="/ppt/theme/themeOverride25.xml" ContentType="application/vnd.openxmlformats-officedocument.themeOverride+xml"/>
  <Override PartName="/ppt/notesSlides/notesSlide14.xml" ContentType="application/vnd.openxmlformats-officedocument.presentationml.notesSlide+xml"/>
  <Override PartName="/ppt/theme/themeOverride26.xml" ContentType="application/vnd.openxmlformats-officedocument.themeOverride+xml"/>
  <Override PartName="/ppt/notesSlides/notesSlide15.xml" ContentType="application/vnd.openxmlformats-officedocument.presentationml.notesSlide+xml"/>
  <Override PartName="/ppt/theme/themeOverride27.xml" ContentType="application/vnd.openxmlformats-officedocument.themeOverride+xml"/>
  <Override PartName="/ppt/notesSlides/notesSlide16.xml" ContentType="application/vnd.openxmlformats-officedocument.presentationml.notesSlide+xml"/>
  <Override PartName="/ppt/theme/themeOverride28.xml" ContentType="application/vnd.openxmlformats-officedocument.themeOverride+xml"/>
  <Override PartName="/ppt/notesSlides/notesSlide17.xml" ContentType="application/vnd.openxmlformats-officedocument.presentationml.notesSlide+xml"/>
  <Override PartName="/ppt/theme/themeOverride29.xml" ContentType="application/vnd.openxmlformats-officedocument.themeOverride+xml"/>
  <Override PartName="/ppt/notesSlides/notesSlide18.xml" ContentType="application/vnd.openxmlformats-officedocument.presentationml.notesSlide+xml"/>
  <Override PartName="/ppt/theme/themeOverride30.xml" ContentType="application/vnd.openxmlformats-officedocument.themeOverride+xml"/>
  <Override PartName="/ppt/notesSlides/notesSlide19.xml" ContentType="application/vnd.openxmlformats-officedocument.presentationml.notesSlide+xml"/>
  <Override PartName="/ppt/theme/themeOverride31.xml" ContentType="application/vnd.openxmlformats-officedocument.themeOverride+xml"/>
  <Override PartName="/ppt/notesSlides/notesSlide20.xml" ContentType="application/vnd.openxmlformats-officedocument.presentationml.notesSlide+xml"/>
  <Override PartName="/ppt/theme/themeOverride32.xml" ContentType="application/vnd.openxmlformats-officedocument.themeOverride+xml"/>
  <Override PartName="/ppt/notesSlides/notesSlide21.xml" ContentType="application/vnd.openxmlformats-officedocument.presentationml.notesSlide+xml"/>
  <Override PartName="/ppt/theme/themeOverride33.xml" ContentType="application/vnd.openxmlformats-officedocument.themeOverride+xml"/>
  <Override PartName="/ppt/notesSlides/notesSlide22.xml" ContentType="application/vnd.openxmlformats-officedocument.presentationml.notesSlide+xml"/>
  <Override PartName="/ppt/theme/themeOverride34.xml" ContentType="application/vnd.openxmlformats-officedocument.themeOverride+xml"/>
  <Override PartName="/ppt/theme/themeOverride35.xml" ContentType="application/vnd.openxmlformats-officedocument.themeOverride+xml"/>
  <Override PartName="/ppt/notesSlides/notesSlide23.xml" ContentType="application/vnd.openxmlformats-officedocument.presentationml.notesSl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notesSlides/notesSlide24.xml" ContentType="application/vnd.openxmlformats-officedocument.presentationml.notesSlide+xml"/>
  <Override PartName="/ppt/theme/themeOverride39.xml" ContentType="application/vnd.openxmlformats-officedocument.themeOverride+xml"/>
  <Override PartName="/ppt/theme/themeOverride40.xml" ContentType="application/vnd.openxmlformats-officedocument.themeOverride+xml"/>
  <Override PartName="/ppt/theme/themeOverride41.xml" ContentType="application/vnd.openxmlformats-officedocument.themeOverride+xml"/>
  <Override PartName="/ppt/theme/themeOverride4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69" r:id="rId1"/>
    <p:sldMasterId id="2147483879" r:id="rId2"/>
    <p:sldMasterId id="2147483906" r:id="rId3"/>
    <p:sldMasterId id="2147483909" r:id="rId4"/>
    <p:sldMasterId id="2147483912" r:id="rId5"/>
    <p:sldMasterId id="2147483915" r:id="rId6"/>
    <p:sldMasterId id="2147483918" r:id="rId7"/>
    <p:sldMasterId id="2147483921" r:id="rId8"/>
    <p:sldMasterId id="2147483924" r:id="rId9"/>
    <p:sldMasterId id="2147483927" r:id="rId10"/>
    <p:sldMasterId id="2147483930" r:id="rId11"/>
    <p:sldMasterId id="2147483933" r:id="rId12"/>
    <p:sldMasterId id="2147483936" r:id="rId13"/>
    <p:sldMasterId id="2147483939" r:id="rId14"/>
    <p:sldMasterId id="2147483942" r:id="rId15"/>
    <p:sldMasterId id="2147483945" r:id="rId16"/>
    <p:sldMasterId id="2147483948" r:id="rId17"/>
    <p:sldMasterId id="2147483952" r:id="rId18"/>
  </p:sldMasterIdLst>
  <p:notesMasterIdLst>
    <p:notesMasterId r:id="rId63"/>
  </p:notesMasterIdLst>
  <p:handoutMasterIdLst>
    <p:handoutMasterId r:id="rId64"/>
  </p:handoutMasterIdLst>
  <p:sldIdLst>
    <p:sldId id="262" r:id="rId19"/>
    <p:sldId id="264" r:id="rId20"/>
    <p:sldId id="265" r:id="rId21"/>
    <p:sldId id="267" r:id="rId22"/>
    <p:sldId id="268" r:id="rId23"/>
    <p:sldId id="269" r:id="rId24"/>
    <p:sldId id="271" r:id="rId25"/>
    <p:sldId id="272" r:id="rId26"/>
    <p:sldId id="316" r:id="rId27"/>
    <p:sldId id="317" r:id="rId28"/>
    <p:sldId id="318" r:id="rId29"/>
    <p:sldId id="319" r:id="rId30"/>
    <p:sldId id="320" r:id="rId31"/>
    <p:sldId id="276" r:id="rId32"/>
    <p:sldId id="321" r:id="rId33"/>
    <p:sldId id="284" r:id="rId34"/>
    <p:sldId id="286" r:id="rId35"/>
    <p:sldId id="322" r:id="rId36"/>
    <p:sldId id="323" r:id="rId37"/>
    <p:sldId id="324" r:id="rId38"/>
    <p:sldId id="325" r:id="rId39"/>
    <p:sldId id="292" r:id="rId40"/>
    <p:sldId id="294" r:id="rId41"/>
    <p:sldId id="297" r:id="rId42"/>
    <p:sldId id="298" r:id="rId43"/>
    <p:sldId id="299" r:id="rId44"/>
    <p:sldId id="300" r:id="rId45"/>
    <p:sldId id="301" r:id="rId46"/>
    <p:sldId id="302" r:id="rId47"/>
    <p:sldId id="303" r:id="rId48"/>
    <p:sldId id="304" r:id="rId49"/>
    <p:sldId id="305" r:id="rId50"/>
    <p:sldId id="306" r:id="rId51"/>
    <p:sldId id="309" r:id="rId52"/>
    <p:sldId id="310" r:id="rId53"/>
    <p:sldId id="311" r:id="rId54"/>
    <p:sldId id="312" r:id="rId55"/>
    <p:sldId id="326" r:id="rId56"/>
    <p:sldId id="327" r:id="rId57"/>
    <p:sldId id="313" r:id="rId58"/>
    <p:sldId id="314" r:id="rId59"/>
    <p:sldId id="315" r:id="rId60"/>
    <p:sldId id="330" r:id="rId61"/>
    <p:sldId id="328" r:id="rId6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9FE"/>
    <a:srgbClr val="E1F5FF"/>
    <a:srgbClr val="AFE4FF"/>
    <a:srgbClr val="0099FF"/>
    <a:srgbClr val="000066"/>
    <a:srgbClr val="0000FF"/>
    <a:srgbClr val="660066"/>
    <a:srgbClr val="0000CC"/>
    <a:srgbClr val="80008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49" autoAdjust="0"/>
    <p:restoredTop sz="86308" autoAdjust="0"/>
  </p:normalViewPr>
  <p:slideViewPr>
    <p:cSldViewPr>
      <p:cViewPr varScale="1">
        <p:scale>
          <a:sx n="100" d="100"/>
          <a:sy n="100" d="100"/>
        </p:scale>
        <p:origin x="1488" y="90"/>
      </p:cViewPr>
      <p:guideLst>
        <p:guide orient="horz" pos="2160"/>
        <p:guide pos="2880"/>
      </p:guideLst>
    </p:cSldViewPr>
  </p:slideViewPr>
  <p:outlineViewPr>
    <p:cViewPr>
      <p:scale>
        <a:sx n="33" d="100"/>
        <a:sy n="33" d="100"/>
      </p:scale>
      <p:origin x="42" y="0"/>
    </p:cViewPr>
  </p:outlineViewPr>
  <p:notesTextViewPr>
    <p:cViewPr>
      <p:scale>
        <a:sx n="100" d="100"/>
        <a:sy n="100" d="100"/>
      </p:scale>
      <p:origin x="0" y="0"/>
    </p:cViewPr>
  </p:notesTextViewPr>
  <p:notesViewPr>
    <p:cSldViewPr>
      <p:cViewPr varScale="1">
        <p:scale>
          <a:sx n="95" d="100"/>
          <a:sy n="95" d="100"/>
        </p:scale>
        <p:origin x="-267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slide" Target="slides/slide37.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61" Type="http://schemas.openxmlformats.org/officeDocument/2006/relationships/slide" Target="slides/slide43.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3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theme" Target="theme/theme1.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88633EE-76B9-48F1-AB55-C918DA13D589}" type="datetimeFigureOut">
              <a:rPr lang="en-GB"/>
              <a:pPr>
                <a:defRPr/>
              </a:pPr>
              <a:t>26/09/2016</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2DADF3C-EE46-4BBA-ACCF-899727B903BF}" type="slidenum">
              <a:rPr lang="en-GB"/>
              <a:pPr>
                <a:defRPr/>
              </a:pPr>
              <a:t>‹#›</a:t>
            </a:fld>
            <a:endParaRPr lang="en-GB"/>
          </a:p>
        </p:txBody>
      </p:sp>
    </p:spTree>
    <p:extLst>
      <p:ext uri="{BB962C8B-B14F-4D97-AF65-F5344CB8AC3E}">
        <p14:creationId xmlns:p14="http://schemas.microsoft.com/office/powerpoint/2010/main" val="295922221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99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GB"/>
          </a:p>
        </p:txBody>
      </p:sp>
      <p:sp>
        <p:nvSpPr>
          <p:cNvPr id="3399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GB"/>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399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399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GB"/>
          </a:p>
        </p:txBody>
      </p:sp>
      <p:sp>
        <p:nvSpPr>
          <p:cNvPr id="3399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Arial" charset="0"/>
              </a:defRPr>
            </a:lvl1pPr>
          </a:lstStyle>
          <a:p>
            <a:pPr>
              <a:defRPr/>
            </a:pPr>
            <a:fld id="{97CD171F-1A44-4516-A6B0-02B0B88CAFB7}" type="slidenum">
              <a:rPr lang="en-GB"/>
              <a:pPr>
                <a:defRPr/>
              </a:pPr>
              <a:t>‹#›</a:t>
            </a:fld>
            <a:endParaRPr lang="en-GB" dirty="0"/>
          </a:p>
        </p:txBody>
      </p:sp>
    </p:spTree>
    <p:extLst>
      <p:ext uri="{BB962C8B-B14F-4D97-AF65-F5344CB8AC3E}">
        <p14:creationId xmlns:p14="http://schemas.microsoft.com/office/powerpoint/2010/main" val="234949626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tinarae@hotmail.co.uk"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sz="1200" b="1" kern="1200" dirty="0">
                <a:solidFill>
                  <a:schemeClr val="tx1"/>
                </a:solidFill>
                <a:effectLst/>
                <a:latin typeface="Arial" charset="0"/>
                <a:ea typeface="+mn-ea"/>
                <a:cs typeface="Arial" charset="0"/>
              </a:rPr>
              <a:t>Dr Tina Rae</a:t>
            </a:r>
            <a:r>
              <a:rPr lang="en-GB" sz="1200" kern="1200" dirty="0">
                <a:solidFill>
                  <a:schemeClr val="tx1"/>
                </a:solidFill>
                <a:effectLst/>
                <a:latin typeface="Arial" charset="0"/>
                <a:ea typeface="+mn-ea"/>
                <a:cs typeface="Arial" charset="0"/>
              </a:rPr>
              <a:t> has over 30 years’ experience working with children, adults and families in both clinical and educational contexts within local authorities and specialist educational services. She is currently working as a Consultant Educational and Child Psychologist in a range of SEBD/SEMH and mainstream contexts and for Compass Fostering as a consultant Psychologist supporting foster carers, social workers and Looked after children. She is also an Academic and Professional tutor for the Doctorate in Educational and Child psychology at the University of East London. She is a registered member of the Health and Care Professions Council and a full member of the British Psychological Society. Tina is also a member of SEBDA (Social Emotional and Behavioural Difficulties Association, ENSEC (European Network for Social and Emotional Competence) and, until recently, a trustee of the Nurture Group Network (NGN).</a:t>
            </a:r>
          </a:p>
          <a:p>
            <a:r>
              <a:rPr lang="en-GB" sz="1200" kern="1200" dirty="0">
                <a:solidFill>
                  <a:schemeClr val="tx1"/>
                </a:solidFill>
                <a:effectLst/>
                <a:latin typeface="Arial" charset="0"/>
                <a:ea typeface="+mn-ea"/>
                <a:cs typeface="Arial" charset="0"/>
              </a:rPr>
              <a:t>Tina is also a member of the editorial board for the SEBDA journal </a:t>
            </a:r>
            <a:r>
              <a:rPr lang="en-GB" sz="1200" b="1" kern="1200" dirty="0">
                <a:solidFill>
                  <a:schemeClr val="tx1"/>
                </a:solidFill>
                <a:effectLst/>
                <a:latin typeface="Arial" charset="0"/>
                <a:ea typeface="+mn-ea"/>
                <a:cs typeface="Arial" charset="0"/>
              </a:rPr>
              <a:t>Emotional and Behavioural Difficulties</a:t>
            </a:r>
            <a:r>
              <a:rPr lang="en-GB" sz="1200" kern="1200" dirty="0">
                <a:solidFill>
                  <a:schemeClr val="tx1"/>
                </a:solidFill>
                <a:effectLst/>
                <a:latin typeface="Arial" charset="0"/>
                <a:ea typeface="+mn-ea"/>
                <a:cs typeface="Arial" charset="0"/>
              </a:rPr>
              <a:t> and for the </a:t>
            </a:r>
            <a:r>
              <a:rPr lang="en-GB" sz="1200" b="1" kern="1200" dirty="0">
                <a:solidFill>
                  <a:schemeClr val="tx1"/>
                </a:solidFill>
                <a:effectLst/>
                <a:latin typeface="Arial" charset="0"/>
                <a:ea typeface="+mn-ea"/>
                <a:cs typeface="Arial" charset="0"/>
              </a:rPr>
              <a:t>International Journal of Nurture in Education</a:t>
            </a:r>
            <a:r>
              <a:rPr lang="en-GB" sz="1200" kern="1200" dirty="0">
                <a:solidFill>
                  <a:schemeClr val="tx1"/>
                </a:solidFill>
                <a:effectLst/>
                <a:latin typeface="Arial" charset="0"/>
                <a:ea typeface="+mn-ea"/>
                <a:cs typeface="Arial" charset="0"/>
              </a:rPr>
              <a:t>. </a:t>
            </a:r>
          </a:p>
          <a:p>
            <a:r>
              <a:rPr lang="en-GB" sz="1200" kern="1200" dirty="0">
                <a:solidFill>
                  <a:schemeClr val="tx1"/>
                </a:solidFill>
                <a:effectLst/>
                <a:latin typeface="Arial" charset="0"/>
                <a:ea typeface="+mn-ea"/>
                <a:cs typeface="Arial" charset="0"/>
              </a:rPr>
              <a:t>Tina is a prolific author and her 78 publications to date can be accessed via Sage publications, Paul Chapman publishing, </a:t>
            </a:r>
            <a:r>
              <a:rPr lang="en-GB" sz="1200" kern="1200" dirty="0" err="1">
                <a:solidFill>
                  <a:schemeClr val="tx1"/>
                </a:solidFill>
                <a:effectLst/>
                <a:latin typeface="Arial" charset="0"/>
                <a:ea typeface="+mn-ea"/>
                <a:cs typeface="Arial" charset="0"/>
              </a:rPr>
              <a:t>Folens</a:t>
            </a:r>
            <a:r>
              <a:rPr lang="en-GB" sz="1200" kern="1200" dirty="0">
                <a:solidFill>
                  <a:schemeClr val="tx1"/>
                </a:solidFill>
                <a:effectLst/>
                <a:latin typeface="Arial" charset="0"/>
                <a:ea typeface="+mn-ea"/>
                <a:cs typeface="Arial" charset="0"/>
              </a:rPr>
              <a:t> publishers, Jessica Kingsley, </a:t>
            </a:r>
            <a:r>
              <a:rPr lang="en-GB" sz="1200" kern="1200" dirty="0" err="1">
                <a:solidFill>
                  <a:schemeClr val="tx1"/>
                </a:solidFill>
                <a:effectLst/>
                <a:latin typeface="Arial" charset="0"/>
                <a:ea typeface="+mn-ea"/>
                <a:cs typeface="Arial" charset="0"/>
              </a:rPr>
              <a:t>Speechmark</a:t>
            </a:r>
            <a:r>
              <a:rPr lang="en-GB" sz="1200" kern="1200" dirty="0">
                <a:solidFill>
                  <a:schemeClr val="tx1"/>
                </a:solidFill>
                <a:effectLst/>
                <a:latin typeface="Arial" charset="0"/>
                <a:ea typeface="+mn-ea"/>
                <a:cs typeface="Arial" charset="0"/>
              </a:rPr>
              <a:t>, Routledge, Hinton publishers, NGN and Optimus publications. She is currently working on research into staff well-being and resilience and writing 2 books on this topic including - one which focuses in peer group supervision systems. Tina also contributes to national and international conferences and events on a regular basis including those for SEBDA, NGN, BSA and Optimus whilst also providing training courses and supervision for school based staff in both special and mainstream contexts and Educational Psychology services across the country and abroad. </a:t>
            </a:r>
          </a:p>
          <a:p>
            <a:r>
              <a:rPr lang="en-GB" sz="1200" u="sng" kern="1200" dirty="0">
                <a:solidFill>
                  <a:schemeClr val="tx1"/>
                </a:solidFill>
                <a:effectLst/>
                <a:latin typeface="Arial" charset="0"/>
                <a:ea typeface="+mn-ea"/>
                <a:cs typeface="Arial" charset="0"/>
                <a:hlinkClick r:id="rId3"/>
              </a:rPr>
              <a:t>tinarae@hotmail.co.uk</a:t>
            </a:r>
            <a:r>
              <a:rPr lang="en-GB" sz="1200" kern="1200" dirty="0">
                <a:solidFill>
                  <a:schemeClr val="tx1"/>
                </a:solidFill>
                <a:effectLst/>
                <a:latin typeface="Arial" charset="0"/>
                <a:ea typeface="+mn-ea"/>
                <a:cs typeface="Arial" charset="0"/>
              </a:rPr>
              <a:t> </a:t>
            </a:r>
          </a:p>
          <a:p>
            <a:endParaRPr lang="en-GB" dirty="0"/>
          </a:p>
        </p:txBody>
      </p:sp>
    </p:spTree>
    <p:extLst>
      <p:ext uri="{BB962C8B-B14F-4D97-AF65-F5344CB8AC3E}">
        <p14:creationId xmlns:p14="http://schemas.microsoft.com/office/powerpoint/2010/main" val="4085389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C9B63DF2-8CCD-4670-90CE-9A397C23C402}" type="slidenum">
              <a:rPr lang="en-US" altLang="en-US" smtClean="0">
                <a:latin typeface="Arial" panose="020B0604020202020204" pitchFamily="34" charset="0"/>
              </a:rPr>
              <a:pPr/>
              <a:t>17</a:t>
            </a:fld>
            <a:endParaRPr lang="en-US" altLang="en-US">
              <a:latin typeface="Arial" panose="020B0604020202020204"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GB" altLang="en-US" sz="800" dirty="0">
                <a:latin typeface="Arial" panose="020B0604020202020204" pitchFamily="34" charset="0"/>
              </a:rPr>
              <a:t>Run through slide then ask group to identify any cognitive distortions in the thoughts that they recorded either in Activity 1 or 2</a:t>
            </a:r>
          </a:p>
          <a:p>
            <a:pPr eaLnBrk="1" hangingPunct="1">
              <a:lnSpc>
                <a:spcPct val="80000"/>
              </a:lnSpc>
            </a:pPr>
            <a:r>
              <a:rPr lang="en-GB" altLang="en-US" sz="800" b="1" i="1" dirty="0">
                <a:latin typeface="Arial" panose="020B0604020202020204" pitchFamily="34" charset="0"/>
              </a:rPr>
              <a:t>The downer:</a:t>
            </a:r>
          </a:p>
          <a:p>
            <a:pPr eaLnBrk="1" hangingPunct="1">
              <a:lnSpc>
                <a:spcPct val="80000"/>
              </a:lnSpc>
              <a:buFontTx/>
              <a:buChar char="•"/>
            </a:pPr>
            <a:r>
              <a:rPr lang="en-GB" altLang="en-US" sz="800" b="1" dirty="0">
                <a:latin typeface="Arial" panose="020B0604020202020204" pitchFamily="34" charset="0"/>
              </a:rPr>
              <a:t>Negative glasses</a:t>
            </a:r>
            <a:r>
              <a:rPr lang="en-GB" altLang="en-US" sz="800" dirty="0">
                <a:latin typeface="Arial" panose="020B0604020202020204" pitchFamily="34" charset="0"/>
              </a:rPr>
              <a:t> – only see the negative things, even if things go well. e.g. you have a good day out with friends but at lunch-time your favourite café was full. This is all you recall and report of the day.</a:t>
            </a:r>
          </a:p>
          <a:p>
            <a:pPr eaLnBrk="1" hangingPunct="1">
              <a:lnSpc>
                <a:spcPct val="80000"/>
              </a:lnSpc>
              <a:buFontTx/>
              <a:buChar char="•"/>
            </a:pPr>
            <a:r>
              <a:rPr lang="en-GB" altLang="en-US" sz="800" b="1" dirty="0">
                <a:latin typeface="Arial" panose="020B0604020202020204" pitchFamily="34" charset="0"/>
              </a:rPr>
              <a:t>Positive doesn’t count</a:t>
            </a:r>
            <a:r>
              <a:rPr lang="en-GB" altLang="en-US" sz="800" dirty="0">
                <a:latin typeface="Arial" panose="020B0604020202020204" pitchFamily="34" charset="0"/>
              </a:rPr>
              <a:t> – rubbish the good things that happen and unreasonably tell yourself that positive experiences, deeds or qualities don’t count e.g. other team wins:  they just got lucky, it doesn’t mean they’re any good or your team loses ' the referee was crap!'. I  got a good mark in that essay, but that doesn’t mean I’m any good at the subject - I just got lucky.</a:t>
            </a:r>
          </a:p>
          <a:p>
            <a:pPr eaLnBrk="1" hangingPunct="1">
              <a:lnSpc>
                <a:spcPct val="80000"/>
              </a:lnSpc>
            </a:pPr>
            <a:r>
              <a:rPr lang="en-GB" altLang="en-US" sz="800" dirty="0">
                <a:latin typeface="Arial" panose="020B0604020202020204" pitchFamily="34" charset="0"/>
              </a:rPr>
              <a:t> </a:t>
            </a:r>
            <a:r>
              <a:rPr lang="en-GB" altLang="en-US" sz="800" b="1" i="1" dirty="0">
                <a:latin typeface="Arial" panose="020B0604020202020204" pitchFamily="34" charset="0"/>
              </a:rPr>
              <a:t>Blowing things up:</a:t>
            </a:r>
          </a:p>
          <a:p>
            <a:pPr eaLnBrk="1" hangingPunct="1">
              <a:lnSpc>
                <a:spcPct val="80000"/>
              </a:lnSpc>
            </a:pPr>
            <a:r>
              <a:rPr lang="en-GB" altLang="en-US" sz="800" dirty="0">
                <a:latin typeface="Arial" panose="020B0604020202020204" pitchFamily="34" charset="0"/>
              </a:rPr>
              <a:t>Negative things become bigger than they really are</a:t>
            </a:r>
          </a:p>
          <a:p>
            <a:pPr eaLnBrk="1" hangingPunct="1">
              <a:lnSpc>
                <a:spcPct val="80000"/>
              </a:lnSpc>
              <a:buFontTx/>
              <a:buChar char="•"/>
            </a:pPr>
            <a:r>
              <a:rPr lang="en-GB" altLang="en-US" sz="800" b="1" dirty="0">
                <a:latin typeface="Arial" panose="020B0604020202020204" pitchFamily="34" charset="0"/>
              </a:rPr>
              <a:t>All or nothing thinking</a:t>
            </a:r>
            <a:r>
              <a:rPr lang="en-GB" altLang="en-US" sz="800" dirty="0">
                <a:latin typeface="Arial" panose="020B0604020202020204" pitchFamily="34" charset="0"/>
              </a:rPr>
              <a:t> - view a situation in two categories rather than on a continuum e.g. you have a disagreement with your best friend and think to yourself ‘that’s it, I’m not their friend anymore’ </a:t>
            </a:r>
            <a:r>
              <a:rPr lang="en-GB" altLang="en-US" sz="800" b="1" dirty="0">
                <a:latin typeface="Arial" panose="020B0604020202020204" pitchFamily="34" charset="0"/>
              </a:rPr>
              <a:t>OR</a:t>
            </a:r>
            <a:r>
              <a:rPr lang="en-GB" altLang="en-US" sz="800" dirty="0">
                <a:latin typeface="Arial" panose="020B0604020202020204" pitchFamily="34" charset="0"/>
              </a:rPr>
              <a:t> If I’m not a total success, I’m a failure</a:t>
            </a:r>
          </a:p>
          <a:p>
            <a:pPr eaLnBrk="1" hangingPunct="1">
              <a:lnSpc>
                <a:spcPct val="80000"/>
              </a:lnSpc>
              <a:buFontTx/>
              <a:buChar char="•"/>
            </a:pPr>
            <a:r>
              <a:rPr lang="en-GB" altLang="en-US" sz="800" b="1" dirty="0">
                <a:latin typeface="Arial" panose="020B0604020202020204" pitchFamily="34" charset="0"/>
              </a:rPr>
              <a:t>Magnifying the negative</a:t>
            </a:r>
            <a:r>
              <a:rPr lang="en-GB" altLang="en-US" sz="800" dirty="0">
                <a:latin typeface="Arial" panose="020B0604020202020204" pitchFamily="34" charset="0"/>
              </a:rPr>
              <a:t> – negative events are blown up out of all proportion e.g. ‘I forgot his name and EVERYONE was looking at me and laughing’ </a:t>
            </a:r>
            <a:r>
              <a:rPr lang="en-GB" altLang="en-US" sz="800" b="1" dirty="0">
                <a:latin typeface="Arial" panose="020B0604020202020204" pitchFamily="34" charset="0"/>
              </a:rPr>
              <a:t>OR</a:t>
            </a:r>
            <a:r>
              <a:rPr lang="en-GB" altLang="en-US" sz="800" dirty="0">
                <a:latin typeface="Arial" panose="020B0604020202020204" pitchFamily="34" charset="0"/>
              </a:rPr>
              <a:t> ‘I said something banal in a seminar and everybody noticed’. </a:t>
            </a:r>
          </a:p>
          <a:p>
            <a:pPr eaLnBrk="1" hangingPunct="1">
              <a:lnSpc>
                <a:spcPct val="80000"/>
              </a:lnSpc>
              <a:buFontTx/>
              <a:buChar char="•"/>
            </a:pPr>
            <a:r>
              <a:rPr lang="en-GB" altLang="en-US" sz="800" b="1" dirty="0">
                <a:latin typeface="Arial" panose="020B0604020202020204" pitchFamily="34" charset="0"/>
              </a:rPr>
              <a:t>Snowballing</a:t>
            </a:r>
            <a:r>
              <a:rPr lang="en-GB" altLang="en-US" sz="800" dirty="0">
                <a:latin typeface="Arial" panose="020B0604020202020204" pitchFamily="34" charset="0"/>
              </a:rPr>
              <a:t> – a single event or upset snowballs and quickly grows into a never-ending pattern of defeat e.g. not being picked for the sports team could result in thoughts like ‘I’m no good at sports, I can’t understand maths, I just can’t do anything’.</a:t>
            </a:r>
          </a:p>
          <a:p>
            <a:pPr eaLnBrk="1" hangingPunct="1">
              <a:lnSpc>
                <a:spcPct val="80000"/>
              </a:lnSpc>
            </a:pPr>
            <a:r>
              <a:rPr lang="en-GB" altLang="en-US" sz="800" b="1" i="1" dirty="0">
                <a:latin typeface="Arial" panose="020B0604020202020204" pitchFamily="34" charset="0"/>
              </a:rPr>
              <a:t>Predicting failure:</a:t>
            </a:r>
          </a:p>
          <a:p>
            <a:pPr eaLnBrk="1" hangingPunct="1">
              <a:lnSpc>
                <a:spcPct val="80000"/>
              </a:lnSpc>
            </a:pPr>
            <a:r>
              <a:rPr lang="en-GB" altLang="en-US" sz="800" dirty="0">
                <a:latin typeface="Arial" panose="020B0604020202020204" pitchFamily="34" charset="0"/>
              </a:rPr>
              <a:t>Expect things to go wrong - predict the future negatively, without considering other more likely outcomes</a:t>
            </a:r>
            <a:endParaRPr lang="en-GB" altLang="en-US" sz="800" b="1" i="1" dirty="0">
              <a:latin typeface="Arial" panose="020B0604020202020204" pitchFamily="34" charset="0"/>
            </a:endParaRPr>
          </a:p>
          <a:p>
            <a:pPr eaLnBrk="1" hangingPunct="1">
              <a:lnSpc>
                <a:spcPct val="80000"/>
              </a:lnSpc>
              <a:buFontTx/>
              <a:buChar char="•"/>
            </a:pPr>
            <a:r>
              <a:rPr lang="en-GB" altLang="en-US" sz="800" b="1" dirty="0">
                <a:latin typeface="Arial" panose="020B0604020202020204" pitchFamily="34" charset="0"/>
              </a:rPr>
              <a:t>The mind reader – </a:t>
            </a:r>
            <a:r>
              <a:rPr lang="en-GB" altLang="en-US" sz="800" dirty="0">
                <a:latin typeface="Arial" panose="020B0604020202020204" pitchFamily="34" charset="0"/>
              </a:rPr>
              <a:t>person thinks that they know what everyone else is thinking e.g. ‘I know that she doesn’t like me’ </a:t>
            </a:r>
            <a:r>
              <a:rPr lang="en-GB" altLang="en-US" sz="800" b="1" dirty="0">
                <a:latin typeface="Arial" panose="020B0604020202020204" pitchFamily="34" charset="0"/>
              </a:rPr>
              <a:t>OR</a:t>
            </a:r>
            <a:r>
              <a:rPr lang="en-GB" altLang="en-US" sz="800" dirty="0">
                <a:latin typeface="Arial" panose="020B0604020202020204" pitchFamily="34" charset="0"/>
              </a:rPr>
              <a:t> ‘I bet everyone is laughing at me’.</a:t>
            </a:r>
          </a:p>
          <a:p>
            <a:pPr eaLnBrk="1" hangingPunct="1">
              <a:lnSpc>
                <a:spcPct val="80000"/>
              </a:lnSpc>
              <a:buFontTx/>
              <a:buChar char="•"/>
            </a:pPr>
            <a:r>
              <a:rPr lang="en-GB" altLang="en-US" sz="800" b="1" dirty="0">
                <a:latin typeface="Arial" panose="020B0604020202020204" pitchFamily="34" charset="0"/>
              </a:rPr>
              <a:t>The fortune teller – </a:t>
            </a:r>
            <a:r>
              <a:rPr lang="en-GB" altLang="en-US" sz="800" dirty="0">
                <a:latin typeface="Arial" panose="020B0604020202020204" pitchFamily="34" charset="0"/>
              </a:rPr>
              <a:t>the person thinks that they know what will happen e.g. ‘If we go out, I’ll end up sitting on my own’ </a:t>
            </a:r>
            <a:r>
              <a:rPr lang="en-GB" altLang="en-US" sz="800" b="1" dirty="0">
                <a:latin typeface="Arial" panose="020B0604020202020204" pitchFamily="34" charset="0"/>
              </a:rPr>
              <a:t>OR</a:t>
            </a:r>
            <a:r>
              <a:rPr lang="en-GB" altLang="en-US" sz="800" dirty="0">
                <a:latin typeface="Arial" panose="020B0604020202020204" pitchFamily="34" charset="0"/>
              </a:rPr>
              <a:t> ‘I know I’m not going to be able to do this work’ </a:t>
            </a:r>
            <a:r>
              <a:rPr lang="en-GB" altLang="en-US" sz="800" b="1" dirty="0">
                <a:latin typeface="Arial" panose="020B0604020202020204" pitchFamily="34" charset="0"/>
              </a:rPr>
              <a:t>OR</a:t>
            </a:r>
            <a:r>
              <a:rPr lang="en-GB" altLang="en-US" sz="800" dirty="0">
                <a:latin typeface="Arial" panose="020B0604020202020204" pitchFamily="34" charset="0"/>
              </a:rPr>
              <a:t> ‘I’ll get so nervous, I won’t be able to do the exam at all’ </a:t>
            </a:r>
            <a:r>
              <a:rPr lang="en-GB" altLang="en-US" sz="800" b="1" dirty="0">
                <a:latin typeface="Arial" panose="020B0604020202020204" pitchFamily="34" charset="0"/>
              </a:rPr>
              <a:t>OR </a:t>
            </a:r>
            <a:r>
              <a:rPr lang="en-GB" altLang="en-US" sz="800" dirty="0">
                <a:latin typeface="Arial" panose="020B0604020202020204" pitchFamily="34" charset="0"/>
              </a:rPr>
              <a:t>‘if we</a:t>
            </a:r>
            <a:r>
              <a:rPr lang="en-GB" altLang="en-US" sz="800" b="1" dirty="0">
                <a:latin typeface="Arial" panose="020B0604020202020204" pitchFamily="34" charset="0"/>
              </a:rPr>
              <a:t> </a:t>
            </a:r>
            <a:r>
              <a:rPr lang="en-GB" altLang="en-US" sz="800" dirty="0">
                <a:latin typeface="Arial" panose="020B0604020202020204" pitchFamily="34" charset="0"/>
              </a:rPr>
              <a:t>lose 10 matches in a row means they’ll </a:t>
            </a:r>
            <a:r>
              <a:rPr lang="en-GB" altLang="en-US" sz="800" dirty="0" err="1">
                <a:latin typeface="Arial" panose="020B0604020202020204" pitchFamily="34" charset="0"/>
              </a:rPr>
              <a:t>definitiely</a:t>
            </a:r>
            <a:r>
              <a:rPr lang="en-GB" altLang="en-US" sz="800" dirty="0">
                <a:latin typeface="Arial" panose="020B0604020202020204" pitchFamily="34" charset="0"/>
              </a:rPr>
              <a:t> be relegated’</a:t>
            </a:r>
            <a:endParaRPr lang="en-GB" altLang="en-US" sz="800" b="1" dirty="0">
              <a:latin typeface="Arial" panose="020B0604020202020204" pitchFamily="34" charset="0"/>
            </a:endParaRPr>
          </a:p>
          <a:p>
            <a:pPr eaLnBrk="1" hangingPunct="1">
              <a:lnSpc>
                <a:spcPct val="80000"/>
              </a:lnSpc>
            </a:pPr>
            <a:r>
              <a:rPr lang="en-GB" altLang="en-US" sz="800" b="1" i="1" dirty="0">
                <a:latin typeface="Arial" panose="020B0604020202020204" pitchFamily="34" charset="0"/>
              </a:rPr>
              <a:t>Feeling thoughts:</a:t>
            </a:r>
          </a:p>
          <a:p>
            <a:pPr eaLnBrk="1" hangingPunct="1">
              <a:lnSpc>
                <a:spcPct val="80000"/>
              </a:lnSpc>
            </a:pPr>
            <a:r>
              <a:rPr lang="en-GB" altLang="en-US" sz="800" dirty="0">
                <a:latin typeface="Arial" panose="020B0604020202020204" pitchFamily="34" charset="0"/>
              </a:rPr>
              <a:t>With this thinking error, emotions become very strong and cloud the way that we see things. What we think depends on what we feel, not what actually happens</a:t>
            </a:r>
          </a:p>
          <a:p>
            <a:pPr eaLnBrk="1" hangingPunct="1">
              <a:lnSpc>
                <a:spcPct val="80000"/>
              </a:lnSpc>
              <a:buFontTx/>
              <a:buChar char="•"/>
            </a:pPr>
            <a:r>
              <a:rPr lang="en-GB" altLang="en-US" sz="800" b="1" dirty="0">
                <a:latin typeface="Arial" panose="020B0604020202020204" pitchFamily="34" charset="0"/>
              </a:rPr>
              <a:t>Emotional reasoning</a:t>
            </a:r>
            <a:r>
              <a:rPr lang="en-GB" altLang="en-US" sz="800" dirty="0">
                <a:latin typeface="Arial" panose="020B0604020202020204" pitchFamily="34" charset="0"/>
              </a:rPr>
              <a:t> – because an individual feels sad or down, they assume that everyone else is – emotions taking over and colouring how they think</a:t>
            </a:r>
          </a:p>
          <a:p>
            <a:pPr eaLnBrk="1" hangingPunct="1">
              <a:lnSpc>
                <a:spcPct val="80000"/>
              </a:lnSpc>
              <a:buFontTx/>
              <a:buChar char="•"/>
            </a:pPr>
            <a:r>
              <a:rPr lang="en-GB" altLang="en-US" sz="800" b="1" dirty="0">
                <a:latin typeface="Arial" panose="020B0604020202020204" pitchFamily="34" charset="0"/>
              </a:rPr>
              <a:t>Dustbin labels</a:t>
            </a:r>
            <a:r>
              <a:rPr lang="en-GB" altLang="en-US" sz="800" dirty="0">
                <a:latin typeface="Arial" panose="020B0604020202020204" pitchFamily="34" charset="0"/>
              </a:rPr>
              <a:t> – individuals attach a label to themselves and think about everything they do in these terms e.g. ‘I’m a loser’ </a:t>
            </a:r>
            <a:r>
              <a:rPr lang="en-GB" altLang="en-US" sz="800" b="1" dirty="0">
                <a:latin typeface="Arial" panose="020B0604020202020204" pitchFamily="34" charset="0"/>
              </a:rPr>
              <a:t>OR</a:t>
            </a:r>
            <a:r>
              <a:rPr lang="en-GB" altLang="en-US" sz="800" dirty="0">
                <a:latin typeface="Arial" panose="020B0604020202020204" pitchFamily="34" charset="0"/>
              </a:rPr>
              <a:t> ‘It’s me, I’m just hopeless’ </a:t>
            </a:r>
            <a:r>
              <a:rPr lang="en-GB" altLang="en-US" sz="800" b="1" dirty="0">
                <a:latin typeface="Arial" panose="020B0604020202020204" pitchFamily="34" charset="0"/>
              </a:rPr>
              <a:t>OR</a:t>
            </a:r>
            <a:r>
              <a:rPr lang="en-GB" altLang="en-US" sz="800" dirty="0">
                <a:latin typeface="Arial" panose="020B0604020202020204" pitchFamily="34" charset="0"/>
              </a:rPr>
              <a:t> ‘I’m rubbish’ </a:t>
            </a:r>
            <a:r>
              <a:rPr lang="en-GB" altLang="en-US" sz="800" b="1" dirty="0">
                <a:latin typeface="Arial" panose="020B0604020202020204" pitchFamily="34" charset="0"/>
              </a:rPr>
              <a:t>OR</a:t>
            </a:r>
            <a:r>
              <a:rPr lang="en-GB" altLang="en-US" sz="800" dirty="0">
                <a:latin typeface="Arial" panose="020B0604020202020204" pitchFamily="34" charset="0"/>
              </a:rPr>
              <a:t> ‘Because I got a bad mark in that essay, it means I’m a crap </a:t>
            </a:r>
            <a:r>
              <a:rPr lang="en-GB" altLang="en-US" sz="800" dirty="0" err="1">
                <a:latin typeface="Arial" panose="020B0604020202020204" pitchFamily="34" charset="0"/>
              </a:rPr>
              <a:t>psycyhogist</a:t>
            </a:r>
            <a:r>
              <a:rPr lang="en-GB" altLang="en-US" sz="800" dirty="0">
                <a:latin typeface="Arial" panose="020B0604020202020204" pitchFamily="34" charset="0"/>
              </a:rPr>
              <a:t>/student’</a:t>
            </a:r>
          </a:p>
        </p:txBody>
      </p:sp>
    </p:spTree>
    <p:extLst>
      <p:ext uri="{BB962C8B-B14F-4D97-AF65-F5344CB8AC3E}">
        <p14:creationId xmlns:p14="http://schemas.microsoft.com/office/powerpoint/2010/main" val="3090241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txBox="1">
            <a:spLocks noGrp="1" noChangeArrowheads="1"/>
          </p:cNvSpPr>
          <p:nvPr/>
        </p:nvSpPr>
        <p:spPr bwMode="auto">
          <a:xfrm>
            <a:off x="3849688" y="9378950"/>
            <a:ext cx="2946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50" tIns="45775" rIns="91550" bIns="45775" anchor="b"/>
          <a:lstStyle>
            <a:lvl1pPr defTabSz="915988">
              <a:defRPr sz="2400">
                <a:solidFill>
                  <a:schemeClr val="tx1"/>
                </a:solidFill>
                <a:latin typeface="Arial Unicode MS" panose="020B0604020202020204" pitchFamily="34" charset="-128"/>
                <a:ea typeface="ＭＳ Ｐゴシック" panose="020B0600070205080204" pitchFamily="34" charset="-128"/>
              </a:defRPr>
            </a:lvl1pPr>
            <a:lvl2pPr marL="742950" indent="-285750" defTabSz="915988">
              <a:defRPr sz="2400">
                <a:solidFill>
                  <a:schemeClr val="tx1"/>
                </a:solidFill>
                <a:latin typeface="Arial Unicode MS" panose="020B0604020202020204" pitchFamily="34" charset="-128"/>
                <a:ea typeface="ＭＳ Ｐゴシック" panose="020B0600070205080204" pitchFamily="34" charset="-128"/>
              </a:defRPr>
            </a:lvl2pPr>
            <a:lvl3pPr marL="1143000" indent="-228600" defTabSz="915988">
              <a:defRPr sz="2400">
                <a:solidFill>
                  <a:schemeClr val="tx1"/>
                </a:solidFill>
                <a:latin typeface="Arial Unicode MS" panose="020B0604020202020204" pitchFamily="34" charset="-128"/>
                <a:ea typeface="ＭＳ Ｐゴシック" panose="020B0600070205080204" pitchFamily="34" charset="-128"/>
              </a:defRPr>
            </a:lvl3pPr>
            <a:lvl4pPr marL="1600200" indent="-228600" defTabSz="915988">
              <a:defRPr sz="2400">
                <a:solidFill>
                  <a:schemeClr val="tx1"/>
                </a:solidFill>
                <a:latin typeface="Arial Unicode MS" panose="020B0604020202020204" pitchFamily="34" charset="-128"/>
                <a:ea typeface="ＭＳ Ｐゴシック" panose="020B0600070205080204" pitchFamily="34" charset="-128"/>
              </a:defRPr>
            </a:lvl4pPr>
            <a:lvl5pPr marL="2057400" indent="-228600" defTabSz="915988">
              <a:defRPr sz="2400">
                <a:solidFill>
                  <a:schemeClr val="tx1"/>
                </a:solidFill>
                <a:latin typeface="Arial Unicode MS" panose="020B0604020202020204" pitchFamily="34" charset="-128"/>
                <a:ea typeface="ＭＳ Ｐゴシック" panose="020B0600070205080204" pitchFamily="34" charset="-128"/>
              </a:defRPr>
            </a:lvl5pPr>
            <a:lvl6pPr marL="2514600" indent="-228600" defTabSz="915988" eaLnBrk="0" fontAlgn="base" hangingPunct="0">
              <a:spcBef>
                <a:spcPct val="0"/>
              </a:spcBef>
              <a:spcAft>
                <a:spcPct val="0"/>
              </a:spcAft>
              <a:defRPr sz="2400">
                <a:solidFill>
                  <a:schemeClr val="tx1"/>
                </a:solidFill>
                <a:latin typeface="Arial Unicode MS" panose="020B0604020202020204" pitchFamily="34" charset="-128"/>
                <a:ea typeface="ＭＳ Ｐゴシック" panose="020B0600070205080204" pitchFamily="34" charset="-128"/>
              </a:defRPr>
            </a:lvl6pPr>
            <a:lvl7pPr marL="2971800" indent="-228600" defTabSz="915988" eaLnBrk="0" fontAlgn="base" hangingPunct="0">
              <a:spcBef>
                <a:spcPct val="0"/>
              </a:spcBef>
              <a:spcAft>
                <a:spcPct val="0"/>
              </a:spcAft>
              <a:defRPr sz="2400">
                <a:solidFill>
                  <a:schemeClr val="tx1"/>
                </a:solidFill>
                <a:latin typeface="Arial Unicode MS" panose="020B0604020202020204" pitchFamily="34" charset="-128"/>
                <a:ea typeface="ＭＳ Ｐゴシック" panose="020B0600070205080204" pitchFamily="34" charset="-128"/>
              </a:defRPr>
            </a:lvl7pPr>
            <a:lvl8pPr marL="3429000" indent="-228600" defTabSz="915988" eaLnBrk="0" fontAlgn="base" hangingPunct="0">
              <a:spcBef>
                <a:spcPct val="0"/>
              </a:spcBef>
              <a:spcAft>
                <a:spcPct val="0"/>
              </a:spcAft>
              <a:defRPr sz="2400">
                <a:solidFill>
                  <a:schemeClr val="tx1"/>
                </a:solidFill>
                <a:latin typeface="Arial Unicode MS" panose="020B0604020202020204" pitchFamily="34" charset="-128"/>
                <a:ea typeface="ＭＳ Ｐゴシック" panose="020B0600070205080204" pitchFamily="34" charset="-128"/>
              </a:defRPr>
            </a:lvl8pPr>
            <a:lvl9pPr marL="3886200" indent="-228600" defTabSz="915988" eaLnBrk="0" fontAlgn="base" hangingPunct="0">
              <a:spcBef>
                <a:spcPct val="0"/>
              </a:spcBef>
              <a:spcAft>
                <a:spcPct val="0"/>
              </a:spcAft>
              <a:defRPr sz="2400">
                <a:solidFill>
                  <a:schemeClr val="tx1"/>
                </a:solidFill>
                <a:latin typeface="Arial Unicode MS" panose="020B0604020202020204" pitchFamily="34" charset="-128"/>
                <a:ea typeface="ＭＳ Ｐゴシック" panose="020B0600070205080204" pitchFamily="34" charset="-128"/>
              </a:defRPr>
            </a:lvl9pPr>
          </a:lstStyle>
          <a:p>
            <a:pPr algn="r" eaLnBrk="1" hangingPunct="1"/>
            <a:fld id="{442345EC-9776-4154-8C24-ACC2DAC8E6BD}" type="slidenum">
              <a:rPr lang="en-AU" altLang="en-US" sz="1200">
                <a:solidFill>
                  <a:srgbClr val="000000"/>
                </a:solidFill>
                <a:latin typeface="Calibri" panose="020F0502020204030204" pitchFamily="34" charset="0"/>
                <a:cs typeface="Arial" panose="020B0604020202020204" pitchFamily="34" charset="0"/>
              </a:rPr>
              <a:pPr algn="r" eaLnBrk="1" hangingPunct="1"/>
              <a:t>18</a:t>
            </a:fld>
            <a:endParaRPr lang="en-AU" altLang="en-US" sz="1200">
              <a:solidFill>
                <a:srgbClr val="000000"/>
              </a:solidFill>
              <a:latin typeface="Calibri" panose="020F0502020204030204" pitchFamily="34" charset="0"/>
              <a:cs typeface="Arial" panose="020B0604020202020204" pitchFamily="34" charset="0"/>
            </a:endParaRPr>
          </a:p>
        </p:txBody>
      </p:sp>
      <p:sp>
        <p:nvSpPr>
          <p:cNvPr id="153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Rectangle 3"/>
          <p:cNvSpPr>
            <a:spLocks noGrp="1" noChangeArrowheads="1"/>
          </p:cNvSpPr>
          <p:nvPr>
            <p:ph type="body" idx="1"/>
          </p:nvPr>
        </p:nvSpPr>
        <p:spPr/>
        <p:txBody>
          <a:bodyPr/>
          <a:lstStyle/>
          <a:p>
            <a:pPr fontAlgn="auto">
              <a:spcBef>
                <a:spcPct val="0"/>
              </a:spcBef>
              <a:spcAft>
                <a:spcPts val="0"/>
              </a:spcAft>
              <a:defRPr/>
            </a:pPr>
            <a:r>
              <a:rPr lang="en-GB" dirty="0"/>
              <a:t>Tips for families</a:t>
            </a:r>
          </a:p>
          <a:p>
            <a:pPr fontAlgn="auto">
              <a:spcBef>
                <a:spcPct val="0"/>
              </a:spcBef>
              <a:spcAft>
                <a:spcPts val="0"/>
              </a:spcAft>
              <a:defRPr/>
            </a:pPr>
            <a:endParaRPr lang="en-GB" dirty="0"/>
          </a:p>
          <a:p>
            <a:pPr marL="171450" indent="-171450" fontAlgn="auto">
              <a:spcBef>
                <a:spcPts val="0"/>
              </a:spcBef>
              <a:spcAft>
                <a:spcPts val="0"/>
              </a:spcAft>
              <a:buClr>
                <a:srgbClr val="660066"/>
              </a:buClr>
              <a:buFont typeface="Arial" pitchFamily="34" charset="0"/>
              <a:buChar char="•"/>
              <a:defRPr/>
            </a:pPr>
            <a:r>
              <a:rPr lang="en-AU" dirty="0"/>
              <a:t>Encourage your child to </a:t>
            </a:r>
            <a:r>
              <a:rPr lang="en-AU" dirty="0">
                <a:solidFill>
                  <a:srgbClr val="BA168B"/>
                </a:solidFill>
              </a:rPr>
              <a:t>focus on the positives </a:t>
            </a:r>
            <a:r>
              <a:rPr lang="en-AU" dirty="0"/>
              <a:t>of situations and not the negatives. Positive attention can be an essential first step in thinking positively.  </a:t>
            </a:r>
          </a:p>
          <a:p>
            <a:pPr marL="171450" indent="-171450" fontAlgn="auto">
              <a:spcBef>
                <a:spcPts val="0"/>
              </a:spcBef>
              <a:spcAft>
                <a:spcPts val="0"/>
              </a:spcAft>
              <a:buClr>
                <a:srgbClr val="660066"/>
              </a:buClr>
              <a:buFont typeface="Arial" pitchFamily="34" charset="0"/>
              <a:buChar char="•"/>
              <a:defRPr/>
            </a:pPr>
            <a:r>
              <a:rPr lang="en-AU" dirty="0"/>
              <a:t>Help your children to see life through a </a:t>
            </a:r>
            <a:r>
              <a:rPr lang="en-AU" dirty="0">
                <a:solidFill>
                  <a:srgbClr val="BA168B"/>
                </a:solidFill>
              </a:rPr>
              <a:t>‘positive’ lens, </a:t>
            </a:r>
            <a:r>
              <a:rPr lang="en-AU" dirty="0"/>
              <a:t>and to see the </a:t>
            </a:r>
            <a:r>
              <a:rPr lang="en-AU" dirty="0">
                <a:solidFill>
                  <a:srgbClr val="BA168B"/>
                </a:solidFill>
              </a:rPr>
              <a:t>glass as ‘half-full’</a:t>
            </a:r>
            <a:r>
              <a:rPr lang="en-AU" dirty="0"/>
              <a:t>. This takes practice!</a:t>
            </a:r>
          </a:p>
          <a:p>
            <a:pPr marL="171450" indent="-171450" fontAlgn="auto">
              <a:spcBef>
                <a:spcPts val="0"/>
              </a:spcBef>
              <a:spcAft>
                <a:spcPts val="0"/>
              </a:spcAft>
              <a:buClr>
                <a:srgbClr val="660066"/>
              </a:buClr>
              <a:buFont typeface="Arial" pitchFamily="34" charset="0"/>
              <a:buChar char="•"/>
              <a:defRPr/>
            </a:pPr>
            <a:r>
              <a:rPr lang="en-AU" dirty="0"/>
              <a:t>Help your child become </a:t>
            </a:r>
            <a:r>
              <a:rPr lang="en-AU" dirty="0">
                <a:solidFill>
                  <a:srgbClr val="BA168B"/>
                </a:solidFill>
              </a:rPr>
              <a:t>aware of their self-talk </a:t>
            </a:r>
            <a:r>
              <a:rPr lang="en-AU" dirty="0"/>
              <a:t>and assist them in turning negative thoughts into positive and powerful thoughts.   </a:t>
            </a:r>
          </a:p>
          <a:p>
            <a:pPr marL="171450" indent="-171450" fontAlgn="auto">
              <a:spcBef>
                <a:spcPts val="0"/>
              </a:spcBef>
              <a:spcAft>
                <a:spcPts val="0"/>
              </a:spcAft>
              <a:buClr>
                <a:srgbClr val="660066"/>
              </a:buClr>
              <a:buFont typeface="Arial" pitchFamily="34" charset="0"/>
              <a:buChar char="•"/>
              <a:defRPr/>
            </a:pPr>
            <a:r>
              <a:rPr lang="en-AU" dirty="0"/>
              <a:t>Help your child practice </a:t>
            </a:r>
            <a:r>
              <a:rPr lang="en-AU" dirty="0">
                <a:solidFill>
                  <a:srgbClr val="BA168B"/>
                </a:solidFill>
              </a:rPr>
              <a:t>bossing back unhelpful thoughts </a:t>
            </a:r>
            <a:r>
              <a:rPr lang="en-AU" dirty="0"/>
              <a:t>and replacing them with more positive thoughts.</a:t>
            </a:r>
          </a:p>
          <a:p>
            <a:pPr marL="171450" indent="-171450" fontAlgn="auto">
              <a:spcBef>
                <a:spcPts val="0"/>
              </a:spcBef>
              <a:spcAft>
                <a:spcPts val="0"/>
              </a:spcAft>
              <a:buClr>
                <a:srgbClr val="660066"/>
              </a:buClr>
              <a:buFont typeface="Arial" pitchFamily="34" charset="0"/>
              <a:buChar char="•"/>
              <a:defRPr/>
            </a:pPr>
            <a:r>
              <a:rPr lang="en-AU" dirty="0">
                <a:solidFill>
                  <a:srgbClr val="BA168B"/>
                </a:solidFill>
              </a:rPr>
              <a:t>Notice negative thinking in yourself or your child</a:t>
            </a:r>
            <a:r>
              <a:rPr lang="en-AU" dirty="0"/>
              <a:t>.</a:t>
            </a:r>
          </a:p>
          <a:p>
            <a:pPr marL="171450" indent="-171450" fontAlgn="auto">
              <a:spcBef>
                <a:spcPts val="0"/>
              </a:spcBef>
              <a:spcAft>
                <a:spcPts val="0"/>
              </a:spcAft>
              <a:buClr>
                <a:srgbClr val="660066"/>
              </a:buClr>
              <a:buFont typeface="Arial" pitchFamily="34" charset="0"/>
              <a:buChar char="•"/>
              <a:defRPr/>
            </a:pPr>
            <a:r>
              <a:rPr lang="en-AU" dirty="0"/>
              <a:t>Young people </a:t>
            </a:r>
            <a:r>
              <a:rPr lang="en-AU" dirty="0">
                <a:solidFill>
                  <a:srgbClr val="BA168B"/>
                </a:solidFill>
              </a:rPr>
              <a:t>model what they see and hear around them</a:t>
            </a:r>
            <a:r>
              <a:rPr lang="en-AU" dirty="0"/>
              <a:t>. If you recognise that you are saying unhelpful words or feeling tense or nervous then let your child know that you are aware of this.  Then demonstrate coming up with an alternative positive way of looking at your situation. </a:t>
            </a:r>
          </a:p>
          <a:p>
            <a:pPr fontAlgn="auto">
              <a:spcBef>
                <a:spcPct val="0"/>
              </a:spcBef>
              <a:spcAft>
                <a:spcPts val="0"/>
              </a:spcAft>
              <a:defRPr/>
            </a:pPr>
            <a:endParaRPr lang="en-GB" dirty="0"/>
          </a:p>
        </p:txBody>
      </p:sp>
    </p:spTree>
    <p:extLst>
      <p:ext uri="{BB962C8B-B14F-4D97-AF65-F5344CB8AC3E}">
        <p14:creationId xmlns:p14="http://schemas.microsoft.com/office/powerpoint/2010/main" val="1421988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Essentials – think of exam stress management.</a:t>
            </a:r>
          </a:p>
        </p:txBody>
      </p:sp>
    </p:spTree>
    <p:extLst>
      <p:ext uri="{BB962C8B-B14F-4D97-AF65-F5344CB8AC3E}">
        <p14:creationId xmlns:p14="http://schemas.microsoft.com/office/powerpoint/2010/main" val="3217507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numCol="1" anchor="t" anchorCtr="0" compatLnSpc="1">
            <a:prstTxWarp prst="textNoShape">
              <a:avLst/>
            </a:prstTxWarp>
          </a:bodyPr>
          <a:lstStyle/>
          <a:p>
            <a:r>
              <a:rPr lang="en-US" altLang="en-US" dirty="0"/>
              <a:t>Go through each one briefly – will be in more depth at Optimus conference. </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61C9791A-B265-4258-927E-05C8CAD8D82D}" type="slidenum">
              <a:rPr lang="en-US" altLang="en-US" i="0" smtClean="0">
                <a:latin typeface="Times New Roman" panose="02020603050405020304" pitchFamily="18" charset="0"/>
              </a:rPr>
              <a:pPr eaLnBrk="0" hangingPunct="0">
                <a:spcBef>
                  <a:spcPct val="0"/>
                </a:spcBef>
              </a:pPr>
              <a:t>24</a:t>
            </a:fld>
            <a:endParaRPr lang="en-US" altLang="en-US" i="0">
              <a:latin typeface="Times New Roman" panose="02020603050405020304" pitchFamily="18" charset="0"/>
            </a:endParaRPr>
          </a:p>
        </p:txBody>
      </p:sp>
    </p:spTree>
    <p:extLst>
      <p:ext uri="{BB962C8B-B14F-4D97-AF65-F5344CB8AC3E}">
        <p14:creationId xmlns:p14="http://schemas.microsoft.com/office/powerpoint/2010/main" val="4076540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numCol="1" anchor="t" anchorCtr="0" compatLnSpc="1">
            <a:prstTxWarp prst="textNoShape">
              <a:avLst/>
            </a:prstTxWarp>
          </a:bodyPr>
          <a:lstStyle/>
          <a:p>
            <a:endParaRPr lang="en-US" altLang="en-US" dirty="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18B33844-DCC0-4762-A0ED-AD1A7DD8504D}" type="slidenum">
              <a:rPr lang="en-US" altLang="en-US" i="0" smtClean="0">
                <a:latin typeface="Times New Roman" panose="02020603050405020304" pitchFamily="18" charset="0"/>
              </a:rPr>
              <a:pPr eaLnBrk="0" hangingPunct="0">
                <a:spcBef>
                  <a:spcPct val="0"/>
                </a:spcBef>
              </a:pPr>
              <a:t>25</a:t>
            </a:fld>
            <a:endParaRPr lang="en-US" altLang="en-US" i="0">
              <a:latin typeface="Times New Roman" panose="02020603050405020304" pitchFamily="18" charset="0"/>
            </a:endParaRPr>
          </a:p>
        </p:txBody>
      </p:sp>
    </p:spTree>
    <p:extLst>
      <p:ext uri="{BB962C8B-B14F-4D97-AF65-F5344CB8AC3E}">
        <p14:creationId xmlns:p14="http://schemas.microsoft.com/office/powerpoint/2010/main" val="4282113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numCol="1" anchor="t" anchorCtr="0" compatLnSpc="1">
            <a:prstTxWarp prst="textNoShape">
              <a:avLst/>
            </a:prstTxWarp>
          </a:bodyPr>
          <a:lstStyle/>
          <a:p>
            <a:endParaRPr lang="en-US" altLang="en-US"/>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C44B544C-E832-4FBB-B90F-10E701CBF0E4}" type="slidenum">
              <a:rPr lang="en-US" altLang="en-US" i="0" smtClean="0">
                <a:latin typeface="Times New Roman" panose="02020603050405020304" pitchFamily="18" charset="0"/>
              </a:rPr>
              <a:pPr eaLnBrk="0" hangingPunct="0">
                <a:spcBef>
                  <a:spcPct val="0"/>
                </a:spcBef>
              </a:pPr>
              <a:t>26</a:t>
            </a:fld>
            <a:endParaRPr lang="en-US" altLang="en-US" i="0">
              <a:latin typeface="Times New Roman" panose="02020603050405020304" pitchFamily="18" charset="0"/>
            </a:endParaRPr>
          </a:p>
        </p:txBody>
      </p:sp>
    </p:spTree>
    <p:extLst>
      <p:ext uri="{BB962C8B-B14F-4D97-AF65-F5344CB8AC3E}">
        <p14:creationId xmlns:p14="http://schemas.microsoft.com/office/powerpoint/2010/main" val="3104818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numCol="1" anchor="t" anchorCtr="0" compatLnSpc="1">
            <a:prstTxWarp prst="textNoShape">
              <a:avLst/>
            </a:prstTxWarp>
          </a:bodyPr>
          <a:lstStyle/>
          <a:p>
            <a:endParaRPr lang="en-US" altLang="en-US"/>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A1BD996D-60A0-4174-94D9-3C3EA1ED3652}" type="slidenum">
              <a:rPr lang="en-US" altLang="en-US" i="0" smtClean="0">
                <a:latin typeface="Times New Roman" panose="02020603050405020304" pitchFamily="18" charset="0"/>
              </a:rPr>
              <a:pPr eaLnBrk="0" hangingPunct="0">
                <a:spcBef>
                  <a:spcPct val="0"/>
                </a:spcBef>
              </a:pPr>
              <a:t>27</a:t>
            </a:fld>
            <a:endParaRPr lang="en-US" altLang="en-US" i="0">
              <a:latin typeface="Times New Roman" panose="02020603050405020304" pitchFamily="18" charset="0"/>
            </a:endParaRPr>
          </a:p>
        </p:txBody>
      </p:sp>
    </p:spTree>
    <p:extLst>
      <p:ext uri="{BB962C8B-B14F-4D97-AF65-F5344CB8AC3E}">
        <p14:creationId xmlns:p14="http://schemas.microsoft.com/office/powerpoint/2010/main" val="3320823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numCol="1" anchor="t" anchorCtr="0" compatLnSpc="1">
            <a:prstTxWarp prst="textNoShape">
              <a:avLst/>
            </a:prstTxWarp>
          </a:bodyPr>
          <a:lstStyle/>
          <a:p>
            <a:endParaRPr lang="en-US" altLang="en-US"/>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D12B91A3-5529-4B7A-B086-0C455D6D5C50}" type="slidenum">
              <a:rPr lang="en-US" altLang="en-US" i="0" smtClean="0">
                <a:latin typeface="Times New Roman" panose="02020603050405020304" pitchFamily="18" charset="0"/>
              </a:rPr>
              <a:pPr eaLnBrk="0" hangingPunct="0">
                <a:spcBef>
                  <a:spcPct val="0"/>
                </a:spcBef>
              </a:pPr>
              <a:t>28</a:t>
            </a:fld>
            <a:endParaRPr lang="en-US" altLang="en-US" i="0">
              <a:latin typeface="Times New Roman" panose="02020603050405020304" pitchFamily="18" charset="0"/>
            </a:endParaRPr>
          </a:p>
        </p:txBody>
      </p:sp>
    </p:spTree>
    <p:extLst>
      <p:ext uri="{BB962C8B-B14F-4D97-AF65-F5344CB8AC3E}">
        <p14:creationId xmlns:p14="http://schemas.microsoft.com/office/powerpoint/2010/main" val="4089799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numCol="1" anchor="t" anchorCtr="0" compatLnSpc="1">
            <a:prstTxWarp prst="textNoShape">
              <a:avLst/>
            </a:prstTxWarp>
          </a:bodyPr>
          <a:lstStyle/>
          <a:p>
            <a:endParaRPr lang="en-US" altLang="en-US"/>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9C566315-8219-4DFC-919E-74070BBC03AD}" type="slidenum">
              <a:rPr lang="en-US" altLang="en-US" i="0" smtClean="0">
                <a:latin typeface="Times New Roman" panose="02020603050405020304" pitchFamily="18" charset="0"/>
              </a:rPr>
              <a:pPr eaLnBrk="0" hangingPunct="0">
                <a:spcBef>
                  <a:spcPct val="0"/>
                </a:spcBef>
              </a:pPr>
              <a:t>29</a:t>
            </a:fld>
            <a:endParaRPr lang="en-US" altLang="en-US" i="0">
              <a:latin typeface="Times New Roman" panose="02020603050405020304" pitchFamily="18" charset="0"/>
            </a:endParaRPr>
          </a:p>
        </p:txBody>
      </p:sp>
    </p:spTree>
    <p:extLst>
      <p:ext uri="{BB962C8B-B14F-4D97-AF65-F5344CB8AC3E}">
        <p14:creationId xmlns:p14="http://schemas.microsoft.com/office/powerpoint/2010/main" val="41556773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numCol="1" anchor="t" anchorCtr="0" compatLnSpc="1">
            <a:prstTxWarp prst="textNoShape">
              <a:avLst/>
            </a:prstTxWarp>
          </a:bodyPr>
          <a:lstStyle/>
          <a:p>
            <a:endParaRPr lang="en-US" altLang="en-US"/>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409CD03F-CCAB-4C12-80A3-7E8315ADF89C}" type="slidenum">
              <a:rPr lang="en-US" altLang="en-US" i="0" smtClean="0">
                <a:latin typeface="Times New Roman" panose="02020603050405020304" pitchFamily="18" charset="0"/>
              </a:rPr>
              <a:pPr eaLnBrk="0" hangingPunct="0">
                <a:spcBef>
                  <a:spcPct val="0"/>
                </a:spcBef>
              </a:pPr>
              <a:t>30</a:t>
            </a:fld>
            <a:endParaRPr lang="en-US" altLang="en-US" i="0">
              <a:latin typeface="Times New Roman" panose="02020603050405020304" pitchFamily="18" charset="0"/>
            </a:endParaRPr>
          </a:p>
        </p:txBody>
      </p:sp>
    </p:spTree>
    <p:extLst>
      <p:ext uri="{BB962C8B-B14F-4D97-AF65-F5344CB8AC3E}">
        <p14:creationId xmlns:p14="http://schemas.microsoft.com/office/powerpoint/2010/main" val="820789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07000"/>
              </a:lnSpc>
              <a:spcAft>
                <a:spcPts val="800"/>
              </a:spcAft>
              <a:defRPr/>
            </a:pPr>
            <a:r>
              <a:rPr lang="en-GB" sz="1200" dirty="0">
                <a:latin typeface="Calibri"/>
                <a:ea typeface="Calibri"/>
                <a:cs typeface="Times New Roman"/>
              </a:rPr>
              <a:t>This is a computer generated image [CGI] of a series of experiments by </a:t>
            </a:r>
            <a:r>
              <a:rPr lang="en-GB" sz="1200" kern="1200" dirty="0">
                <a:solidFill>
                  <a:schemeClr val="tx1"/>
                </a:solidFill>
                <a:latin typeface="Arial" charset="0"/>
                <a:ea typeface="+mn-ea"/>
                <a:cs typeface="Arial" charset="0"/>
              </a:rPr>
              <a:t>Martin Seligman in the late 60s – not very ethical!!</a:t>
            </a:r>
            <a:endParaRPr lang="en-GB" sz="1200" dirty="0">
              <a:latin typeface="Calibri"/>
              <a:ea typeface="Calibri"/>
              <a:cs typeface="Times New Roman"/>
            </a:endParaRPr>
          </a:p>
          <a:p>
            <a:pPr eaLnBrk="1" hangingPunct="1">
              <a:lnSpc>
                <a:spcPct val="107000"/>
              </a:lnSpc>
              <a:spcAft>
                <a:spcPts val="800"/>
              </a:spcAft>
              <a:defRPr/>
            </a:pPr>
            <a:r>
              <a:rPr lang="en-GB" sz="1200" dirty="0">
                <a:latin typeface="Calibri"/>
                <a:ea typeface="Calibri"/>
                <a:cs typeface="Times New Roman"/>
              </a:rPr>
              <a:t>The apparatus was set up so an uncomfortable electric shock could be transmitted through one half or all of the floor, the barrier could be up, down or in the middle and the letters A and B were lights. It was expected that if a light came on to indicate that section A would have the shock in a few seconds, the dogs that had had the shocks would escape more quickly.</a:t>
            </a:r>
          </a:p>
          <a:p>
            <a:pPr eaLnBrk="1" hangingPunct="1">
              <a:lnSpc>
                <a:spcPct val="107000"/>
              </a:lnSpc>
              <a:spcAft>
                <a:spcPts val="800"/>
              </a:spcAft>
              <a:defRPr/>
            </a:pPr>
            <a:r>
              <a:rPr lang="en-GB" sz="1200" dirty="0">
                <a:latin typeface="Calibri"/>
                <a:ea typeface="Calibri"/>
                <a:cs typeface="Times New Roman"/>
              </a:rPr>
              <a:t>The opposite happened - dogs that had received shocks typically sat in the corner whimpering and made no attempt to escape even when it was very easy to do so.</a:t>
            </a:r>
          </a:p>
          <a:p>
            <a:pPr eaLnBrk="1" hangingPunct="1">
              <a:lnSpc>
                <a:spcPct val="107000"/>
              </a:lnSpc>
              <a:spcAft>
                <a:spcPts val="800"/>
              </a:spcAft>
              <a:defRPr/>
            </a:pPr>
            <a:r>
              <a:rPr lang="en-GB" sz="1200" dirty="0">
                <a:latin typeface="Calibri"/>
                <a:ea typeface="Calibri"/>
                <a:cs typeface="Times New Roman"/>
              </a:rPr>
              <a:t>This was termed 'learned helplessness' and was applied to humans experiencing depression [and anxiety].</a:t>
            </a:r>
          </a:p>
          <a:p>
            <a:pPr eaLnBrk="1" hangingPunct="1">
              <a:lnSpc>
                <a:spcPct val="107000"/>
              </a:lnSpc>
              <a:spcAft>
                <a:spcPts val="800"/>
              </a:spcAft>
              <a:defRPr/>
            </a:pPr>
            <a:r>
              <a:rPr lang="en-GB" sz="1200" dirty="0">
                <a:latin typeface="Calibri"/>
                <a:ea typeface="Calibri"/>
                <a:cs typeface="Times New Roman"/>
              </a:rPr>
              <a:t>We use this to ask young people with feelings of depression/anxiety: Is the problem mainly in the real world or mainly in your thinking? After a pause they say that it is mainly in their heads and they are 'catastrophizing' any existing stressor such as exams.</a:t>
            </a:r>
          </a:p>
          <a:p>
            <a:endParaRPr lang="en-GB" dirty="0"/>
          </a:p>
        </p:txBody>
      </p:sp>
    </p:spTree>
    <p:extLst>
      <p:ext uri="{BB962C8B-B14F-4D97-AF65-F5344CB8AC3E}">
        <p14:creationId xmlns:p14="http://schemas.microsoft.com/office/powerpoint/2010/main" val="3661072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numCol="1" anchor="t" anchorCtr="0" compatLnSpc="1">
            <a:prstTxWarp prst="textNoShape">
              <a:avLst/>
            </a:prstTxWarp>
          </a:bodyPr>
          <a:lstStyle/>
          <a:p>
            <a:endParaRPr lang="en-US" altLang="en-US"/>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D0BD1799-8A6B-49E5-A623-0B4BCE37FAF7}" type="slidenum">
              <a:rPr lang="en-US" altLang="en-US" i="0" smtClean="0">
                <a:latin typeface="Times New Roman" panose="02020603050405020304" pitchFamily="18" charset="0"/>
              </a:rPr>
              <a:pPr eaLnBrk="0" hangingPunct="0">
                <a:spcBef>
                  <a:spcPct val="0"/>
                </a:spcBef>
              </a:pPr>
              <a:t>31</a:t>
            </a:fld>
            <a:endParaRPr lang="en-US" altLang="en-US" i="0">
              <a:latin typeface="Times New Roman" panose="02020603050405020304" pitchFamily="18" charset="0"/>
            </a:endParaRPr>
          </a:p>
        </p:txBody>
      </p:sp>
    </p:spTree>
    <p:extLst>
      <p:ext uri="{BB962C8B-B14F-4D97-AF65-F5344CB8AC3E}">
        <p14:creationId xmlns:p14="http://schemas.microsoft.com/office/powerpoint/2010/main" val="1295433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numCol="1" anchor="t" anchorCtr="0" compatLnSpc="1">
            <a:prstTxWarp prst="textNoShape">
              <a:avLst/>
            </a:prstTxWarp>
          </a:bodyPr>
          <a:lstStyle/>
          <a:p>
            <a:endParaRPr lang="en-US" altLang="en-US"/>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678243F7-65AF-4C1B-984C-0277C87312F1}" type="slidenum">
              <a:rPr lang="en-US" altLang="en-US" i="0" smtClean="0">
                <a:latin typeface="Times New Roman" panose="02020603050405020304" pitchFamily="18" charset="0"/>
              </a:rPr>
              <a:pPr eaLnBrk="0" hangingPunct="0">
                <a:spcBef>
                  <a:spcPct val="0"/>
                </a:spcBef>
              </a:pPr>
              <a:t>32</a:t>
            </a:fld>
            <a:endParaRPr lang="en-US" altLang="en-US" i="0">
              <a:latin typeface="Times New Roman" panose="02020603050405020304" pitchFamily="18" charset="0"/>
            </a:endParaRPr>
          </a:p>
        </p:txBody>
      </p:sp>
    </p:spTree>
    <p:extLst>
      <p:ext uri="{BB962C8B-B14F-4D97-AF65-F5344CB8AC3E}">
        <p14:creationId xmlns:p14="http://schemas.microsoft.com/office/powerpoint/2010/main" val="2175224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of RELAXATION AND MINDFULNESS – KEY TOOLS WE ALL NEED TO USE.</a:t>
            </a:r>
          </a:p>
        </p:txBody>
      </p:sp>
    </p:spTree>
    <p:extLst>
      <p:ext uri="{BB962C8B-B14F-4D97-AF65-F5344CB8AC3E}">
        <p14:creationId xmlns:p14="http://schemas.microsoft.com/office/powerpoint/2010/main" val="4401117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FROM 60 MINDFUL MINUTES</a:t>
            </a:r>
          </a:p>
        </p:txBody>
      </p:sp>
    </p:spTree>
    <p:extLst>
      <p:ext uri="{BB962C8B-B14F-4D97-AF65-F5344CB8AC3E}">
        <p14:creationId xmlns:p14="http://schemas.microsoft.com/office/powerpoint/2010/main" val="15777023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available literature.</a:t>
            </a:r>
          </a:p>
        </p:txBody>
      </p:sp>
    </p:spTree>
    <p:extLst>
      <p:ext uri="{BB962C8B-B14F-4D97-AF65-F5344CB8AC3E}">
        <p14:creationId xmlns:p14="http://schemas.microsoft.com/office/powerpoint/2010/main" val="1555766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sz="1200" dirty="0">
                <a:ea typeface="Calibri" panose="020F0502020204030204" pitchFamily="34" charset="0"/>
                <a:cs typeface="Times New Roman" panose="02020603050405020304" pitchFamily="18" charset="0"/>
              </a:rPr>
              <a:t>…and she reframed the situation into steps so that she could deal with it all one step at a time.</a:t>
            </a:r>
          </a:p>
          <a:p>
            <a:endParaRPr lang="en-GB" dirty="0"/>
          </a:p>
        </p:txBody>
      </p:sp>
    </p:spTree>
    <p:extLst>
      <p:ext uri="{BB962C8B-B14F-4D97-AF65-F5344CB8AC3E}">
        <p14:creationId xmlns:p14="http://schemas.microsoft.com/office/powerpoint/2010/main" val="2875034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Unicode MS" panose="020B0604020202020204" pitchFamily="34" charset="-128"/>
                <a:ea typeface="ＭＳ Ｐゴシック" panose="020B0600070205080204" pitchFamily="34" charset="-128"/>
              </a:defRPr>
            </a:lvl1pPr>
            <a:lvl2pPr marL="742950" indent="-285750">
              <a:defRPr sz="2400">
                <a:solidFill>
                  <a:schemeClr val="tx1"/>
                </a:solidFill>
                <a:latin typeface="Arial Unicode MS" panose="020B0604020202020204" pitchFamily="34" charset="-128"/>
                <a:ea typeface="ＭＳ Ｐゴシック" panose="020B0600070205080204" pitchFamily="34" charset="-128"/>
              </a:defRPr>
            </a:lvl2pPr>
            <a:lvl3pPr marL="1143000" indent="-228600">
              <a:defRPr sz="2400">
                <a:solidFill>
                  <a:schemeClr val="tx1"/>
                </a:solidFill>
                <a:latin typeface="Arial Unicode MS" panose="020B0604020202020204" pitchFamily="34" charset="-128"/>
                <a:ea typeface="ＭＳ Ｐゴシック" panose="020B0600070205080204" pitchFamily="34" charset="-128"/>
              </a:defRPr>
            </a:lvl3pPr>
            <a:lvl4pPr marL="1600200" indent="-228600">
              <a:defRPr sz="2400">
                <a:solidFill>
                  <a:schemeClr val="tx1"/>
                </a:solidFill>
                <a:latin typeface="Arial Unicode MS" panose="020B0604020202020204" pitchFamily="34" charset="-128"/>
                <a:ea typeface="ＭＳ Ｐゴシック" panose="020B0600070205080204" pitchFamily="34" charset="-128"/>
              </a:defRPr>
            </a:lvl4pPr>
            <a:lvl5pPr marL="2057400" indent="-228600">
              <a:defRPr sz="2400">
                <a:solidFill>
                  <a:schemeClr val="tx1"/>
                </a:solidFill>
                <a:latin typeface="Arial Unicode MS" panose="020B0604020202020204" pitchFamily="34" charset="-128"/>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Unicode MS" panose="020B0604020202020204" pitchFamily="34" charset="-128"/>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Unicode MS" panose="020B0604020202020204" pitchFamily="34" charset="-128"/>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Unicode MS" panose="020B0604020202020204" pitchFamily="34" charset="-128"/>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Unicode MS" panose="020B0604020202020204" pitchFamily="34" charset="-128"/>
                <a:ea typeface="ＭＳ Ｐゴシック" panose="020B0600070205080204" pitchFamily="34" charset="-128"/>
              </a:defRPr>
            </a:lvl9pPr>
          </a:lstStyle>
          <a:p>
            <a:fld id="{2A68BAD0-BB98-4784-BA56-6B95F9F5AC32}" type="slidenum">
              <a:rPr lang="en-GB" altLang="en-US" sz="1200"/>
              <a:pPr/>
              <a:t>9</a:t>
            </a:fld>
            <a:endParaRPr lang="en-GB" altLang="en-US" sz="1200"/>
          </a:p>
        </p:txBody>
      </p:sp>
    </p:spTree>
    <p:extLst>
      <p:ext uri="{BB962C8B-B14F-4D97-AF65-F5344CB8AC3E}">
        <p14:creationId xmlns:p14="http://schemas.microsoft.com/office/powerpoint/2010/main" val="180851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IE" altLang="en-US" dirty="0"/>
              <a:t>The purpose of it is to </a:t>
            </a:r>
            <a:r>
              <a:rPr lang="en-IE" altLang="en-US" b="1" dirty="0"/>
              <a:t>prepare our bodies to cope with danger.</a:t>
            </a:r>
          </a:p>
          <a:p>
            <a:pPr>
              <a:spcBef>
                <a:spcPct val="0"/>
              </a:spcBef>
            </a:pPr>
            <a:endParaRPr lang="en-IE" altLang="en-US" dirty="0"/>
          </a:p>
          <a:p>
            <a:pPr>
              <a:spcBef>
                <a:spcPct val="0"/>
              </a:spcBef>
            </a:pPr>
            <a:r>
              <a:rPr lang="en-IE" altLang="en-US" dirty="0"/>
              <a:t>This is the </a:t>
            </a:r>
            <a:r>
              <a:rPr lang="en-IE" altLang="en-US" b="1" dirty="0"/>
              <a:t>basic caveman </a:t>
            </a:r>
            <a:r>
              <a:rPr lang="en-IE" altLang="en-US" dirty="0"/>
              <a:t>survival instinct. It dates from </a:t>
            </a:r>
            <a:r>
              <a:rPr lang="en-IE" altLang="en-US" b="1" dirty="0"/>
              <a:t>prehistoric times </a:t>
            </a:r>
            <a:r>
              <a:rPr lang="en-IE" altLang="en-US" dirty="0"/>
              <a:t>and is found in </a:t>
            </a:r>
            <a:r>
              <a:rPr lang="en-IE" altLang="en-US" b="1" dirty="0"/>
              <a:t>animals</a:t>
            </a:r>
            <a:r>
              <a:rPr lang="en-IE" altLang="en-US" dirty="0"/>
              <a:t> too. It’s a normal healthy reaction to danger. Helps to </a:t>
            </a:r>
            <a:r>
              <a:rPr lang="en-IE" altLang="en-US" b="1" dirty="0"/>
              <a:t>improve our performance </a:t>
            </a:r>
            <a:r>
              <a:rPr lang="en-IE" altLang="en-US" dirty="0"/>
              <a:t>and survival. Adrenaline hormones are automatically released into our blood stream from glands near our kidneys [adrenal glands]. These </a:t>
            </a:r>
            <a:r>
              <a:rPr lang="en-IE" altLang="en-US" b="1" dirty="0"/>
              <a:t>chemical messengers </a:t>
            </a:r>
            <a:r>
              <a:rPr lang="en-IE" altLang="en-US" dirty="0"/>
              <a:t>tell our bodies to </a:t>
            </a:r>
            <a:r>
              <a:rPr lang="en-IE" altLang="en-US" b="1" dirty="0"/>
              <a:t>react more effectively</a:t>
            </a:r>
            <a:r>
              <a:rPr lang="en-IE" altLang="en-US" dirty="0"/>
              <a:t>.</a:t>
            </a:r>
          </a:p>
          <a:p>
            <a:pPr>
              <a:spcBef>
                <a:spcPct val="0"/>
              </a:spcBef>
            </a:pPr>
            <a:endParaRPr lang="en-IE" altLang="en-US" dirty="0"/>
          </a:p>
          <a:p>
            <a:pPr>
              <a:spcBef>
                <a:spcPct val="0"/>
              </a:spcBef>
            </a:pPr>
            <a:r>
              <a:rPr lang="en-IE" altLang="en-US" dirty="0"/>
              <a:t>We are all familiar with the performance </a:t>
            </a:r>
            <a:r>
              <a:rPr lang="en-IE" altLang="en-US" dirty="0" err="1"/>
              <a:t>anxeity</a:t>
            </a:r>
            <a:r>
              <a:rPr lang="en-IE" altLang="en-US" dirty="0"/>
              <a:t> chart…. </a:t>
            </a:r>
            <a:r>
              <a:rPr lang="en-IE" altLang="en-US" dirty="0" err="1"/>
              <a:t>Anx</a:t>
            </a:r>
            <a:r>
              <a:rPr lang="en-IE" altLang="en-US" dirty="0"/>
              <a:t> helps improve </a:t>
            </a:r>
            <a:r>
              <a:rPr lang="en-IE" altLang="en-US" dirty="0" err="1"/>
              <a:t>performacne</a:t>
            </a:r>
            <a:r>
              <a:rPr lang="en-IE" altLang="en-US" dirty="0"/>
              <a:t> to a point.. After which our performance decreases</a:t>
            </a:r>
          </a:p>
          <a:p>
            <a:pPr>
              <a:spcBef>
                <a:spcPct val="0"/>
              </a:spcBef>
            </a:pPr>
            <a:endParaRPr lang="en-IE" altLang="en-US" dirty="0"/>
          </a:p>
          <a:p>
            <a:pPr>
              <a:spcBef>
                <a:spcPct val="0"/>
              </a:spcBef>
            </a:pPr>
            <a:r>
              <a:rPr lang="en-IE" altLang="en-US" dirty="0"/>
              <a:t>So it can be useful… if I did not feel a little bit anxious about coming here to talk to you tonight I would probably not perform as well….  Anxiety can help us perform as long as we don’t feel too much anxiety..</a:t>
            </a:r>
          </a:p>
          <a:p>
            <a:pPr>
              <a:spcBef>
                <a:spcPct val="0"/>
              </a:spcBef>
            </a:pPr>
            <a:endParaRPr lang="en-IE" altLang="en-US" dirty="0"/>
          </a:p>
          <a:p>
            <a:pPr>
              <a:spcBef>
                <a:spcPct val="0"/>
              </a:spcBef>
            </a:pPr>
            <a:endParaRPr lang="en-IE" altLang="en-US" dirty="0"/>
          </a:p>
          <a:p>
            <a:pPr>
              <a:spcBef>
                <a:spcPct val="0"/>
              </a:spcBef>
            </a:pPr>
            <a:endParaRPr lang="en-IE" altLang="en-US" dirty="0"/>
          </a:p>
          <a:p>
            <a:pPr>
              <a:spcBef>
                <a:spcPct val="0"/>
              </a:spcBef>
            </a:pPr>
            <a:endParaRPr lang="en-IE" altLang="en-US" dirty="0"/>
          </a:p>
          <a:p>
            <a:pPr>
              <a:spcBef>
                <a:spcPct val="0"/>
              </a:spcBef>
            </a:pPr>
            <a:endParaRPr lang="en-IE" altLang="en-US" dirty="0"/>
          </a:p>
          <a:p>
            <a:pPr>
              <a:spcBef>
                <a:spcPct val="0"/>
              </a:spcBef>
            </a:pPr>
            <a:endParaRPr lang="en-IE" altLang="en-US" dirty="0"/>
          </a:p>
          <a:p>
            <a:pPr>
              <a:spcBef>
                <a:spcPct val="0"/>
              </a:spcBef>
            </a:pPr>
            <a:endParaRPr lang="en-AU" altLang="en-US" dirty="0"/>
          </a:p>
        </p:txBody>
      </p:sp>
      <p:sp>
        <p:nvSpPr>
          <p:cNvPr id="133124" name="Slide Number Placeholder 3"/>
          <p:cNvSpPr txBox="1">
            <a:spLocks noGrp="1"/>
          </p:cNvSpPr>
          <p:nvPr/>
        </p:nvSpPr>
        <p:spPr bwMode="auto">
          <a:xfrm>
            <a:off x="3849688" y="9378950"/>
            <a:ext cx="2946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35" tIns="45768" rIns="91535" bIns="45768" anchor="b"/>
          <a:lstStyle>
            <a:lvl1pPr defTabSz="915988">
              <a:defRPr sz="2400">
                <a:solidFill>
                  <a:schemeClr val="tx1"/>
                </a:solidFill>
                <a:latin typeface="Arial Unicode MS" panose="020B0604020202020204" pitchFamily="34" charset="-128"/>
                <a:ea typeface="ＭＳ Ｐゴシック" panose="020B0600070205080204" pitchFamily="34" charset="-128"/>
              </a:defRPr>
            </a:lvl1pPr>
            <a:lvl2pPr marL="742950" indent="-285750" defTabSz="915988">
              <a:defRPr sz="2400">
                <a:solidFill>
                  <a:schemeClr val="tx1"/>
                </a:solidFill>
                <a:latin typeface="Arial Unicode MS" panose="020B0604020202020204" pitchFamily="34" charset="-128"/>
                <a:ea typeface="ＭＳ Ｐゴシック" panose="020B0600070205080204" pitchFamily="34" charset="-128"/>
              </a:defRPr>
            </a:lvl2pPr>
            <a:lvl3pPr marL="1143000" indent="-228600" defTabSz="915988">
              <a:defRPr sz="2400">
                <a:solidFill>
                  <a:schemeClr val="tx1"/>
                </a:solidFill>
                <a:latin typeface="Arial Unicode MS" panose="020B0604020202020204" pitchFamily="34" charset="-128"/>
                <a:ea typeface="ＭＳ Ｐゴシック" panose="020B0600070205080204" pitchFamily="34" charset="-128"/>
              </a:defRPr>
            </a:lvl3pPr>
            <a:lvl4pPr marL="1600200" indent="-228600" defTabSz="915988">
              <a:defRPr sz="2400">
                <a:solidFill>
                  <a:schemeClr val="tx1"/>
                </a:solidFill>
                <a:latin typeface="Arial Unicode MS" panose="020B0604020202020204" pitchFamily="34" charset="-128"/>
                <a:ea typeface="ＭＳ Ｐゴシック" panose="020B0600070205080204" pitchFamily="34" charset="-128"/>
              </a:defRPr>
            </a:lvl4pPr>
            <a:lvl5pPr marL="2057400" indent="-228600" defTabSz="915988">
              <a:defRPr sz="2400">
                <a:solidFill>
                  <a:schemeClr val="tx1"/>
                </a:solidFill>
                <a:latin typeface="Arial Unicode MS" panose="020B0604020202020204" pitchFamily="34" charset="-128"/>
                <a:ea typeface="ＭＳ Ｐゴシック" panose="020B0600070205080204" pitchFamily="34" charset="-128"/>
              </a:defRPr>
            </a:lvl5pPr>
            <a:lvl6pPr marL="2514600" indent="-228600" defTabSz="915988" eaLnBrk="0" fontAlgn="base" hangingPunct="0">
              <a:spcBef>
                <a:spcPct val="0"/>
              </a:spcBef>
              <a:spcAft>
                <a:spcPct val="0"/>
              </a:spcAft>
              <a:defRPr sz="2400">
                <a:solidFill>
                  <a:schemeClr val="tx1"/>
                </a:solidFill>
                <a:latin typeface="Arial Unicode MS" panose="020B0604020202020204" pitchFamily="34" charset="-128"/>
                <a:ea typeface="ＭＳ Ｐゴシック" panose="020B0600070205080204" pitchFamily="34" charset="-128"/>
              </a:defRPr>
            </a:lvl6pPr>
            <a:lvl7pPr marL="2971800" indent="-228600" defTabSz="915988" eaLnBrk="0" fontAlgn="base" hangingPunct="0">
              <a:spcBef>
                <a:spcPct val="0"/>
              </a:spcBef>
              <a:spcAft>
                <a:spcPct val="0"/>
              </a:spcAft>
              <a:defRPr sz="2400">
                <a:solidFill>
                  <a:schemeClr val="tx1"/>
                </a:solidFill>
                <a:latin typeface="Arial Unicode MS" panose="020B0604020202020204" pitchFamily="34" charset="-128"/>
                <a:ea typeface="ＭＳ Ｐゴシック" panose="020B0600070205080204" pitchFamily="34" charset="-128"/>
              </a:defRPr>
            </a:lvl7pPr>
            <a:lvl8pPr marL="3429000" indent="-228600" defTabSz="915988" eaLnBrk="0" fontAlgn="base" hangingPunct="0">
              <a:spcBef>
                <a:spcPct val="0"/>
              </a:spcBef>
              <a:spcAft>
                <a:spcPct val="0"/>
              </a:spcAft>
              <a:defRPr sz="2400">
                <a:solidFill>
                  <a:schemeClr val="tx1"/>
                </a:solidFill>
                <a:latin typeface="Arial Unicode MS" panose="020B0604020202020204" pitchFamily="34" charset="-128"/>
                <a:ea typeface="ＭＳ Ｐゴシック" panose="020B0600070205080204" pitchFamily="34" charset="-128"/>
              </a:defRPr>
            </a:lvl8pPr>
            <a:lvl9pPr marL="3886200" indent="-228600" defTabSz="915988" eaLnBrk="0" fontAlgn="base" hangingPunct="0">
              <a:spcBef>
                <a:spcPct val="0"/>
              </a:spcBef>
              <a:spcAft>
                <a:spcPct val="0"/>
              </a:spcAft>
              <a:defRPr sz="2400">
                <a:solidFill>
                  <a:schemeClr val="tx1"/>
                </a:solidFill>
                <a:latin typeface="Arial Unicode MS" panose="020B0604020202020204" pitchFamily="34" charset="-128"/>
                <a:ea typeface="ＭＳ Ｐゴシック" panose="020B0600070205080204" pitchFamily="34" charset="-128"/>
              </a:defRPr>
            </a:lvl9pPr>
          </a:lstStyle>
          <a:p>
            <a:pPr algn="r" eaLnBrk="1" hangingPunct="1"/>
            <a:fld id="{DA6555BB-2605-418E-821F-7FF7BDE88CAC}" type="slidenum">
              <a:rPr lang="en-GB" altLang="en-US" sz="1200">
                <a:solidFill>
                  <a:srgbClr val="000000"/>
                </a:solidFill>
                <a:latin typeface="Calibri" panose="020F0502020204030204" pitchFamily="34" charset="0"/>
                <a:cs typeface="Arial" panose="020B0604020202020204" pitchFamily="34" charset="0"/>
              </a:rPr>
              <a:pPr algn="r" eaLnBrk="1" hangingPunct="1"/>
              <a:t>10</a:t>
            </a:fld>
            <a:endParaRPr lang="en-GB" altLang="en-US" sz="1200">
              <a:solidFill>
                <a:srgbClr val="000000"/>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41546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Enza</a:t>
            </a: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Unicode MS" panose="020B0604020202020204" pitchFamily="34" charset="-128"/>
                <a:ea typeface="ＭＳ Ｐゴシック" panose="020B0600070205080204" pitchFamily="34" charset="-128"/>
              </a:defRPr>
            </a:lvl1pPr>
            <a:lvl2pPr marL="742950" indent="-285750">
              <a:defRPr sz="2400">
                <a:solidFill>
                  <a:schemeClr val="tx1"/>
                </a:solidFill>
                <a:latin typeface="Arial Unicode MS" panose="020B0604020202020204" pitchFamily="34" charset="-128"/>
                <a:ea typeface="ＭＳ Ｐゴシック" panose="020B0600070205080204" pitchFamily="34" charset="-128"/>
              </a:defRPr>
            </a:lvl2pPr>
            <a:lvl3pPr marL="1143000" indent="-228600">
              <a:defRPr sz="2400">
                <a:solidFill>
                  <a:schemeClr val="tx1"/>
                </a:solidFill>
                <a:latin typeface="Arial Unicode MS" panose="020B0604020202020204" pitchFamily="34" charset="-128"/>
                <a:ea typeface="ＭＳ Ｐゴシック" panose="020B0600070205080204" pitchFamily="34" charset="-128"/>
              </a:defRPr>
            </a:lvl3pPr>
            <a:lvl4pPr marL="1600200" indent="-228600">
              <a:defRPr sz="2400">
                <a:solidFill>
                  <a:schemeClr val="tx1"/>
                </a:solidFill>
                <a:latin typeface="Arial Unicode MS" panose="020B0604020202020204" pitchFamily="34" charset="-128"/>
                <a:ea typeface="ＭＳ Ｐゴシック" panose="020B0600070205080204" pitchFamily="34" charset="-128"/>
              </a:defRPr>
            </a:lvl4pPr>
            <a:lvl5pPr marL="2057400" indent="-228600">
              <a:defRPr sz="2400">
                <a:solidFill>
                  <a:schemeClr val="tx1"/>
                </a:solidFill>
                <a:latin typeface="Arial Unicode MS" panose="020B0604020202020204" pitchFamily="34" charset="-128"/>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Unicode MS" panose="020B0604020202020204" pitchFamily="34" charset="-128"/>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Unicode MS" panose="020B0604020202020204" pitchFamily="34" charset="-128"/>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Unicode MS" panose="020B0604020202020204" pitchFamily="34" charset="-128"/>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Unicode MS" panose="020B0604020202020204" pitchFamily="34" charset="-128"/>
                <a:ea typeface="ＭＳ Ｐゴシック" panose="020B0600070205080204" pitchFamily="34" charset="-128"/>
              </a:defRPr>
            </a:lvl9pPr>
          </a:lstStyle>
          <a:p>
            <a:fld id="{EBE82AD8-14E3-42D4-9A27-86C3C568450E}" type="slidenum">
              <a:rPr lang="en-GB" altLang="en-US" sz="1200"/>
              <a:pPr/>
              <a:t>11</a:t>
            </a:fld>
            <a:endParaRPr lang="en-GB" altLang="en-US" sz="1200"/>
          </a:p>
        </p:txBody>
      </p:sp>
    </p:spTree>
    <p:extLst>
      <p:ext uri="{BB962C8B-B14F-4D97-AF65-F5344CB8AC3E}">
        <p14:creationId xmlns:p14="http://schemas.microsoft.com/office/powerpoint/2010/main" val="2868153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Enza</a:t>
            </a:r>
          </a:p>
        </p:txBody>
      </p:sp>
      <p:sp>
        <p:nvSpPr>
          <p:cNvPr id="138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Unicode MS" panose="020B0604020202020204" pitchFamily="34" charset="-128"/>
                <a:ea typeface="ＭＳ Ｐゴシック" panose="020B0600070205080204" pitchFamily="34" charset="-128"/>
              </a:defRPr>
            </a:lvl1pPr>
            <a:lvl2pPr marL="742950" indent="-285750">
              <a:defRPr sz="2400">
                <a:solidFill>
                  <a:schemeClr val="tx1"/>
                </a:solidFill>
                <a:latin typeface="Arial Unicode MS" panose="020B0604020202020204" pitchFamily="34" charset="-128"/>
                <a:ea typeface="ＭＳ Ｐゴシック" panose="020B0600070205080204" pitchFamily="34" charset="-128"/>
              </a:defRPr>
            </a:lvl2pPr>
            <a:lvl3pPr marL="1143000" indent="-228600">
              <a:defRPr sz="2400">
                <a:solidFill>
                  <a:schemeClr val="tx1"/>
                </a:solidFill>
                <a:latin typeface="Arial Unicode MS" panose="020B0604020202020204" pitchFamily="34" charset="-128"/>
                <a:ea typeface="ＭＳ Ｐゴシック" panose="020B0600070205080204" pitchFamily="34" charset="-128"/>
              </a:defRPr>
            </a:lvl3pPr>
            <a:lvl4pPr marL="1600200" indent="-228600">
              <a:defRPr sz="2400">
                <a:solidFill>
                  <a:schemeClr val="tx1"/>
                </a:solidFill>
                <a:latin typeface="Arial Unicode MS" panose="020B0604020202020204" pitchFamily="34" charset="-128"/>
                <a:ea typeface="ＭＳ Ｐゴシック" panose="020B0600070205080204" pitchFamily="34" charset="-128"/>
              </a:defRPr>
            </a:lvl4pPr>
            <a:lvl5pPr marL="2057400" indent="-228600">
              <a:defRPr sz="2400">
                <a:solidFill>
                  <a:schemeClr val="tx1"/>
                </a:solidFill>
                <a:latin typeface="Arial Unicode MS" panose="020B0604020202020204" pitchFamily="34" charset="-128"/>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Unicode MS" panose="020B0604020202020204" pitchFamily="34" charset="-128"/>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Unicode MS" panose="020B0604020202020204" pitchFamily="34" charset="-128"/>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Unicode MS" panose="020B0604020202020204" pitchFamily="34" charset="-128"/>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Unicode MS" panose="020B0604020202020204" pitchFamily="34" charset="-128"/>
                <a:ea typeface="ＭＳ Ｐゴシック" panose="020B0600070205080204" pitchFamily="34" charset="-128"/>
              </a:defRPr>
            </a:lvl9pPr>
          </a:lstStyle>
          <a:p>
            <a:fld id="{C4D71BB3-3815-4282-85FC-22E315FDDA03}" type="slidenum">
              <a:rPr lang="en-GB" altLang="en-US" sz="1200"/>
              <a:pPr/>
              <a:t>13</a:t>
            </a:fld>
            <a:endParaRPr lang="en-GB" altLang="en-US" sz="1200"/>
          </a:p>
        </p:txBody>
      </p:sp>
    </p:spTree>
    <p:extLst>
      <p:ext uri="{BB962C8B-B14F-4D97-AF65-F5344CB8AC3E}">
        <p14:creationId xmlns:p14="http://schemas.microsoft.com/office/powerpoint/2010/main" val="2612536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46" tIns="45524" rIns="91046" bIns="45524" numCol="1" anchor="t" anchorCtr="0" compatLnSpc="1">
            <a:prstTxWarp prst="textNoShape">
              <a:avLst/>
            </a:prstTxWarp>
          </a:bodyPr>
          <a:lstStyle/>
          <a:p>
            <a:pPr>
              <a:lnSpc>
                <a:spcPct val="60000"/>
              </a:lnSpc>
              <a:spcBef>
                <a:spcPct val="0"/>
              </a:spcBef>
            </a:pPr>
            <a:endParaRPr lang="en-GB" altLang="en-US" sz="1000"/>
          </a:p>
          <a:p>
            <a:pPr>
              <a:lnSpc>
                <a:spcPct val="80000"/>
              </a:lnSpc>
              <a:spcBef>
                <a:spcPct val="0"/>
              </a:spcBef>
            </a:pPr>
            <a:endParaRPr lang="en-GB" altLang="en-US" sz="1000"/>
          </a:p>
        </p:txBody>
      </p:sp>
      <p:sp>
        <p:nvSpPr>
          <p:cNvPr id="151556" name="Footer Placeholder 3"/>
          <p:cNvSpPr txBox="1">
            <a:spLocks noGrp="1"/>
          </p:cNvSpPr>
          <p:nvPr/>
        </p:nvSpPr>
        <p:spPr bwMode="auto">
          <a:xfrm>
            <a:off x="0" y="9378950"/>
            <a:ext cx="2946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6" tIns="45524" rIns="91046" bIns="45524" anchor="b"/>
          <a:lstStyle>
            <a:lvl1pPr defTabSz="911225">
              <a:defRPr sz="2400">
                <a:solidFill>
                  <a:schemeClr val="tx1"/>
                </a:solidFill>
                <a:latin typeface="Arial Unicode MS" panose="020B0604020202020204" pitchFamily="34" charset="-128"/>
                <a:ea typeface="ＭＳ Ｐゴシック" panose="020B0600070205080204" pitchFamily="34" charset="-128"/>
              </a:defRPr>
            </a:lvl1pPr>
            <a:lvl2pPr marL="742950" indent="-285750" defTabSz="911225">
              <a:defRPr sz="2400">
                <a:solidFill>
                  <a:schemeClr val="tx1"/>
                </a:solidFill>
                <a:latin typeface="Arial Unicode MS" panose="020B0604020202020204" pitchFamily="34" charset="-128"/>
                <a:ea typeface="ＭＳ Ｐゴシック" panose="020B0600070205080204" pitchFamily="34" charset="-128"/>
              </a:defRPr>
            </a:lvl2pPr>
            <a:lvl3pPr marL="1143000" indent="-228600" defTabSz="911225">
              <a:defRPr sz="2400">
                <a:solidFill>
                  <a:schemeClr val="tx1"/>
                </a:solidFill>
                <a:latin typeface="Arial Unicode MS" panose="020B0604020202020204" pitchFamily="34" charset="-128"/>
                <a:ea typeface="ＭＳ Ｐゴシック" panose="020B0600070205080204" pitchFamily="34" charset="-128"/>
              </a:defRPr>
            </a:lvl3pPr>
            <a:lvl4pPr marL="1600200" indent="-228600" defTabSz="911225">
              <a:defRPr sz="2400">
                <a:solidFill>
                  <a:schemeClr val="tx1"/>
                </a:solidFill>
                <a:latin typeface="Arial Unicode MS" panose="020B0604020202020204" pitchFamily="34" charset="-128"/>
                <a:ea typeface="ＭＳ Ｐゴシック" panose="020B0600070205080204" pitchFamily="34" charset="-128"/>
              </a:defRPr>
            </a:lvl4pPr>
            <a:lvl5pPr marL="2057400" indent="-228600" defTabSz="911225">
              <a:defRPr sz="2400">
                <a:solidFill>
                  <a:schemeClr val="tx1"/>
                </a:solidFill>
                <a:latin typeface="Arial Unicode MS" panose="020B0604020202020204" pitchFamily="34" charset="-128"/>
                <a:ea typeface="ＭＳ Ｐゴシック" panose="020B0600070205080204" pitchFamily="34" charset="-128"/>
              </a:defRPr>
            </a:lvl5pPr>
            <a:lvl6pPr marL="2514600" indent="-228600" defTabSz="911225" eaLnBrk="0" fontAlgn="base" hangingPunct="0">
              <a:spcBef>
                <a:spcPct val="0"/>
              </a:spcBef>
              <a:spcAft>
                <a:spcPct val="0"/>
              </a:spcAft>
              <a:defRPr sz="2400">
                <a:solidFill>
                  <a:schemeClr val="tx1"/>
                </a:solidFill>
                <a:latin typeface="Arial Unicode MS" panose="020B0604020202020204" pitchFamily="34" charset="-128"/>
                <a:ea typeface="ＭＳ Ｐゴシック" panose="020B0600070205080204" pitchFamily="34" charset="-128"/>
              </a:defRPr>
            </a:lvl6pPr>
            <a:lvl7pPr marL="2971800" indent="-228600" defTabSz="911225" eaLnBrk="0" fontAlgn="base" hangingPunct="0">
              <a:spcBef>
                <a:spcPct val="0"/>
              </a:spcBef>
              <a:spcAft>
                <a:spcPct val="0"/>
              </a:spcAft>
              <a:defRPr sz="2400">
                <a:solidFill>
                  <a:schemeClr val="tx1"/>
                </a:solidFill>
                <a:latin typeface="Arial Unicode MS" panose="020B0604020202020204" pitchFamily="34" charset="-128"/>
                <a:ea typeface="ＭＳ Ｐゴシック" panose="020B0600070205080204" pitchFamily="34" charset="-128"/>
              </a:defRPr>
            </a:lvl7pPr>
            <a:lvl8pPr marL="3429000" indent="-228600" defTabSz="911225" eaLnBrk="0" fontAlgn="base" hangingPunct="0">
              <a:spcBef>
                <a:spcPct val="0"/>
              </a:spcBef>
              <a:spcAft>
                <a:spcPct val="0"/>
              </a:spcAft>
              <a:defRPr sz="2400">
                <a:solidFill>
                  <a:schemeClr val="tx1"/>
                </a:solidFill>
                <a:latin typeface="Arial Unicode MS" panose="020B0604020202020204" pitchFamily="34" charset="-128"/>
                <a:ea typeface="ＭＳ Ｐゴシック" panose="020B0600070205080204" pitchFamily="34" charset="-128"/>
              </a:defRPr>
            </a:lvl8pPr>
            <a:lvl9pPr marL="3886200" indent="-228600" defTabSz="911225" eaLnBrk="0" fontAlgn="base" hangingPunct="0">
              <a:spcBef>
                <a:spcPct val="0"/>
              </a:spcBef>
              <a:spcAft>
                <a:spcPct val="0"/>
              </a:spcAft>
              <a:defRPr sz="2400">
                <a:solidFill>
                  <a:schemeClr val="tx1"/>
                </a:solidFill>
                <a:latin typeface="Arial Unicode MS" panose="020B0604020202020204" pitchFamily="34" charset="-128"/>
                <a:ea typeface="ＭＳ Ｐゴシック" panose="020B0600070205080204" pitchFamily="34" charset="-128"/>
              </a:defRPr>
            </a:lvl9pPr>
          </a:lstStyle>
          <a:p>
            <a:pPr eaLnBrk="1" hangingPunct="1"/>
            <a:r>
              <a:rPr lang="en-GB" altLang="en-US" sz="1200">
                <a:solidFill>
                  <a:srgbClr val="000000"/>
                </a:solidFill>
                <a:latin typeface="Arial" panose="020B0604020202020204" pitchFamily="34" charset="0"/>
                <a:cs typeface="Arial" panose="020B0604020202020204" pitchFamily="34" charset="0"/>
              </a:rPr>
              <a:t>NEPSNEPS North-West</a:t>
            </a:r>
          </a:p>
        </p:txBody>
      </p:sp>
      <p:sp>
        <p:nvSpPr>
          <p:cNvPr id="151557" name="Slide Number Placeholder 4"/>
          <p:cNvSpPr txBox="1">
            <a:spLocks noGrp="1"/>
          </p:cNvSpPr>
          <p:nvPr/>
        </p:nvSpPr>
        <p:spPr bwMode="auto">
          <a:xfrm>
            <a:off x="3849688" y="9378950"/>
            <a:ext cx="2946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6" tIns="45524" rIns="91046" bIns="45524" anchor="b"/>
          <a:lstStyle>
            <a:lvl1pPr defTabSz="911225">
              <a:defRPr sz="2400">
                <a:solidFill>
                  <a:schemeClr val="tx1"/>
                </a:solidFill>
                <a:latin typeface="Arial Unicode MS" panose="020B0604020202020204" pitchFamily="34" charset="-128"/>
                <a:ea typeface="ＭＳ Ｐゴシック" panose="020B0600070205080204" pitchFamily="34" charset="-128"/>
              </a:defRPr>
            </a:lvl1pPr>
            <a:lvl2pPr marL="742950" indent="-285750" defTabSz="911225">
              <a:defRPr sz="2400">
                <a:solidFill>
                  <a:schemeClr val="tx1"/>
                </a:solidFill>
                <a:latin typeface="Arial Unicode MS" panose="020B0604020202020204" pitchFamily="34" charset="-128"/>
                <a:ea typeface="ＭＳ Ｐゴシック" panose="020B0600070205080204" pitchFamily="34" charset="-128"/>
              </a:defRPr>
            </a:lvl2pPr>
            <a:lvl3pPr marL="1143000" indent="-228600" defTabSz="911225">
              <a:defRPr sz="2400">
                <a:solidFill>
                  <a:schemeClr val="tx1"/>
                </a:solidFill>
                <a:latin typeface="Arial Unicode MS" panose="020B0604020202020204" pitchFamily="34" charset="-128"/>
                <a:ea typeface="ＭＳ Ｐゴシック" panose="020B0600070205080204" pitchFamily="34" charset="-128"/>
              </a:defRPr>
            </a:lvl3pPr>
            <a:lvl4pPr marL="1600200" indent="-228600" defTabSz="911225">
              <a:defRPr sz="2400">
                <a:solidFill>
                  <a:schemeClr val="tx1"/>
                </a:solidFill>
                <a:latin typeface="Arial Unicode MS" panose="020B0604020202020204" pitchFamily="34" charset="-128"/>
                <a:ea typeface="ＭＳ Ｐゴシック" panose="020B0600070205080204" pitchFamily="34" charset="-128"/>
              </a:defRPr>
            </a:lvl4pPr>
            <a:lvl5pPr marL="2057400" indent="-228600" defTabSz="911225">
              <a:defRPr sz="2400">
                <a:solidFill>
                  <a:schemeClr val="tx1"/>
                </a:solidFill>
                <a:latin typeface="Arial Unicode MS" panose="020B0604020202020204" pitchFamily="34" charset="-128"/>
                <a:ea typeface="ＭＳ Ｐゴシック" panose="020B0600070205080204" pitchFamily="34" charset="-128"/>
              </a:defRPr>
            </a:lvl5pPr>
            <a:lvl6pPr marL="2514600" indent="-228600" defTabSz="911225" eaLnBrk="0" fontAlgn="base" hangingPunct="0">
              <a:spcBef>
                <a:spcPct val="0"/>
              </a:spcBef>
              <a:spcAft>
                <a:spcPct val="0"/>
              </a:spcAft>
              <a:defRPr sz="2400">
                <a:solidFill>
                  <a:schemeClr val="tx1"/>
                </a:solidFill>
                <a:latin typeface="Arial Unicode MS" panose="020B0604020202020204" pitchFamily="34" charset="-128"/>
                <a:ea typeface="ＭＳ Ｐゴシック" panose="020B0600070205080204" pitchFamily="34" charset="-128"/>
              </a:defRPr>
            </a:lvl6pPr>
            <a:lvl7pPr marL="2971800" indent="-228600" defTabSz="911225" eaLnBrk="0" fontAlgn="base" hangingPunct="0">
              <a:spcBef>
                <a:spcPct val="0"/>
              </a:spcBef>
              <a:spcAft>
                <a:spcPct val="0"/>
              </a:spcAft>
              <a:defRPr sz="2400">
                <a:solidFill>
                  <a:schemeClr val="tx1"/>
                </a:solidFill>
                <a:latin typeface="Arial Unicode MS" panose="020B0604020202020204" pitchFamily="34" charset="-128"/>
                <a:ea typeface="ＭＳ Ｐゴシック" panose="020B0600070205080204" pitchFamily="34" charset="-128"/>
              </a:defRPr>
            </a:lvl7pPr>
            <a:lvl8pPr marL="3429000" indent="-228600" defTabSz="911225" eaLnBrk="0" fontAlgn="base" hangingPunct="0">
              <a:spcBef>
                <a:spcPct val="0"/>
              </a:spcBef>
              <a:spcAft>
                <a:spcPct val="0"/>
              </a:spcAft>
              <a:defRPr sz="2400">
                <a:solidFill>
                  <a:schemeClr val="tx1"/>
                </a:solidFill>
                <a:latin typeface="Arial Unicode MS" panose="020B0604020202020204" pitchFamily="34" charset="-128"/>
                <a:ea typeface="ＭＳ Ｐゴシック" panose="020B0600070205080204" pitchFamily="34" charset="-128"/>
              </a:defRPr>
            </a:lvl8pPr>
            <a:lvl9pPr marL="3886200" indent="-228600" defTabSz="911225" eaLnBrk="0" fontAlgn="base" hangingPunct="0">
              <a:spcBef>
                <a:spcPct val="0"/>
              </a:spcBef>
              <a:spcAft>
                <a:spcPct val="0"/>
              </a:spcAft>
              <a:defRPr sz="2400">
                <a:solidFill>
                  <a:schemeClr val="tx1"/>
                </a:solidFill>
                <a:latin typeface="Arial Unicode MS" panose="020B0604020202020204" pitchFamily="34" charset="-128"/>
                <a:ea typeface="ＭＳ Ｐゴシック" panose="020B0600070205080204" pitchFamily="34" charset="-128"/>
              </a:defRPr>
            </a:lvl9pPr>
          </a:lstStyle>
          <a:p>
            <a:pPr algn="r" eaLnBrk="1" hangingPunct="1"/>
            <a:fld id="{D4DFC92B-B04C-4CA6-B454-1C1DD5DFCC4A}" type="slidenum">
              <a:rPr lang="en-GB" altLang="en-US" sz="1200">
                <a:solidFill>
                  <a:srgbClr val="000000"/>
                </a:solidFill>
                <a:latin typeface="Arial" panose="020B0604020202020204" pitchFamily="34" charset="0"/>
                <a:cs typeface="Arial" panose="020B0604020202020204" pitchFamily="34" charset="0"/>
              </a:rPr>
              <a:pPr algn="r" eaLnBrk="1" hangingPunct="1"/>
              <a:t>15</a:t>
            </a:fld>
            <a:endParaRPr lang="en-GB" altLang="en-US" sz="12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9578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GB" altLang="en-US" sz="800">
                <a:ea typeface="ＭＳ Ｐゴシック" panose="020B0600070205080204" pitchFamily="34" charset="-128"/>
              </a:rPr>
              <a:t>Learning a new skill that we find difficult or challenging can lead to negative automatic thoughts/ skewed thinking errors popping into our heads. When these thinking errors occur, it can lead to an emotional reaction, which can be physical, for example feeling sick or teary. Our thoughts and feelings give rise to how we behave. Those difficult thoughts and feelings may lead us to perform poorly when learning the skill or to give up altogether. Our poor performance may be seen as evidence to support our original thinking error.</a:t>
            </a:r>
          </a:p>
          <a:p>
            <a:pPr eaLnBrk="1" hangingPunct="1">
              <a:lnSpc>
                <a:spcPct val="90000"/>
              </a:lnSpc>
            </a:pPr>
            <a:endParaRPr lang="en-GB" altLang="en-US" sz="800">
              <a:ea typeface="ＭＳ Ｐゴシック" panose="020B0600070205080204" pitchFamily="34" charset="-128"/>
            </a:endParaRPr>
          </a:p>
          <a:p>
            <a:pPr eaLnBrk="1" hangingPunct="1">
              <a:lnSpc>
                <a:spcPct val="90000"/>
              </a:lnSpc>
            </a:pPr>
            <a:r>
              <a:rPr lang="en-GB" altLang="en-US" sz="800">
                <a:ea typeface="ＭＳ Ｐゴシック" panose="020B0600070205080204" pitchFamily="34" charset="-128"/>
              </a:rPr>
              <a:t>Emotions – unpleasant shifts in our feelings – are often the only trace that a NAT leaves in our consciousness - a fleeting sense of disappointment  when unacknowledged by a friend, could be the surface manifestation of a key negative thought - nobody cares about me?</a:t>
            </a:r>
          </a:p>
          <a:p>
            <a:pPr eaLnBrk="1" hangingPunct="1">
              <a:lnSpc>
                <a:spcPct val="90000"/>
              </a:lnSpc>
            </a:pPr>
            <a:endParaRPr lang="en-GB" altLang="en-US" sz="800">
              <a:ea typeface="ＭＳ Ｐゴシック" panose="020B0600070205080204" pitchFamily="34" charset="-128"/>
            </a:endParaRPr>
          </a:p>
          <a:p>
            <a:pPr eaLnBrk="1" hangingPunct="1">
              <a:lnSpc>
                <a:spcPct val="90000"/>
              </a:lnSpc>
            </a:pPr>
            <a:r>
              <a:rPr lang="en-GB" altLang="en-US" sz="800">
                <a:ea typeface="ＭＳ Ｐゴシック" panose="020B0600070205080204" pitchFamily="34" charset="-128"/>
              </a:rPr>
              <a:t>An emotion is often as much a physiological event as much as a psychological one:</a:t>
            </a:r>
          </a:p>
          <a:p>
            <a:pPr eaLnBrk="1" hangingPunct="1">
              <a:lnSpc>
                <a:spcPct val="90000"/>
              </a:lnSpc>
              <a:buFontTx/>
              <a:buChar char="•"/>
            </a:pPr>
            <a:r>
              <a:rPr lang="en-GB" altLang="en-US" sz="800">
                <a:ea typeface="ＭＳ Ｐゴシック" panose="020B0600070205080204" pitchFamily="34" charset="-128"/>
              </a:rPr>
              <a:t> Various hormones released by our bodies can have a profound effect on mood. HRT (mention pupil who told me about her mothers happy pills)</a:t>
            </a:r>
          </a:p>
          <a:p>
            <a:pPr eaLnBrk="1" hangingPunct="1">
              <a:lnSpc>
                <a:spcPct val="90000"/>
              </a:lnSpc>
              <a:buFontTx/>
              <a:buChar char="•"/>
            </a:pPr>
            <a:r>
              <a:rPr lang="en-GB" altLang="en-US" sz="800">
                <a:ea typeface="ＭＳ Ｐゴシック" panose="020B0600070205080204" pitchFamily="34" charset="-128"/>
              </a:rPr>
              <a:t> We know that making deliberate changes in our outward behaviour can influence our feelings, one study re daily smiling demonstrated how this affected mood positively. </a:t>
            </a:r>
          </a:p>
          <a:p>
            <a:pPr eaLnBrk="1" hangingPunct="1">
              <a:lnSpc>
                <a:spcPct val="90000"/>
              </a:lnSpc>
              <a:buFontTx/>
              <a:buChar char="•"/>
            </a:pPr>
            <a:r>
              <a:rPr lang="en-GB" altLang="en-US" sz="800">
                <a:ea typeface="ＭＳ Ｐゴシック" panose="020B0600070205080204" pitchFamily="34" charset="-128"/>
              </a:rPr>
              <a:t>Regular Exercise can affect a body’s serotonin levels in the same way as certain anti depressants. </a:t>
            </a:r>
          </a:p>
          <a:p>
            <a:pPr eaLnBrk="1" hangingPunct="1">
              <a:lnSpc>
                <a:spcPct val="90000"/>
              </a:lnSpc>
            </a:pPr>
            <a:endParaRPr lang="en-GB" altLang="en-US" sz="800">
              <a:ea typeface="ＭＳ Ｐゴシック" panose="020B0600070205080204" pitchFamily="34" charset="-128"/>
            </a:endParaRPr>
          </a:p>
          <a:p>
            <a:pPr eaLnBrk="1" hangingPunct="1">
              <a:lnSpc>
                <a:spcPct val="90000"/>
              </a:lnSpc>
            </a:pPr>
            <a:r>
              <a:rPr lang="en-GB" altLang="en-US" sz="800" b="1" u="sng">
                <a:ea typeface="ＭＳ Ｐゴシック" panose="020B0600070205080204" pitchFamily="34" charset="-128"/>
              </a:rPr>
              <a:t>What this means is that  physical sensations and changes we experience in our bodies are often important sources of information about what we feeling and thinking.</a:t>
            </a:r>
          </a:p>
          <a:p>
            <a:pPr eaLnBrk="1" hangingPunct="1">
              <a:lnSpc>
                <a:spcPct val="90000"/>
              </a:lnSpc>
            </a:pPr>
            <a:endParaRPr lang="en-GB" altLang="en-US" sz="1100">
              <a:ea typeface="ＭＳ Ｐゴシック" panose="020B0600070205080204" pitchFamily="34" charset="-128"/>
            </a:endParaRPr>
          </a:p>
          <a:p>
            <a:pPr eaLnBrk="1" hangingPunct="1">
              <a:lnSpc>
                <a:spcPct val="90000"/>
              </a:lnSpc>
            </a:pPr>
            <a:r>
              <a:rPr lang="en-GB" altLang="en-US" sz="1100" b="1" u="sng">
                <a:ea typeface="ＭＳ Ｐゴシック" panose="020B0600070205080204" pitchFamily="34" charset="-128"/>
              </a:rPr>
              <a:t>So what effects can NATS have? </a:t>
            </a:r>
          </a:p>
          <a:p>
            <a:pPr eaLnBrk="1" hangingPunct="1">
              <a:lnSpc>
                <a:spcPct val="90000"/>
              </a:lnSpc>
            </a:pPr>
            <a:r>
              <a:rPr lang="en-GB" altLang="en-US" sz="1100">
                <a:ea typeface="ＭＳ Ｐゴシック" panose="020B0600070205080204" pitchFamily="34" charset="-128"/>
              </a:rPr>
              <a:t>An initial negative thought can lead to a cycle of negative feelings, thoughts and behaviour which ultimately confirm an individual’s failure</a:t>
            </a:r>
          </a:p>
          <a:p>
            <a:pPr eaLnBrk="1" hangingPunct="1">
              <a:lnSpc>
                <a:spcPct val="70000"/>
              </a:lnSpc>
              <a:spcBef>
                <a:spcPct val="0"/>
              </a:spcBef>
              <a:buFontTx/>
              <a:buChar char="•"/>
            </a:pPr>
            <a:r>
              <a:rPr lang="en-US" altLang="en-US" sz="800">
                <a:ea typeface="ＭＳ Ｐゴシック" panose="020B0600070205080204" pitchFamily="34" charset="-128"/>
              </a:rPr>
              <a:t>Spot WHEN the thoughts occur, e.g. before a maths test</a:t>
            </a:r>
          </a:p>
          <a:p>
            <a:pPr eaLnBrk="1" hangingPunct="1">
              <a:lnSpc>
                <a:spcPct val="70000"/>
              </a:lnSpc>
              <a:spcBef>
                <a:spcPct val="0"/>
              </a:spcBef>
              <a:buFontTx/>
              <a:buChar char="•"/>
            </a:pPr>
            <a:r>
              <a:rPr lang="en-US" altLang="en-US" sz="800">
                <a:ea typeface="ＭＳ Ｐゴシック" panose="020B0600070205080204" pitchFamily="34" charset="-128"/>
              </a:rPr>
              <a:t>Note HOW they make us feel, e.g. sick, worried</a:t>
            </a:r>
          </a:p>
          <a:p>
            <a:pPr eaLnBrk="1" hangingPunct="1">
              <a:lnSpc>
                <a:spcPct val="70000"/>
              </a:lnSpc>
              <a:spcBef>
                <a:spcPct val="0"/>
              </a:spcBef>
              <a:buFontTx/>
              <a:buChar char="•"/>
            </a:pPr>
            <a:r>
              <a:rPr lang="en-US" altLang="en-US" sz="800">
                <a:ea typeface="ＭＳ Ｐゴシック" panose="020B0600070205080204" pitchFamily="34" charset="-128"/>
              </a:rPr>
              <a:t>Identify WHAT they make us do, e.g. not go into school on test day, make us freeze in the test</a:t>
            </a:r>
          </a:p>
          <a:p>
            <a:pPr eaLnBrk="1" hangingPunct="1">
              <a:lnSpc>
                <a:spcPct val="90000"/>
              </a:lnSpc>
            </a:pPr>
            <a:endParaRPr lang="en-GB" altLang="en-US" sz="1100">
              <a:ea typeface="ＭＳ Ｐゴシック" panose="020B0600070205080204" pitchFamily="34" charset="-128"/>
            </a:endParaRPr>
          </a:p>
          <a:p>
            <a:pPr eaLnBrk="1" hangingPunct="1">
              <a:lnSpc>
                <a:spcPct val="90000"/>
              </a:lnSpc>
            </a:pPr>
            <a:r>
              <a:rPr lang="en-GB" altLang="en-US" sz="1100">
                <a:ea typeface="ＭＳ Ｐゴシック" panose="020B0600070205080204" pitchFamily="34" charset="-128"/>
              </a:rPr>
              <a:t>A key aim of CBT is to enable you to identify challenge and reframe NATS where they occur so you have more balanced thoughts about yourself, others and the world.</a:t>
            </a:r>
          </a:p>
          <a:p>
            <a:pPr eaLnBrk="1" hangingPunct="1">
              <a:lnSpc>
                <a:spcPct val="90000"/>
              </a:lnSpc>
            </a:pPr>
            <a:endParaRPr lang="en-GB" altLang="en-US" sz="1100">
              <a:ea typeface="ＭＳ Ｐゴシック" panose="020B0600070205080204" pitchFamily="34" charset="-128"/>
            </a:endParaRPr>
          </a:p>
        </p:txBody>
      </p:sp>
    </p:spTree>
    <p:extLst>
      <p:ext uri="{BB962C8B-B14F-4D97-AF65-F5344CB8AC3E}">
        <p14:creationId xmlns:p14="http://schemas.microsoft.com/office/powerpoint/2010/main" val="2793093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mpletely blank pag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99388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79500" y="381000"/>
            <a:ext cx="7759700" cy="838200"/>
          </a:xfrm>
          <a:prstGeom prst="rect">
            <a:avLst/>
          </a:prstGeom>
        </p:spPr>
        <p:txBody>
          <a:bodyPr/>
          <a:lstStyle/>
          <a:p>
            <a:r>
              <a:rPr lang="en-US"/>
              <a:t>Click to edit Master title style</a:t>
            </a:r>
            <a:endParaRPr lang="en-GB"/>
          </a:p>
        </p:txBody>
      </p:sp>
      <p:sp>
        <p:nvSpPr>
          <p:cNvPr id="3" name="Text Placeholder 2"/>
          <p:cNvSpPr>
            <a:spLocks noGrp="1"/>
          </p:cNvSpPr>
          <p:nvPr>
            <p:ph type="body" sz="half" idx="1"/>
          </p:nvPr>
        </p:nvSpPr>
        <p:spPr>
          <a:xfrm>
            <a:off x="1066800" y="1617663"/>
            <a:ext cx="3810000" cy="45545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29200" y="1617663"/>
            <a:ext cx="3810000" cy="45545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a:xfrm>
            <a:off x="822961" y="6459786"/>
            <a:ext cx="1854203" cy="365125"/>
          </a:xfrm>
          <a:prstGeom prst="rect">
            <a:avLst/>
          </a:prstGeom>
        </p:spPr>
        <p:txBody>
          <a:bodyPr/>
          <a:lstStyle>
            <a:lvl1pPr>
              <a:defRPr/>
            </a:lvl1pPr>
          </a:lstStyle>
          <a:p>
            <a:pPr>
              <a:defRPr/>
            </a:pPr>
            <a:endParaRPr lang="en-GB"/>
          </a:p>
        </p:txBody>
      </p:sp>
      <p:sp>
        <p:nvSpPr>
          <p:cNvPr id="6" name="Footer Placeholder 4"/>
          <p:cNvSpPr>
            <a:spLocks noGrp="1"/>
          </p:cNvSpPr>
          <p:nvPr>
            <p:ph type="ftr" sz="quarter" idx="11"/>
          </p:nvPr>
        </p:nvSpPr>
        <p:spPr>
          <a:xfrm>
            <a:off x="2764639" y="6459786"/>
            <a:ext cx="3617103" cy="365125"/>
          </a:xfrm>
          <a:prstGeom prst="rect">
            <a:avLst/>
          </a:prstGeom>
        </p:spPr>
        <p:txBody>
          <a:bodyPr/>
          <a:lstStyle>
            <a:lvl1pPr>
              <a:defRPr/>
            </a:lvl1pPr>
          </a:lstStyle>
          <a:p>
            <a:pPr>
              <a:defRPr/>
            </a:pPr>
            <a:endParaRPr lang="en-GB"/>
          </a:p>
        </p:txBody>
      </p:sp>
      <p:sp>
        <p:nvSpPr>
          <p:cNvPr id="7" name="Slide Number Placeholder 5"/>
          <p:cNvSpPr>
            <a:spLocks noGrp="1"/>
          </p:cNvSpPr>
          <p:nvPr>
            <p:ph type="sldNum" sz="quarter" idx="12"/>
          </p:nvPr>
        </p:nvSpPr>
        <p:spPr>
          <a:xfrm>
            <a:off x="7425344" y="6459786"/>
            <a:ext cx="984019" cy="365125"/>
          </a:xfrm>
          <a:prstGeom prst="rect">
            <a:avLst/>
          </a:prstGeom>
        </p:spPr>
        <p:txBody>
          <a:bodyPr/>
          <a:lstStyle>
            <a:lvl1pPr>
              <a:defRPr/>
            </a:lvl1pPr>
          </a:lstStyle>
          <a:p>
            <a:pPr>
              <a:defRPr/>
            </a:pPr>
            <a:fld id="{8E81BAF3-6382-450B-ACA1-98740626FA56}" type="slidenum">
              <a:rPr lang="en-GB" altLang="en-US"/>
              <a:pPr>
                <a:defRPr/>
              </a:pPr>
              <a:t>‹#›</a:t>
            </a:fld>
            <a:endParaRPr lang="en-GB" altLang="en-US"/>
          </a:p>
        </p:txBody>
      </p:sp>
    </p:spTree>
    <p:extLst>
      <p:ext uri="{BB962C8B-B14F-4D97-AF65-F5344CB8AC3E}">
        <p14:creationId xmlns:p14="http://schemas.microsoft.com/office/powerpoint/2010/main" val="611622355"/>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2625" y="609600"/>
            <a:ext cx="8080375"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82625" y="1981200"/>
            <a:ext cx="381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5025" y="1981200"/>
            <a:ext cx="381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7215188" y="6442075"/>
            <a:ext cx="1905000" cy="381000"/>
          </a:xfrm>
          <a:prstGeom prst="rect">
            <a:avLst/>
          </a:prstGeom>
        </p:spPr>
        <p:txBody>
          <a:bodyPr/>
          <a:lstStyle>
            <a:lvl1pPr algn="ctr" eaLnBrk="1" hangingPunct="1">
              <a:defRPr/>
            </a:lvl1pPr>
          </a:lstStyle>
          <a:p>
            <a:pPr>
              <a:defRPr/>
            </a:pPr>
            <a:endParaRPr lang="en-US"/>
          </a:p>
        </p:txBody>
      </p:sp>
      <p:sp>
        <p:nvSpPr>
          <p:cNvPr id="6" name="Footer Placeholder 5"/>
          <p:cNvSpPr>
            <a:spLocks noGrp="1"/>
          </p:cNvSpPr>
          <p:nvPr>
            <p:ph type="ftr" sz="quarter" idx="11"/>
          </p:nvPr>
        </p:nvSpPr>
        <p:spPr>
          <a:xfrm>
            <a:off x="682625" y="6365875"/>
            <a:ext cx="4267200" cy="457200"/>
          </a:xfrm>
          <a:prstGeom prst="rect">
            <a:avLst/>
          </a:prstGeom>
        </p:spPr>
        <p:txBody>
          <a:bodyPr/>
          <a:lstStyle>
            <a:lvl1pPr algn="ctr" eaLnBrk="1" hangingPunct="1">
              <a:defRPr/>
            </a:lvl1pPr>
          </a:lstStyle>
          <a:p>
            <a:pPr>
              <a:defRPr/>
            </a:pPr>
            <a:endParaRPr lang="en-US"/>
          </a:p>
        </p:txBody>
      </p:sp>
      <p:sp>
        <p:nvSpPr>
          <p:cNvPr id="7" name="Slide Number Placeholder 6"/>
          <p:cNvSpPr>
            <a:spLocks noGrp="1"/>
          </p:cNvSpPr>
          <p:nvPr>
            <p:ph type="sldNum" sz="quarter" idx="12"/>
          </p:nvPr>
        </p:nvSpPr>
        <p:spPr>
          <a:xfrm>
            <a:off x="7199313" y="6148388"/>
            <a:ext cx="1905000" cy="381000"/>
          </a:xfrm>
          <a:prstGeom prst="rect">
            <a:avLst/>
          </a:prstGeom>
        </p:spPr>
        <p:txBody>
          <a:bodyPr/>
          <a:lstStyle>
            <a:lvl2pPr lvl="1" algn="ctr" eaLnBrk="1" hangingPunct="1">
              <a:defRPr/>
            </a:lvl2pPr>
          </a:lstStyle>
          <a:p>
            <a:pPr lvl="1">
              <a:defRPr/>
            </a:pPr>
            <a:fld id="{03D0AEF4-B7D1-44E0-87E1-2AFDE10AC6E4}" type="slidenum">
              <a:rPr lang="en-US" altLang="en-US"/>
              <a:pPr lvl="1">
                <a:defRPr/>
              </a:pPr>
              <a:t>‹#›</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719966577"/>
      </p:ext>
    </p:extLst>
  </p:cSld>
  <p:clrMapOvr>
    <a:masterClrMapping/>
  </p:clrMapOvr>
  <p:transition>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0141617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53593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IE"/>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eaLnBrk="0" hangingPunct="0">
              <a:defRPr>
                <a:ea typeface="ＭＳ Ｐゴシック" pitchFamily="-111" charset="-128"/>
              </a:defRPr>
            </a:lvl1pPr>
          </a:lstStyle>
          <a:p>
            <a:pPr>
              <a:defRPr/>
            </a:pPr>
            <a:fld id="{A460EB91-BE30-4E1C-803C-E5910B6CBB79}" type="datetimeFigureOut">
              <a:rPr lang="en-IE"/>
              <a:pPr>
                <a:defRPr/>
              </a:pPr>
              <a:t>26/09/2016</a:t>
            </a:fld>
            <a:endParaRPr lang="en-IE"/>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eaLnBrk="0" hangingPunct="0">
              <a:defRPr>
                <a:ea typeface="ＭＳ Ｐゴシック" pitchFamily="-111" charset="-128"/>
              </a:defRPr>
            </a:lvl1pPr>
          </a:lstStyle>
          <a:p>
            <a:pPr>
              <a:defRPr/>
            </a:pPr>
            <a:endParaRPr lang="en-IE"/>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eaLnBrk="0" hangingPunct="0">
              <a:defRPr smtClean="0"/>
            </a:lvl1pPr>
          </a:lstStyle>
          <a:p>
            <a:pPr>
              <a:defRPr/>
            </a:pPr>
            <a:fld id="{2E3481F1-9DC3-44CA-BE1A-280AC651EC8C}" type="slidenum">
              <a:rPr lang="en-IE" altLang="en-US"/>
              <a:pPr>
                <a:defRPr/>
              </a:pPr>
              <a:t>‹#›</a:t>
            </a:fld>
            <a:endParaRPr lang="en-IE" altLang="en-US"/>
          </a:p>
        </p:txBody>
      </p:sp>
    </p:spTree>
    <p:extLst>
      <p:ext uri="{BB962C8B-B14F-4D97-AF65-F5344CB8AC3E}">
        <p14:creationId xmlns:p14="http://schemas.microsoft.com/office/powerpoint/2010/main" val="2081725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28400"/>
            <a:ext cx="8229600" cy="639762"/>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09600" y="1752600"/>
            <a:ext cx="8229600" cy="4373563"/>
          </a:xfrm>
          <a:prstGeom prst="rect">
            <a:avLst/>
          </a:prstGeo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3"/>
          </p:nvPr>
        </p:nvSpPr>
        <p:spPr>
          <a:xfrm>
            <a:off x="631200" y="914400"/>
            <a:ext cx="8153400" cy="457200"/>
          </a:xfrm>
          <a:prstGeom prst="rect">
            <a:avLst/>
          </a:prstGeom>
        </p:spPr>
        <p:txBody>
          <a:bodyPr>
            <a:normAutofit/>
          </a:bodyPr>
          <a:lstStyle>
            <a:lvl1pPr>
              <a:buFontTx/>
              <a:buNone/>
              <a:defRPr sz="2400"/>
            </a:lvl1pPr>
          </a:lstStyle>
          <a:p>
            <a:pPr lvl="0"/>
            <a:r>
              <a:rPr lang="en-US"/>
              <a:t>Click to edit Master text styles</a:t>
            </a:r>
          </a:p>
        </p:txBody>
      </p:sp>
      <p:sp>
        <p:nvSpPr>
          <p:cNvPr id="5" name="Footer Placeholder 4"/>
          <p:cNvSpPr>
            <a:spLocks noGrp="1"/>
          </p:cNvSpPr>
          <p:nvPr>
            <p:ph type="ftr" sz="quarter" idx="14"/>
          </p:nvPr>
        </p:nvSpPr>
        <p:spPr>
          <a:xfrm>
            <a:off x="3124200" y="6550025"/>
            <a:ext cx="2895600" cy="365125"/>
          </a:xfrm>
          <a:prstGeom prst="rect">
            <a:avLst/>
          </a:prstGeom>
        </p:spPr>
        <p:txBody>
          <a:bodyPr/>
          <a:lstStyle>
            <a:lvl1pPr eaLnBrk="0" hangingPunct="0">
              <a:defRPr>
                <a:ea typeface="ＭＳ Ｐゴシック" pitchFamily="-111" charset="-128"/>
              </a:defRPr>
            </a:lvl1pPr>
          </a:lstStyle>
          <a:p>
            <a:pPr>
              <a:defRPr/>
            </a:pPr>
            <a:r>
              <a:rPr lang="en-US"/>
              <a:t>© Copyright Dr. Paula Barrett 2012</a:t>
            </a:r>
          </a:p>
        </p:txBody>
      </p:sp>
      <p:sp>
        <p:nvSpPr>
          <p:cNvPr id="6" name="Slide Number Placeholder 5"/>
          <p:cNvSpPr>
            <a:spLocks noGrp="1"/>
          </p:cNvSpPr>
          <p:nvPr>
            <p:ph type="sldNum" sz="quarter" idx="15"/>
          </p:nvPr>
        </p:nvSpPr>
        <p:spPr>
          <a:xfrm>
            <a:off x="457200" y="6550025"/>
            <a:ext cx="2133600" cy="365125"/>
          </a:xfrm>
          <a:prstGeom prst="rect">
            <a:avLst/>
          </a:prstGeom>
        </p:spPr>
        <p:txBody>
          <a:bodyPr/>
          <a:lstStyle>
            <a:lvl1pPr algn="l" eaLnBrk="0" hangingPunct="0">
              <a:defRPr b="1" smtClean="0">
                <a:solidFill>
                  <a:srgbClr val="376092"/>
                </a:solidFill>
              </a:defRPr>
            </a:lvl1pPr>
          </a:lstStyle>
          <a:p>
            <a:pPr>
              <a:defRPr/>
            </a:pPr>
            <a:fld id="{AB5812BD-B89D-43E7-BB81-AC8E9B7A84F7}" type="slidenum">
              <a:rPr lang="en-US" altLang="en-US"/>
              <a:pPr>
                <a:defRPr/>
              </a:pPr>
              <a:t>‹#›</a:t>
            </a:fld>
            <a:endParaRPr lang="en-US" altLang="en-US"/>
          </a:p>
        </p:txBody>
      </p:sp>
    </p:spTree>
    <p:extLst>
      <p:ext uri="{BB962C8B-B14F-4D97-AF65-F5344CB8AC3E}">
        <p14:creationId xmlns:p14="http://schemas.microsoft.com/office/powerpoint/2010/main" val="4166018522"/>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letely blank page">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rmal Slide - 2 line heading">
    <p:spTree>
      <p:nvGrpSpPr>
        <p:cNvPr id="1" name=""/>
        <p:cNvGrpSpPr/>
        <p:nvPr/>
      </p:nvGrpSpPr>
      <p:grpSpPr>
        <a:xfrm>
          <a:off x="0" y="0"/>
          <a:ext cx="0" cy="0"/>
          <a:chOff x="0" y="0"/>
          <a:chExt cx="0" cy="0"/>
        </a:xfrm>
      </p:grpSpPr>
      <p:sp>
        <p:nvSpPr>
          <p:cNvPr id="24" name="Text Placeholder 23"/>
          <p:cNvSpPr>
            <a:spLocks noGrp="1"/>
          </p:cNvSpPr>
          <p:nvPr>
            <p:ph type="body" sz="quarter" idx="13"/>
          </p:nvPr>
        </p:nvSpPr>
        <p:spPr>
          <a:xfrm>
            <a:off x="323528" y="332656"/>
            <a:ext cx="8496944" cy="1224136"/>
          </a:xfrm>
          <a:prstGeom prst="rect">
            <a:avLst/>
          </a:prstGeom>
        </p:spPr>
        <p:txBody>
          <a:bodyPr anchor="b" anchorCtr="0"/>
          <a:lstStyle>
            <a:lvl1pPr marL="0" marR="0" indent="0" algn="l" defTabSz="914400" rtl="0" eaLnBrk="0" fontAlgn="base" latinLnBrk="0" hangingPunct="0">
              <a:lnSpc>
                <a:spcPts val="4400"/>
              </a:lnSpc>
              <a:spcBef>
                <a:spcPct val="0"/>
              </a:spcBef>
              <a:spcAft>
                <a:spcPct val="0"/>
              </a:spcAft>
              <a:buClrTx/>
              <a:buSzTx/>
              <a:buFontTx/>
              <a:buNone/>
              <a:tabLst/>
              <a:defRPr kumimoji="0" lang="en-GB" sz="4400" b="0" i="0" u="none" strike="noStrike" kern="0" cap="none" spc="0" normalizeH="0" baseline="0" noProof="0">
                <a:ln>
                  <a:noFill/>
                </a:ln>
                <a:solidFill>
                  <a:schemeClr val="tx1"/>
                </a:solidFill>
                <a:effectLst/>
                <a:uLnTx/>
                <a:uFillTx/>
                <a:latin typeface="Calibri" pitchFamily="34" charset="0"/>
                <a:cs typeface="Calibri" pitchFamily="34" charset="0"/>
              </a:defRPr>
            </a:lvl1pPr>
          </a:lstStyle>
          <a:p>
            <a:pPr lvl="0"/>
            <a:r>
              <a:rPr lang="en-US" noProof="0" dirty="0"/>
              <a:t>Click to edit Master text styles</a:t>
            </a:r>
          </a:p>
        </p:txBody>
      </p:sp>
      <p:sp>
        <p:nvSpPr>
          <p:cNvPr id="6" name="Text Placeholder 29"/>
          <p:cNvSpPr>
            <a:spLocks noGrp="1"/>
          </p:cNvSpPr>
          <p:nvPr>
            <p:ph type="body" sz="quarter" idx="15"/>
          </p:nvPr>
        </p:nvSpPr>
        <p:spPr>
          <a:xfrm>
            <a:off x="323528" y="1700808"/>
            <a:ext cx="8496944" cy="4896544"/>
          </a:xfrm>
          <a:prstGeom prst="rect">
            <a:avLst/>
          </a:prstGeom>
        </p:spPr>
        <p:txBody>
          <a:bodyPr/>
          <a:lstStyle>
            <a:lvl1pPr marL="0" marR="0" indent="0" algn="l" defTabSz="914400" rtl="0" eaLnBrk="0" fontAlgn="base" latinLnBrk="0" hangingPunct="0">
              <a:lnSpc>
                <a:spcPts val="2700"/>
              </a:lnSpc>
              <a:spcBef>
                <a:spcPts val="0"/>
              </a:spcBef>
              <a:spcAft>
                <a:spcPts val="1200"/>
              </a:spcAft>
              <a:buClr>
                <a:schemeClr val="tx1"/>
              </a:buClr>
              <a:buSzPct val="65000"/>
              <a:buFontTx/>
              <a:buNone/>
              <a:tabLst/>
              <a:defRPr sz="2400"/>
            </a:lvl1pPr>
            <a:lvl2pPr marL="669925" marR="0" indent="-325438" algn="l" defTabSz="914400" rtl="0" eaLnBrk="0" fontAlgn="base" latinLnBrk="0" hangingPunct="0">
              <a:lnSpc>
                <a:spcPts val="2600"/>
              </a:lnSpc>
              <a:spcBef>
                <a:spcPct val="20000"/>
              </a:spcBef>
              <a:spcAft>
                <a:spcPct val="0"/>
              </a:spcAft>
              <a:buClr>
                <a:schemeClr val="tx1"/>
              </a:buClr>
              <a:buSzPct val="60000"/>
              <a:buFont typeface="Courier New" pitchFamily="49" charset="0"/>
              <a:buChar char="o"/>
              <a:tabLst/>
              <a:defRPr sz="2400"/>
            </a:lvl2pPr>
            <a:lvl3pPr>
              <a:defRPr/>
            </a:lvl3pPr>
            <a:lvl4pPr>
              <a:defRPr/>
            </a:lvl4pPr>
          </a:lstStyle>
          <a:p>
            <a:pPr lvl="0"/>
            <a:r>
              <a:rPr lang="en-US" noProof="0" dirty="0"/>
              <a:t>Click to edit Master text styles</a:t>
            </a:r>
          </a:p>
          <a:p>
            <a:pPr lvl="1"/>
            <a:r>
              <a:rPr lang="en-US" noProof="0" dirty="0"/>
              <a:t>Df </a:t>
            </a:r>
            <a:r>
              <a:rPr lang="en-US" noProof="0" dirty="0" err="1"/>
              <a:t>dsf</a:t>
            </a:r>
            <a:r>
              <a:rPr lang="en-US" noProof="0" dirty="0"/>
              <a:t> </a:t>
            </a:r>
            <a:r>
              <a:rPr lang="en-US" noProof="0" dirty="0" err="1"/>
              <a:t>dfdsf</a:t>
            </a:r>
            <a:endParaRPr lang="en-US" noProof="0" dirty="0"/>
          </a:p>
          <a:p>
            <a:pPr lvl="2"/>
            <a:r>
              <a:rPr lang="en-US" noProof="0" dirty="0" err="1"/>
              <a:t>Fsdfsdf</a:t>
            </a:r>
            <a:r>
              <a:rPr lang="en-US" noProof="0" dirty="0"/>
              <a:t> </a:t>
            </a:r>
            <a:r>
              <a:rPr lang="en-US" noProof="0" dirty="0" err="1"/>
              <a:t>sdfsdf</a:t>
            </a:r>
            <a:endParaRPr lang="en-US" noProof="0" dirty="0"/>
          </a:p>
          <a:p>
            <a:pPr lvl="3"/>
            <a:r>
              <a:rPr lang="en-US" noProof="0" dirty="0" err="1"/>
              <a:t>Fsdfsdfsdfs</a:t>
            </a:r>
            <a:endParaRPr lang="en-US" noProof="0" dirty="0"/>
          </a:p>
          <a:p>
            <a:pPr lvl="3"/>
            <a:r>
              <a:rPr lang="en-US" noProof="0" dirty="0" err="1"/>
              <a:t>Fsdfsdfsdfdsf</a:t>
            </a:r>
            <a:endParaRPr lang="en-US" noProof="0" dirty="0"/>
          </a:p>
          <a:p>
            <a:pPr lvl="3"/>
            <a:r>
              <a:rPr lang="en-US" noProof="0" dirty="0" err="1"/>
              <a:t>Fdsfsdf</a:t>
            </a:r>
            <a:endParaRPr lang="en-US" noProof="0" dirty="0"/>
          </a:p>
          <a:p>
            <a:pPr lvl="2"/>
            <a:r>
              <a:rPr lang="en-US" noProof="0" dirty="0" err="1"/>
              <a:t>fsdfsdfsd</a:t>
            </a:r>
            <a:endParaRPr lang="en-US" noProof="0"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lumns - 2 line heading">
    <p:spTree>
      <p:nvGrpSpPr>
        <p:cNvPr id="1" name=""/>
        <p:cNvGrpSpPr/>
        <p:nvPr/>
      </p:nvGrpSpPr>
      <p:grpSpPr>
        <a:xfrm>
          <a:off x="0" y="0"/>
          <a:ext cx="0" cy="0"/>
          <a:chOff x="0" y="0"/>
          <a:chExt cx="0" cy="0"/>
        </a:xfrm>
      </p:grpSpPr>
      <p:sp>
        <p:nvSpPr>
          <p:cNvPr id="5" name="Text Placeholder 29"/>
          <p:cNvSpPr>
            <a:spLocks noGrp="1"/>
          </p:cNvSpPr>
          <p:nvPr>
            <p:ph type="body" sz="quarter" idx="14"/>
          </p:nvPr>
        </p:nvSpPr>
        <p:spPr>
          <a:xfrm>
            <a:off x="323528" y="1700808"/>
            <a:ext cx="4176464" cy="4896544"/>
          </a:xfrm>
          <a:prstGeom prst="rect">
            <a:avLst/>
          </a:prstGeom>
        </p:spPr>
        <p:txBody>
          <a:bodyPr/>
          <a:lstStyle>
            <a:lvl1pPr marL="0" marR="0" indent="0" algn="l" defTabSz="914400" rtl="0" eaLnBrk="0" fontAlgn="base" latinLnBrk="0" hangingPunct="0">
              <a:lnSpc>
                <a:spcPts val="2700"/>
              </a:lnSpc>
              <a:spcBef>
                <a:spcPts val="0"/>
              </a:spcBef>
              <a:spcAft>
                <a:spcPts val="1200"/>
              </a:spcAft>
              <a:buClr>
                <a:schemeClr val="tx1"/>
              </a:buClr>
              <a:buSzPct val="65000"/>
              <a:buFontTx/>
              <a:buNone/>
              <a:tabLst/>
              <a:defRPr sz="2400"/>
            </a:lvl1pPr>
            <a:lvl2pPr marL="669925" marR="0" indent="-325438" algn="l" defTabSz="914400" rtl="0" eaLnBrk="0" fontAlgn="base" latinLnBrk="0" hangingPunct="0">
              <a:lnSpc>
                <a:spcPts val="2600"/>
              </a:lnSpc>
              <a:spcBef>
                <a:spcPct val="20000"/>
              </a:spcBef>
              <a:spcAft>
                <a:spcPct val="0"/>
              </a:spcAft>
              <a:buClr>
                <a:schemeClr val="tx1"/>
              </a:buClr>
              <a:buSzPct val="60000"/>
              <a:buFont typeface="Courier New" pitchFamily="49" charset="0"/>
              <a:buChar char="o"/>
              <a:tabLst/>
              <a:defRPr sz="2400"/>
            </a:lvl2pPr>
            <a:lvl3pPr>
              <a:defRPr/>
            </a:lvl3pPr>
            <a:lvl4pPr>
              <a:defRPr/>
            </a:lvl4pPr>
          </a:lstStyle>
          <a:p>
            <a:pPr lvl="0"/>
            <a:r>
              <a:rPr lang="en-US" noProof="0" dirty="0"/>
              <a:t>Click to edit Master text styles</a:t>
            </a:r>
          </a:p>
          <a:p>
            <a:pPr lvl="1"/>
            <a:r>
              <a:rPr lang="en-US" noProof="0" dirty="0"/>
              <a:t>Df </a:t>
            </a:r>
            <a:r>
              <a:rPr lang="en-US" noProof="0" dirty="0" err="1"/>
              <a:t>dsf</a:t>
            </a:r>
            <a:r>
              <a:rPr lang="en-US" noProof="0" dirty="0"/>
              <a:t> </a:t>
            </a:r>
            <a:r>
              <a:rPr lang="en-US" noProof="0" dirty="0" err="1"/>
              <a:t>dfdsf</a:t>
            </a:r>
            <a:endParaRPr lang="en-US" noProof="0" dirty="0"/>
          </a:p>
          <a:p>
            <a:pPr lvl="2"/>
            <a:r>
              <a:rPr lang="en-US" noProof="0" dirty="0" err="1"/>
              <a:t>Fsdfsdf</a:t>
            </a:r>
            <a:r>
              <a:rPr lang="en-US" noProof="0" dirty="0"/>
              <a:t> </a:t>
            </a:r>
            <a:r>
              <a:rPr lang="en-US" noProof="0" dirty="0" err="1"/>
              <a:t>sdfsdf</a:t>
            </a:r>
            <a:endParaRPr lang="en-US" noProof="0" dirty="0"/>
          </a:p>
          <a:p>
            <a:pPr lvl="3"/>
            <a:r>
              <a:rPr lang="en-US" noProof="0" dirty="0" err="1"/>
              <a:t>Fsdfsdfsdfs</a:t>
            </a:r>
            <a:endParaRPr lang="en-US" noProof="0" dirty="0"/>
          </a:p>
          <a:p>
            <a:pPr lvl="3"/>
            <a:r>
              <a:rPr lang="en-US" noProof="0" dirty="0" err="1"/>
              <a:t>Fsdfsdfsdfdsf</a:t>
            </a:r>
            <a:endParaRPr lang="en-US" noProof="0" dirty="0"/>
          </a:p>
          <a:p>
            <a:pPr lvl="3"/>
            <a:r>
              <a:rPr lang="en-US" noProof="0" dirty="0" err="1"/>
              <a:t>Fdsfsdf</a:t>
            </a:r>
            <a:endParaRPr lang="en-US" noProof="0" dirty="0"/>
          </a:p>
          <a:p>
            <a:pPr lvl="2"/>
            <a:r>
              <a:rPr lang="en-US" noProof="0" dirty="0" err="1"/>
              <a:t>fsdfsdfsd</a:t>
            </a:r>
            <a:endParaRPr lang="en-US" noProof="0" dirty="0"/>
          </a:p>
        </p:txBody>
      </p:sp>
      <p:sp>
        <p:nvSpPr>
          <p:cNvPr id="6" name="Text Placeholder 29"/>
          <p:cNvSpPr>
            <a:spLocks noGrp="1"/>
          </p:cNvSpPr>
          <p:nvPr>
            <p:ph type="body" sz="quarter" idx="15"/>
          </p:nvPr>
        </p:nvSpPr>
        <p:spPr>
          <a:xfrm>
            <a:off x="4644008" y="1700808"/>
            <a:ext cx="4176464" cy="4896544"/>
          </a:xfrm>
          <a:prstGeom prst="rect">
            <a:avLst/>
          </a:prstGeom>
        </p:spPr>
        <p:txBody>
          <a:bodyPr/>
          <a:lstStyle>
            <a:lvl1pPr marL="0" marR="0" indent="0" algn="l" defTabSz="914400" rtl="0" eaLnBrk="0" fontAlgn="base" latinLnBrk="0" hangingPunct="0">
              <a:lnSpc>
                <a:spcPts val="2700"/>
              </a:lnSpc>
              <a:spcBef>
                <a:spcPts val="0"/>
              </a:spcBef>
              <a:spcAft>
                <a:spcPts val="1200"/>
              </a:spcAft>
              <a:buClr>
                <a:schemeClr val="tx1"/>
              </a:buClr>
              <a:buSzPct val="65000"/>
              <a:buFontTx/>
              <a:buNone/>
              <a:tabLst/>
              <a:defRPr sz="2400"/>
            </a:lvl1pPr>
            <a:lvl2pPr marL="669925" marR="0" indent="-325438" algn="l" defTabSz="914400" rtl="0" eaLnBrk="0" fontAlgn="base" latinLnBrk="0" hangingPunct="0">
              <a:lnSpc>
                <a:spcPts val="2600"/>
              </a:lnSpc>
              <a:spcBef>
                <a:spcPct val="20000"/>
              </a:spcBef>
              <a:spcAft>
                <a:spcPct val="0"/>
              </a:spcAft>
              <a:buClr>
                <a:schemeClr val="tx1"/>
              </a:buClr>
              <a:buSzPct val="60000"/>
              <a:buFont typeface="Courier New" pitchFamily="49" charset="0"/>
              <a:buChar char="o"/>
              <a:tabLst/>
              <a:defRPr sz="2400"/>
            </a:lvl2pPr>
            <a:lvl3pPr>
              <a:defRPr/>
            </a:lvl3pPr>
            <a:lvl4pPr>
              <a:defRPr/>
            </a:lvl4pPr>
          </a:lstStyle>
          <a:p>
            <a:pPr lvl="0"/>
            <a:r>
              <a:rPr lang="en-US" noProof="0" dirty="0"/>
              <a:t>Click to edit Master text styles</a:t>
            </a:r>
          </a:p>
          <a:p>
            <a:pPr lvl="1"/>
            <a:r>
              <a:rPr lang="en-US" noProof="0" dirty="0"/>
              <a:t>Df </a:t>
            </a:r>
            <a:r>
              <a:rPr lang="en-US" noProof="0" dirty="0" err="1"/>
              <a:t>dsf</a:t>
            </a:r>
            <a:r>
              <a:rPr lang="en-US" noProof="0" dirty="0"/>
              <a:t> </a:t>
            </a:r>
            <a:r>
              <a:rPr lang="en-US" noProof="0" dirty="0" err="1"/>
              <a:t>dfdsf</a:t>
            </a:r>
            <a:endParaRPr lang="en-US" noProof="0" dirty="0"/>
          </a:p>
          <a:p>
            <a:pPr lvl="2"/>
            <a:r>
              <a:rPr lang="en-US" noProof="0" dirty="0" err="1"/>
              <a:t>Fsdfsdf</a:t>
            </a:r>
            <a:r>
              <a:rPr lang="en-US" noProof="0" dirty="0"/>
              <a:t> </a:t>
            </a:r>
            <a:r>
              <a:rPr lang="en-US" noProof="0" dirty="0" err="1"/>
              <a:t>sdfsdf</a:t>
            </a:r>
            <a:endParaRPr lang="en-US" noProof="0" dirty="0"/>
          </a:p>
          <a:p>
            <a:pPr lvl="3"/>
            <a:r>
              <a:rPr lang="en-US" noProof="0" dirty="0" err="1"/>
              <a:t>Fsdfsdfsdfs</a:t>
            </a:r>
            <a:endParaRPr lang="en-US" noProof="0" dirty="0"/>
          </a:p>
          <a:p>
            <a:pPr lvl="3"/>
            <a:r>
              <a:rPr lang="en-US" noProof="0" dirty="0" err="1"/>
              <a:t>Fsdfsdfsdfdsf</a:t>
            </a:r>
            <a:endParaRPr lang="en-US" noProof="0" dirty="0"/>
          </a:p>
          <a:p>
            <a:pPr lvl="3"/>
            <a:r>
              <a:rPr lang="en-US" noProof="0" dirty="0" err="1"/>
              <a:t>Fdsfsdf</a:t>
            </a:r>
            <a:endParaRPr lang="en-US" noProof="0" dirty="0"/>
          </a:p>
          <a:p>
            <a:pPr lvl="2"/>
            <a:r>
              <a:rPr lang="en-US" noProof="0" dirty="0" err="1"/>
              <a:t>fsdfsdfsd</a:t>
            </a:r>
            <a:endParaRPr lang="en-US" noProof="0" dirty="0"/>
          </a:p>
        </p:txBody>
      </p:sp>
      <p:sp>
        <p:nvSpPr>
          <p:cNvPr id="8" name="Text Placeholder 23"/>
          <p:cNvSpPr>
            <a:spLocks noGrp="1"/>
          </p:cNvSpPr>
          <p:nvPr>
            <p:ph type="body" sz="quarter" idx="13"/>
          </p:nvPr>
        </p:nvSpPr>
        <p:spPr>
          <a:xfrm>
            <a:off x="323528" y="332656"/>
            <a:ext cx="8496944" cy="1224136"/>
          </a:xfrm>
          <a:prstGeom prst="rect">
            <a:avLst/>
          </a:prstGeom>
        </p:spPr>
        <p:txBody>
          <a:bodyPr anchor="b" anchorCtr="0"/>
          <a:lstStyle>
            <a:lvl1pPr marL="0" marR="0" indent="0" algn="l" defTabSz="914400" rtl="0" eaLnBrk="0" fontAlgn="base" latinLnBrk="0" hangingPunct="0">
              <a:lnSpc>
                <a:spcPts val="4400"/>
              </a:lnSpc>
              <a:spcBef>
                <a:spcPct val="0"/>
              </a:spcBef>
              <a:spcAft>
                <a:spcPct val="0"/>
              </a:spcAft>
              <a:buClrTx/>
              <a:buSzTx/>
              <a:buFontTx/>
              <a:buNone/>
              <a:tabLst/>
              <a:defRPr kumimoji="0" lang="en-GB" sz="4400" b="0" i="0" u="none" strike="noStrike" kern="0" cap="none" spc="0" normalizeH="0" baseline="0" noProof="0">
                <a:ln>
                  <a:noFill/>
                </a:ln>
                <a:solidFill>
                  <a:schemeClr val="tx1"/>
                </a:solidFill>
                <a:effectLst/>
                <a:uLnTx/>
                <a:uFillTx/>
                <a:latin typeface="Calibri" pitchFamily="34" charset="0"/>
                <a:cs typeface="Calibri" pitchFamily="34" charset="0"/>
              </a:defRPr>
            </a:lvl1pPr>
          </a:lstStyle>
          <a:p>
            <a:pPr lvl="0"/>
            <a:r>
              <a:rPr lang="en-US" noProof="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Normal Slide - 2 line heading">
    <p:spTree>
      <p:nvGrpSpPr>
        <p:cNvPr id="1" name=""/>
        <p:cNvGrpSpPr/>
        <p:nvPr/>
      </p:nvGrpSpPr>
      <p:grpSpPr>
        <a:xfrm>
          <a:off x="0" y="0"/>
          <a:ext cx="0" cy="0"/>
          <a:chOff x="0" y="0"/>
          <a:chExt cx="0" cy="0"/>
        </a:xfrm>
      </p:grpSpPr>
      <p:sp>
        <p:nvSpPr>
          <p:cNvPr id="24" name="Text Placeholder 23"/>
          <p:cNvSpPr>
            <a:spLocks noGrp="1"/>
          </p:cNvSpPr>
          <p:nvPr>
            <p:ph type="body" sz="quarter" idx="13"/>
          </p:nvPr>
        </p:nvSpPr>
        <p:spPr>
          <a:xfrm>
            <a:off x="323528" y="332656"/>
            <a:ext cx="8496944" cy="1224136"/>
          </a:xfrm>
          <a:prstGeom prst="rect">
            <a:avLst/>
          </a:prstGeom>
        </p:spPr>
        <p:txBody>
          <a:bodyPr anchor="b" anchorCtr="0"/>
          <a:lstStyle>
            <a:lvl1pPr marL="0" marR="0" indent="0" algn="l" defTabSz="914400" rtl="0" eaLnBrk="0" fontAlgn="base" latinLnBrk="0" hangingPunct="0">
              <a:lnSpc>
                <a:spcPts val="4400"/>
              </a:lnSpc>
              <a:spcBef>
                <a:spcPct val="0"/>
              </a:spcBef>
              <a:spcAft>
                <a:spcPct val="0"/>
              </a:spcAft>
              <a:buClrTx/>
              <a:buSzTx/>
              <a:buFontTx/>
              <a:buNone/>
              <a:tabLst/>
              <a:defRPr kumimoji="0" lang="en-GB" sz="4400" b="0" i="0" u="none" strike="noStrike" kern="0" cap="none" spc="0" normalizeH="0" baseline="0" noProof="0">
                <a:ln>
                  <a:noFill/>
                </a:ln>
                <a:solidFill>
                  <a:schemeClr val="tx1"/>
                </a:solidFill>
                <a:effectLst/>
                <a:uLnTx/>
                <a:uFillTx/>
                <a:latin typeface="Calibri" pitchFamily="34" charset="0"/>
                <a:cs typeface="Calibri" pitchFamily="34" charset="0"/>
              </a:defRPr>
            </a:lvl1pPr>
          </a:lstStyle>
          <a:p>
            <a:pPr lvl="0"/>
            <a:r>
              <a:rPr lang="en-US" noProof="0" dirty="0"/>
              <a:t>Click to edit Master text styles</a:t>
            </a:r>
          </a:p>
        </p:txBody>
      </p:sp>
      <p:sp>
        <p:nvSpPr>
          <p:cNvPr id="6" name="Text Placeholder 29"/>
          <p:cNvSpPr>
            <a:spLocks noGrp="1"/>
          </p:cNvSpPr>
          <p:nvPr>
            <p:ph type="body" sz="quarter" idx="15"/>
          </p:nvPr>
        </p:nvSpPr>
        <p:spPr>
          <a:xfrm>
            <a:off x="323528" y="1700808"/>
            <a:ext cx="8496944" cy="4896544"/>
          </a:xfrm>
          <a:prstGeom prst="rect">
            <a:avLst/>
          </a:prstGeom>
        </p:spPr>
        <p:txBody>
          <a:bodyPr/>
          <a:lstStyle>
            <a:lvl1pPr marL="0" marR="0" indent="0" algn="l" defTabSz="914400" rtl="0" eaLnBrk="0" fontAlgn="base" latinLnBrk="0" hangingPunct="0">
              <a:lnSpc>
                <a:spcPts val="2700"/>
              </a:lnSpc>
              <a:spcBef>
                <a:spcPts val="0"/>
              </a:spcBef>
              <a:spcAft>
                <a:spcPts val="1200"/>
              </a:spcAft>
              <a:buClr>
                <a:schemeClr val="tx1"/>
              </a:buClr>
              <a:buSzPct val="65000"/>
              <a:buFontTx/>
              <a:buNone/>
              <a:tabLst/>
              <a:defRPr sz="2400"/>
            </a:lvl1pPr>
            <a:lvl2pPr marL="669925" marR="0" indent="-325438" algn="l" defTabSz="914400" rtl="0" eaLnBrk="0" fontAlgn="base" latinLnBrk="0" hangingPunct="0">
              <a:lnSpc>
                <a:spcPts val="2600"/>
              </a:lnSpc>
              <a:spcBef>
                <a:spcPct val="20000"/>
              </a:spcBef>
              <a:spcAft>
                <a:spcPct val="0"/>
              </a:spcAft>
              <a:buClr>
                <a:schemeClr val="tx1"/>
              </a:buClr>
              <a:buSzPct val="60000"/>
              <a:buFont typeface="Courier New" pitchFamily="49" charset="0"/>
              <a:buChar char="o"/>
              <a:tabLst/>
              <a:defRPr sz="2400"/>
            </a:lvl2pPr>
            <a:lvl3pPr>
              <a:defRPr/>
            </a:lvl3pPr>
            <a:lvl4pPr>
              <a:defRPr/>
            </a:lvl4pPr>
          </a:lstStyle>
          <a:p>
            <a:pPr lvl="0"/>
            <a:r>
              <a:rPr lang="en-US" noProof="0" dirty="0"/>
              <a:t>Click to edit Master text styles</a:t>
            </a:r>
          </a:p>
          <a:p>
            <a:pPr lvl="1"/>
            <a:r>
              <a:rPr lang="en-US" noProof="0" dirty="0"/>
              <a:t>Df </a:t>
            </a:r>
            <a:r>
              <a:rPr lang="en-US" noProof="0" dirty="0" err="1"/>
              <a:t>dsf</a:t>
            </a:r>
            <a:r>
              <a:rPr lang="en-US" noProof="0" dirty="0"/>
              <a:t> </a:t>
            </a:r>
            <a:r>
              <a:rPr lang="en-US" noProof="0" dirty="0" err="1"/>
              <a:t>dfdsf</a:t>
            </a:r>
            <a:endParaRPr lang="en-US" noProof="0" dirty="0"/>
          </a:p>
          <a:p>
            <a:pPr lvl="2"/>
            <a:r>
              <a:rPr lang="en-US" noProof="0" dirty="0" err="1"/>
              <a:t>Fsdfsdf</a:t>
            </a:r>
            <a:r>
              <a:rPr lang="en-US" noProof="0" dirty="0"/>
              <a:t> </a:t>
            </a:r>
            <a:r>
              <a:rPr lang="en-US" noProof="0" dirty="0" err="1"/>
              <a:t>sdfsdf</a:t>
            </a:r>
            <a:endParaRPr lang="en-US" noProof="0" dirty="0"/>
          </a:p>
          <a:p>
            <a:pPr lvl="3"/>
            <a:r>
              <a:rPr lang="en-US" noProof="0" dirty="0" err="1"/>
              <a:t>Fsdfsdfsdfs</a:t>
            </a:r>
            <a:endParaRPr lang="en-US" noProof="0" dirty="0"/>
          </a:p>
          <a:p>
            <a:pPr lvl="3"/>
            <a:r>
              <a:rPr lang="en-US" noProof="0" dirty="0" err="1"/>
              <a:t>Fsdfsdfsdfdsf</a:t>
            </a:r>
            <a:endParaRPr lang="en-US" noProof="0" dirty="0"/>
          </a:p>
          <a:p>
            <a:pPr lvl="3"/>
            <a:r>
              <a:rPr lang="en-US" noProof="0" dirty="0" err="1"/>
              <a:t>Fdsfsdf</a:t>
            </a:r>
            <a:endParaRPr lang="en-US" noProof="0" dirty="0"/>
          </a:p>
          <a:p>
            <a:pPr lvl="2"/>
            <a:r>
              <a:rPr lang="en-US" noProof="0" dirty="0" err="1"/>
              <a:t>fsdfsdfsd</a:t>
            </a:r>
            <a:endParaRPr lang="en-US" noProof="0"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agram/picture - 2 line heading">
    <p:spTree>
      <p:nvGrpSpPr>
        <p:cNvPr id="1" name=""/>
        <p:cNvGrpSpPr/>
        <p:nvPr/>
      </p:nvGrpSpPr>
      <p:grpSpPr>
        <a:xfrm>
          <a:off x="0" y="0"/>
          <a:ext cx="0" cy="0"/>
          <a:chOff x="0" y="0"/>
          <a:chExt cx="0" cy="0"/>
        </a:xfrm>
      </p:grpSpPr>
      <p:sp>
        <p:nvSpPr>
          <p:cNvPr id="5" name="Text Placeholder 29"/>
          <p:cNvSpPr>
            <a:spLocks noGrp="1"/>
          </p:cNvSpPr>
          <p:nvPr>
            <p:ph type="body" sz="quarter" idx="14"/>
          </p:nvPr>
        </p:nvSpPr>
        <p:spPr>
          <a:xfrm>
            <a:off x="323528" y="1628800"/>
            <a:ext cx="8496944" cy="360040"/>
          </a:xfrm>
          <a:prstGeom prst="rect">
            <a:avLst/>
          </a:prstGeom>
        </p:spPr>
        <p:txBody>
          <a:bodyPr/>
          <a:lstStyle>
            <a:lvl1pPr marL="0" marR="0" indent="0" algn="l" defTabSz="914400" rtl="0" eaLnBrk="0" fontAlgn="base" latinLnBrk="0" hangingPunct="0">
              <a:lnSpc>
                <a:spcPts val="2700"/>
              </a:lnSpc>
              <a:spcBef>
                <a:spcPts val="0"/>
              </a:spcBef>
              <a:spcAft>
                <a:spcPts val="1200"/>
              </a:spcAft>
              <a:buClr>
                <a:schemeClr val="tx1"/>
              </a:buClr>
              <a:buSzPct val="65000"/>
              <a:buFontTx/>
              <a:buNone/>
              <a:tabLst/>
              <a:defRPr sz="2500" b="1"/>
            </a:lvl1pPr>
            <a:lvl2pPr marL="669925" marR="0" indent="-325438" algn="l" defTabSz="914400" rtl="0" eaLnBrk="0" fontAlgn="base" latinLnBrk="0" hangingPunct="0">
              <a:lnSpc>
                <a:spcPts val="2600"/>
              </a:lnSpc>
              <a:spcBef>
                <a:spcPct val="20000"/>
              </a:spcBef>
              <a:spcAft>
                <a:spcPct val="0"/>
              </a:spcAft>
              <a:buClr>
                <a:schemeClr val="tx1"/>
              </a:buClr>
              <a:buSzPct val="60000"/>
              <a:buFont typeface="Courier New" pitchFamily="49" charset="0"/>
              <a:buChar char="o"/>
              <a:tabLst/>
              <a:defRPr/>
            </a:lvl2pPr>
            <a:lvl3pPr>
              <a:defRPr/>
            </a:lvl3pPr>
            <a:lvl4pPr>
              <a:defRPr/>
            </a:lvl4pPr>
          </a:lstStyle>
          <a:p>
            <a:pPr lvl="0"/>
            <a:r>
              <a:rPr lang="en-US" noProof="0" dirty="0"/>
              <a:t>Click to edit Master text styles</a:t>
            </a:r>
          </a:p>
        </p:txBody>
      </p:sp>
      <p:sp>
        <p:nvSpPr>
          <p:cNvPr id="9" name="Content Placeholder 8"/>
          <p:cNvSpPr>
            <a:spLocks noGrp="1"/>
          </p:cNvSpPr>
          <p:nvPr>
            <p:ph sz="quarter" idx="17"/>
          </p:nvPr>
        </p:nvSpPr>
        <p:spPr>
          <a:xfrm>
            <a:off x="323528" y="2060848"/>
            <a:ext cx="8496300" cy="4464496"/>
          </a:xfrm>
          <a:prstGeom prst="rect">
            <a:avLst/>
          </a:prstGeom>
          <a:ln>
            <a:solidFill>
              <a:schemeClr val="tx1">
                <a:lumMod val="50000"/>
                <a:lumOff val="50000"/>
              </a:schemeClr>
            </a:solidFill>
          </a:ln>
        </p:spPr>
        <p:txBody>
          <a:bodyPr/>
          <a:lstStyle>
            <a:lvl1pPr>
              <a:defRPr sz="2400"/>
            </a:lvl1pPr>
            <a:lvl2pPr>
              <a:defRPr sz="24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23"/>
          <p:cNvSpPr>
            <a:spLocks noGrp="1"/>
          </p:cNvSpPr>
          <p:nvPr>
            <p:ph type="body" sz="quarter" idx="18"/>
          </p:nvPr>
        </p:nvSpPr>
        <p:spPr>
          <a:xfrm>
            <a:off x="323528" y="332656"/>
            <a:ext cx="8496944" cy="1224136"/>
          </a:xfrm>
          <a:prstGeom prst="rect">
            <a:avLst/>
          </a:prstGeom>
        </p:spPr>
        <p:txBody>
          <a:bodyPr anchor="b" anchorCtr="0"/>
          <a:lstStyle>
            <a:lvl1pPr marL="0" marR="0" indent="0" algn="l" defTabSz="914400" rtl="0" eaLnBrk="0" fontAlgn="base" latinLnBrk="0" hangingPunct="0">
              <a:lnSpc>
                <a:spcPts val="4400"/>
              </a:lnSpc>
              <a:spcBef>
                <a:spcPct val="0"/>
              </a:spcBef>
              <a:spcAft>
                <a:spcPct val="0"/>
              </a:spcAft>
              <a:buClrTx/>
              <a:buSzTx/>
              <a:buFontTx/>
              <a:buNone/>
              <a:tabLst/>
              <a:defRPr kumimoji="0" lang="en-GB" sz="4400" b="0" i="0" u="none" strike="noStrike" kern="0" cap="none" spc="0" normalizeH="0" baseline="0" noProof="0">
                <a:ln>
                  <a:noFill/>
                </a:ln>
                <a:solidFill>
                  <a:schemeClr val="tx1"/>
                </a:solidFill>
                <a:effectLst/>
                <a:uLnTx/>
                <a:uFillTx/>
                <a:latin typeface="Calibri" pitchFamily="34" charset="0"/>
                <a:cs typeface="Calibri" pitchFamily="34" charset="0"/>
              </a:defRPr>
            </a:lvl1pPr>
          </a:lstStyle>
          <a:p>
            <a:pPr lvl="0"/>
            <a:r>
              <a:rPr lang="en-US" noProof="0" dirty="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rmal Slide - 1 line heading">
    <p:spTree>
      <p:nvGrpSpPr>
        <p:cNvPr id="1" name=""/>
        <p:cNvGrpSpPr/>
        <p:nvPr/>
      </p:nvGrpSpPr>
      <p:grpSpPr>
        <a:xfrm>
          <a:off x="0" y="0"/>
          <a:ext cx="0" cy="0"/>
          <a:chOff x="0" y="0"/>
          <a:chExt cx="0" cy="0"/>
        </a:xfrm>
      </p:grpSpPr>
      <p:sp>
        <p:nvSpPr>
          <p:cNvPr id="24" name="Text Placeholder 23"/>
          <p:cNvSpPr>
            <a:spLocks noGrp="1"/>
          </p:cNvSpPr>
          <p:nvPr>
            <p:ph type="body" sz="quarter" idx="13"/>
          </p:nvPr>
        </p:nvSpPr>
        <p:spPr>
          <a:xfrm>
            <a:off x="323528" y="332656"/>
            <a:ext cx="8496944" cy="648072"/>
          </a:xfrm>
          <a:prstGeom prst="rect">
            <a:avLst/>
          </a:prstGeom>
        </p:spPr>
        <p:txBody>
          <a:bodyPr anchor="b" anchorCtr="0"/>
          <a:lstStyle>
            <a:lvl1pPr marL="0" marR="0" indent="0" algn="l" defTabSz="914400" rtl="0" eaLnBrk="0" fontAlgn="base" latinLnBrk="0" hangingPunct="0">
              <a:lnSpc>
                <a:spcPts val="4400"/>
              </a:lnSpc>
              <a:spcBef>
                <a:spcPct val="0"/>
              </a:spcBef>
              <a:spcAft>
                <a:spcPct val="0"/>
              </a:spcAft>
              <a:buClrTx/>
              <a:buSzTx/>
              <a:buFontTx/>
              <a:buNone/>
              <a:tabLst/>
              <a:defRPr kumimoji="0" lang="en-GB" sz="4400" b="0" i="0" u="none" strike="noStrike" kern="0" cap="none" spc="0" normalizeH="0" baseline="0" noProof="0">
                <a:ln>
                  <a:noFill/>
                </a:ln>
                <a:solidFill>
                  <a:schemeClr val="tx1"/>
                </a:solidFill>
                <a:effectLst/>
                <a:uLnTx/>
                <a:uFillTx/>
                <a:latin typeface="Calibri" pitchFamily="34" charset="0"/>
                <a:cs typeface="Calibri" pitchFamily="34" charset="0"/>
              </a:defRPr>
            </a:lvl1pPr>
          </a:lstStyle>
          <a:p>
            <a:pPr lvl="0"/>
            <a:r>
              <a:rPr lang="en-US" noProof="0" dirty="0"/>
              <a:t>Click to edit Master text styles</a:t>
            </a:r>
          </a:p>
        </p:txBody>
      </p:sp>
      <p:sp>
        <p:nvSpPr>
          <p:cNvPr id="6" name="Text Placeholder 29"/>
          <p:cNvSpPr>
            <a:spLocks noGrp="1"/>
          </p:cNvSpPr>
          <p:nvPr>
            <p:ph type="body" sz="quarter" idx="15"/>
          </p:nvPr>
        </p:nvSpPr>
        <p:spPr>
          <a:xfrm>
            <a:off x="323528" y="1124744"/>
            <a:ext cx="8496944" cy="5472608"/>
          </a:xfrm>
          <a:prstGeom prst="rect">
            <a:avLst/>
          </a:prstGeom>
        </p:spPr>
        <p:txBody>
          <a:bodyPr/>
          <a:lstStyle>
            <a:lvl1pPr marL="0" marR="0" indent="0" algn="l" defTabSz="914400" rtl="0" eaLnBrk="0" fontAlgn="base" latinLnBrk="0" hangingPunct="0">
              <a:lnSpc>
                <a:spcPts val="2700"/>
              </a:lnSpc>
              <a:spcBef>
                <a:spcPts val="0"/>
              </a:spcBef>
              <a:spcAft>
                <a:spcPts val="1200"/>
              </a:spcAft>
              <a:buClr>
                <a:schemeClr val="tx1"/>
              </a:buClr>
              <a:buSzPct val="65000"/>
              <a:buFontTx/>
              <a:buNone/>
              <a:tabLst/>
              <a:defRPr sz="2400"/>
            </a:lvl1pPr>
            <a:lvl2pPr marL="669925" marR="0" indent="-325438" algn="l" defTabSz="914400" rtl="0" eaLnBrk="0" fontAlgn="base" latinLnBrk="0" hangingPunct="0">
              <a:lnSpc>
                <a:spcPts val="2600"/>
              </a:lnSpc>
              <a:spcBef>
                <a:spcPct val="20000"/>
              </a:spcBef>
              <a:spcAft>
                <a:spcPct val="0"/>
              </a:spcAft>
              <a:buClr>
                <a:schemeClr val="tx1"/>
              </a:buClr>
              <a:buSzPct val="60000"/>
              <a:buFont typeface="Courier New" pitchFamily="49" charset="0"/>
              <a:buChar char="o"/>
              <a:tabLst/>
              <a:defRPr sz="2400"/>
            </a:lvl2pPr>
            <a:lvl3pPr>
              <a:defRPr/>
            </a:lvl3pPr>
            <a:lvl4pPr>
              <a:defRPr/>
            </a:lvl4pPr>
          </a:lstStyle>
          <a:p>
            <a:pPr lvl="0"/>
            <a:r>
              <a:rPr lang="en-US" noProof="0" dirty="0"/>
              <a:t>Click to edit Master text styles</a:t>
            </a:r>
          </a:p>
          <a:p>
            <a:pPr lvl="1"/>
            <a:r>
              <a:rPr lang="en-US" noProof="0" dirty="0"/>
              <a:t>Df </a:t>
            </a:r>
            <a:r>
              <a:rPr lang="en-US" noProof="0" dirty="0" err="1"/>
              <a:t>dsf</a:t>
            </a:r>
            <a:r>
              <a:rPr lang="en-US" noProof="0" dirty="0"/>
              <a:t> </a:t>
            </a:r>
            <a:r>
              <a:rPr lang="en-US" noProof="0" dirty="0" err="1"/>
              <a:t>dfdsf</a:t>
            </a:r>
            <a:endParaRPr lang="en-US" noProof="0" dirty="0"/>
          </a:p>
          <a:p>
            <a:pPr lvl="2"/>
            <a:r>
              <a:rPr lang="en-US" noProof="0" dirty="0" err="1"/>
              <a:t>Fsdfsdf</a:t>
            </a:r>
            <a:r>
              <a:rPr lang="en-US" noProof="0" dirty="0"/>
              <a:t> </a:t>
            </a:r>
            <a:r>
              <a:rPr lang="en-US" noProof="0" dirty="0" err="1"/>
              <a:t>sdfsdf</a:t>
            </a:r>
            <a:endParaRPr lang="en-US" noProof="0" dirty="0"/>
          </a:p>
          <a:p>
            <a:pPr lvl="3"/>
            <a:r>
              <a:rPr lang="en-US" noProof="0" dirty="0" err="1"/>
              <a:t>Fsdfsdfsdfs</a:t>
            </a:r>
            <a:endParaRPr lang="en-US" noProof="0" dirty="0"/>
          </a:p>
          <a:p>
            <a:pPr lvl="3"/>
            <a:r>
              <a:rPr lang="en-US" noProof="0" dirty="0" err="1"/>
              <a:t>Fsdfsdfsdfdsf</a:t>
            </a:r>
            <a:endParaRPr lang="en-US" noProof="0" dirty="0"/>
          </a:p>
          <a:p>
            <a:pPr lvl="3"/>
            <a:r>
              <a:rPr lang="en-US" noProof="0" dirty="0" err="1"/>
              <a:t>Fdsfsdf</a:t>
            </a:r>
            <a:endParaRPr lang="en-US" noProof="0" dirty="0"/>
          </a:p>
          <a:p>
            <a:pPr lvl="2"/>
            <a:r>
              <a:rPr lang="en-US" noProof="0" dirty="0" err="1"/>
              <a:t>fsdfsdfsd</a:t>
            </a:r>
            <a:endParaRPr lang="en-US" noProof="0"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s - 1 line heading">
    <p:spTree>
      <p:nvGrpSpPr>
        <p:cNvPr id="1" name=""/>
        <p:cNvGrpSpPr/>
        <p:nvPr/>
      </p:nvGrpSpPr>
      <p:grpSpPr>
        <a:xfrm>
          <a:off x="0" y="0"/>
          <a:ext cx="0" cy="0"/>
          <a:chOff x="0" y="0"/>
          <a:chExt cx="0" cy="0"/>
        </a:xfrm>
      </p:grpSpPr>
      <p:sp>
        <p:nvSpPr>
          <p:cNvPr id="5" name="Text Placeholder 29"/>
          <p:cNvSpPr>
            <a:spLocks noGrp="1"/>
          </p:cNvSpPr>
          <p:nvPr>
            <p:ph type="body" sz="quarter" idx="14"/>
          </p:nvPr>
        </p:nvSpPr>
        <p:spPr>
          <a:xfrm>
            <a:off x="323528" y="1124744"/>
            <a:ext cx="4176464" cy="5472608"/>
          </a:xfrm>
          <a:prstGeom prst="rect">
            <a:avLst/>
          </a:prstGeom>
        </p:spPr>
        <p:txBody>
          <a:bodyPr/>
          <a:lstStyle>
            <a:lvl1pPr marL="0" marR="0" indent="0" algn="l" defTabSz="914400" rtl="0" eaLnBrk="0" fontAlgn="base" latinLnBrk="0" hangingPunct="0">
              <a:lnSpc>
                <a:spcPts val="2700"/>
              </a:lnSpc>
              <a:spcBef>
                <a:spcPts val="0"/>
              </a:spcBef>
              <a:spcAft>
                <a:spcPts val="1200"/>
              </a:spcAft>
              <a:buClr>
                <a:schemeClr val="tx1"/>
              </a:buClr>
              <a:buSzPct val="65000"/>
              <a:buFontTx/>
              <a:buNone/>
              <a:tabLst/>
              <a:defRPr sz="2400"/>
            </a:lvl1pPr>
            <a:lvl2pPr marL="669925" marR="0" indent="-325438" algn="l" defTabSz="914400" rtl="0" eaLnBrk="0" fontAlgn="base" latinLnBrk="0" hangingPunct="0">
              <a:lnSpc>
                <a:spcPts val="2600"/>
              </a:lnSpc>
              <a:spcBef>
                <a:spcPct val="20000"/>
              </a:spcBef>
              <a:spcAft>
                <a:spcPct val="0"/>
              </a:spcAft>
              <a:buClr>
                <a:schemeClr val="tx1"/>
              </a:buClr>
              <a:buSzPct val="60000"/>
              <a:buFont typeface="Courier New" pitchFamily="49" charset="0"/>
              <a:buChar char="o"/>
              <a:tabLst/>
              <a:defRPr sz="2400"/>
            </a:lvl2pPr>
            <a:lvl3pPr>
              <a:defRPr/>
            </a:lvl3pPr>
            <a:lvl4pPr>
              <a:defRPr/>
            </a:lvl4pPr>
          </a:lstStyle>
          <a:p>
            <a:pPr lvl="0"/>
            <a:r>
              <a:rPr lang="en-US" noProof="0" dirty="0"/>
              <a:t>Click to edit Master text styles</a:t>
            </a:r>
          </a:p>
          <a:p>
            <a:pPr lvl="1"/>
            <a:r>
              <a:rPr lang="en-US" noProof="0" dirty="0"/>
              <a:t>Df </a:t>
            </a:r>
            <a:r>
              <a:rPr lang="en-US" noProof="0" dirty="0" err="1"/>
              <a:t>dsf</a:t>
            </a:r>
            <a:r>
              <a:rPr lang="en-US" noProof="0" dirty="0"/>
              <a:t> </a:t>
            </a:r>
            <a:r>
              <a:rPr lang="en-US" noProof="0" dirty="0" err="1"/>
              <a:t>dfdsf</a:t>
            </a:r>
            <a:endParaRPr lang="en-US" noProof="0" dirty="0"/>
          </a:p>
          <a:p>
            <a:pPr lvl="2"/>
            <a:r>
              <a:rPr lang="en-US" noProof="0" dirty="0" err="1"/>
              <a:t>Fsdfsdf</a:t>
            </a:r>
            <a:r>
              <a:rPr lang="en-US" noProof="0" dirty="0"/>
              <a:t> </a:t>
            </a:r>
            <a:r>
              <a:rPr lang="en-US" noProof="0" dirty="0" err="1"/>
              <a:t>sdfsdf</a:t>
            </a:r>
            <a:endParaRPr lang="en-US" noProof="0" dirty="0"/>
          </a:p>
          <a:p>
            <a:pPr lvl="3"/>
            <a:r>
              <a:rPr lang="en-US" noProof="0" dirty="0" err="1"/>
              <a:t>Fsdfsdfsdfs</a:t>
            </a:r>
            <a:endParaRPr lang="en-US" noProof="0" dirty="0"/>
          </a:p>
          <a:p>
            <a:pPr lvl="3"/>
            <a:r>
              <a:rPr lang="en-US" noProof="0" dirty="0" err="1"/>
              <a:t>Fsdfsdfsdfdsf</a:t>
            </a:r>
            <a:endParaRPr lang="en-US" noProof="0" dirty="0"/>
          </a:p>
          <a:p>
            <a:pPr lvl="3"/>
            <a:r>
              <a:rPr lang="en-US" noProof="0" dirty="0" err="1"/>
              <a:t>Fdsfsdf</a:t>
            </a:r>
            <a:endParaRPr lang="en-US" noProof="0" dirty="0"/>
          </a:p>
          <a:p>
            <a:pPr lvl="2"/>
            <a:r>
              <a:rPr lang="en-US" noProof="0" dirty="0" err="1"/>
              <a:t>fsdfsdfsd</a:t>
            </a:r>
            <a:endParaRPr lang="en-US" noProof="0" dirty="0"/>
          </a:p>
        </p:txBody>
      </p:sp>
      <p:sp>
        <p:nvSpPr>
          <p:cNvPr id="6" name="Text Placeholder 29"/>
          <p:cNvSpPr>
            <a:spLocks noGrp="1"/>
          </p:cNvSpPr>
          <p:nvPr>
            <p:ph type="body" sz="quarter" idx="15"/>
          </p:nvPr>
        </p:nvSpPr>
        <p:spPr>
          <a:xfrm>
            <a:off x="4644008" y="1124744"/>
            <a:ext cx="4176464" cy="5472608"/>
          </a:xfrm>
          <a:prstGeom prst="rect">
            <a:avLst/>
          </a:prstGeom>
        </p:spPr>
        <p:txBody>
          <a:bodyPr/>
          <a:lstStyle>
            <a:lvl1pPr marL="0" marR="0" indent="0" algn="l" defTabSz="914400" rtl="0" eaLnBrk="0" fontAlgn="base" latinLnBrk="0" hangingPunct="0">
              <a:lnSpc>
                <a:spcPts val="2700"/>
              </a:lnSpc>
              <a:spcBef>
                <a:spcPts val="0"/>
              </a:spcBef>
              <a:spcAft>
                <a:spcPts val="1200"/>
              </a:spcAft>
              <a:buClr>
                <a:schemeClr val="tx1"/>
              </a:buClr>
              <a:buSzPct val="65000"/>
              <a:buFontTx/>
              <a:buNone/>
              <a:tabLst/>
              <a:defRPr sz="2400"/>
            </a:lvl1pPr>
            <a:lvl2pPr marL="669925" marR="0" indent="-325438" algn="l" defTabSz="914400" rtl="0" eaLnBrk="0" fontAlgn="base" latinLnBrk="0" hangingPunct="0">
              <a:lnSpc>
                <a:spcPts val="2600"/>
              </a:lnSpc>
              <a:spcBef>
                <a:spcPct val="20000"/>
              </a:spcBef>
              <a:spcAft>
                <a:spcPct val="0"/>
              </a:spcAft>
              <a:buClr>
                <a:schemeClr val="tx1"/>
              </a:buClr>
              <a:buSzPct val="60000"/>
              <a:buFont typeface="Courier New" pitchFamily="49" charset="0"/>
              <a:buChar char="o"/>
              <a:tabLst/>
              <a:defRPr sz="2400"/>
            </a:lvl2pPr>
            <a:lvl3pPr>
              <a:defRPr/>
            </a:lvl3pPr>
            <a:lvl4pPr>
              <a:defRPr/>
            </a:lvl4pPr>
          </a:lstStyle>
          <a:p>
            <a:pPr lvl="0"/>
            <a:r>
              <a:rPr lang="en-US" noProof="0" dirty="0"/>
              <a:t>Click to edit Master text styles</a:t>
            </a:r>
          </a:p>
          <a:p>
            <a:pPr lvl="1"/>
            <a:r>
              <a:rPr lang="en-US" noProof="0" dirty="0"/>
              <a:t>Df </a:t>
            </a:r>
            <a:r>
              <a:rPr lang="en-US" noProof="0" dirty="0" err="1"/>
              <a:t>dsf</a:t>
            </a:r>
            <a:r>
              <a:rPr lang="en-US" noProof="0" dirty="0"/>
              <a:t> </a:t>
            </a:r>
            <a:r>
              <a:rPr lang="en-US" noProof="0" dirty="0" err="1"/>
              <a:t>dfdsf</a:t>
            </a:r>
            <a:endParaRPr lang="en-US" noProof="0" dirty="0"/>
          </a:p>
          <a:p>
            <a:pPr lvl="2"/>
            <a:r>
              <a:rPr lang="en-US" noProof="0" dirty="0" err="1"/>
              <a:t>Fsdfsdf</a:t>
            </a:r>
            <a:r>
              <a:rPr lang="en-US" noProof="0" dirty="0"/>
              <a:t> </a:t>
            </a:r>
            <a:r>
              <a:rPr lang="en-US" noProof="0" dirty="0" err="1"/>
              <a:t>sdfsdf</a:t>
            </a:r>
            <a:endParaRPr lang="en-US" noProof="0" dirty="0"/>
          </a:p>
          <a:p>
            <a:pPr lvl="3"/>
            <a:r>
              <a:rPr lang="en-US" noProof="0" dirty="0" err="1"/>
              <a:t>Fsdfsdfsdfs</a:t>
            </a:r>
            <a:endParaRPr lang="en-US" noProof="0" dirty="0"/>
          </a:p>
          <a:p>
            <a:pPr lvl="3"/>
            <a:r>
              <a:rPr lang="en-US" noProof="0" dirty="0" err="1"/>
              <a:t>Fsdfsdfsdfdsf</a:t>
            </a:r>
            <a:endParaRPr lang="en-US" noProof="0" dirty="0"/>
          </a:p>
          <a:p>
            <a:pPr lvl="3"/>
            <a:r>
              <a:rPr lang="en-US" noProof="0" dirty="0" err="1"/>
              <a:t>Fdsfsdf</a:t>
            </a:r>
            <a:endParaRPr lang="en-US" noProof="0" dirty="0"/>
          </a:p>
          <a:p>
            <a:pPr lvl="2"/>
            <a:r>
              <a:rPr lang="en-US" noProof="0" dirty="0" err="1"/>
              <a:t>fsdfsdfsd</a:t>
            </a:r>
            <a:endParaRPr lang="en-US" noProof="0" dirty="0"/>
          </a:p>
        </p:txBody>
      </p:sp>
      <p:sp>
        <p:nvSpPr>
          <p:cNvPr id="7" name="Text Placeholder 23"/>
          <p:cNvSpPr>
            <a:spLocks noGrp="1"/>
          </p:cNvSpPr>
          <p:nvPr>
            <p:ph type="body" sz="quarter" idx="16"/>
          </p:nvPr>
        </p:nvSpPr>
        <p:spPr>
          <a:xfrm>
            <a:off x="323528" y="332656"/>
            <a:ext cx="8496944" cy="648072"/>
          </a:xfrm>
          <a:prstGeom prst="rect">
            <a:avLst/>
          </a:prstGeom>
        </p:spPr>
        <p:txBody>
          <a:bodyPr anchor="b" anchorCtr="0"/>
          <a:lstStyle>
            <a:lvl1pPr marL="0" marR="0" indent="0" algn="l" defTabSz="914400" rtl="0" eaLnBrk="0" fontAlgn="base" latinLnBrk="0" hangingPunct="0">
              <a:lnSpc>
                <a:spcPts val="4400"/>
              </a:lnSpc>
              <a:spcBef>
                <a:spcPct val="0"/>
              </a:spcBef>
              <a:spcAft>
                <a:spcPct val="0"/>
              </a:spcAft>
              <a:buClrTx/>
              <a:buSzTx/>
              <a:buFontTx/>
              <a:buNone/>
              <a:tabLst/>
              <a:defRPr kumimoji="0" lang="en-GB" sz="4400" b="0" i="0" u="none" strike="noStrike" kern="0" cap="none" spc="0" normalizeH="0" baseline="0" noProof="0">
                <a:ln>
                  <a:noFill/>
                </a:ln>
                <a:solidFill>
                  <a:schemeClr val="tx1"/>
                </a:solidFill>
                <a:effectLst/>
                <a:uLnTx/>
                <a:uFillTx/>
                <a:latin typeface="Calibri" pitchFamily="34" charset="0"/>
                <a:cs typeface="Calibri" pitchFamily="34" charset="0"/>
              </a:defRPr>
            </a:lvl1pPr>
          </a:lstStyle>
          <a:p>
            <a:pPr lvl="0"/>
            <a:r>
              <a:rPr lang="en-US" noProof="0" dirty="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agram/picture - 1 line heading">
    <p:spTree>
      <p:nvGrpSpPr>
        <p:cNvPr id="1" name=""/>
        <p:cNvGrpSpPr/>
        <p:nvPr/>
      </p:nvGrpSpPr>
      <p:grpSpPr>
        <a:xfrm>
          <a:off x="0" y="0"/>
          <a:ext cx="0" cy="0"/>
          <a:chOff x="0" y="0"/>
          <a:chExt cx="0" cy="0"/>
        </a:xfrm>
      </p:grpSpPr>
      <p:sp>
        <p:nvSpPr>
          <p:cNvPr id="5" name="Text Placeholder 29"/>
          <p:cNvSpPr>
            <a:spLocks noGrp="1"/>
          </p:cNvSpPr>
          <p:nvPr>
            <p:ph type="body" sz="quarter" idx="14"/>
          </p:nvPr>
        </p:nvSpPr>
        <p:spPr>
          <a:xfrm>
            <a:off x="323528" y="1052736"/>
            <a:ext cx="8496944" cy="360040"/>
          </a:xfrm>
          <a:prstGeom prst="rect">
            <a:avLst/>
          </a:prstGeom>
        </p:spPr>
        <p:txBody>
          <a:bodyPr/>
          <a:lstStyle>
            <a:lvl1pPr marL="0" marR="0" indent="0" algn="l" defTabSz="914400" rtl="0" eaLnBrk="0" fontAlgn="base" latinLnBrk="0" hangingPunct="0">
              <a:lnSpc>
                <a:spcPts val="2700"/>
              </a:lnSpc>
              <a:spcBef>
                <a:spcPts val="0"/>
              </a:spcBef>
              <a:spcAft>
                <a:spcPts val="1200"/>
              </a:spcAft>
              <a:buClr>
                <a:schemeClr val="tx1"/>
              </a:buClr>
              <a:buSzPct val="65000"/>
              <a:buFontTx/>
              <a:buNone/>
              <a:tabLst/>
              <a:defRPr sz="2500" b="1"/>
            </a:lvl1pPr>
            <a:lvl2pPr marL="669925" marR="0" indent="-325438" algn="l" defTabSz="914400" rtl="0" eaLnBrk="0" fontAlgn="base" latinLnBrk="0" hangingPunct="0">
              <a:lnSpc>
                <a:spcPts val="2600"/>
              </a:lnSpc>
              <a:spcBef>
                <a:spcPct val="20000"/>
              </a:spcBef>
              <a:spcAft>
                <a:spcPct val="0"/>
              </a:spcAft>
              <a:buClr>
                <a:schemeClr val="tx1"/>
              </a:buClr>
              <a:buSzPct val="60000"/>
              <a:buFont typeface="Courier New" pitchFamily="49" charset="0"/>
              <a:buChar char="o"/>
              <a:tabLst/>
              <a:defRPr/>
            </a:lvl2pPr>
            <a:lvl3pPr>
              <a:defRPr/>
            </a:lvl3pPr>
            <a:lvl4pPr>
              <a:defRPr/>
            </a:lvl4pPr>
          </a:lstStyle>
          <a:p>
            <a:pPr lvl="0"/>
            <a:r>
              <a:rPr lang="en-US" noProof="0" dirty="0"/>
              <a:t>Click to edit Master text styles</a:t>
            </a:r>
          </a:p>
        </p:txBody>
      </p:sp>
      <p:sp>
        <p:nvSpPr>
          <p:cNvPr id="9" name="Content Placeholder 8"/>
          <p:cNvSpPr>
            <a:spLocks noGrp="1"/>
          </p:cNvSpPr>
          <p:nvPr>
            <p:ph sz="quarter" idx="17"/>
          </p:nvPr>
        </p:nvSpPr>
        <p:spPr>
          <a:xfrm>
            <a:off x="323528" y="1484784"/>
            <a:ext cx="8496300" cy="5040560"/>
          </a:xfrm>
          <a:prstGeom prst="rect">
            <a:avLst/>
          </a:prstGeom>
          <a:ln>
            <a:solidFill>
              <a:schemeClr val="tx1">
                <a:lumMod val="50000"/>
                <a:lumOff val="50000"/>
              </a:schemeClr>
            </a:solidFill>
          </a:ln>
        </p:spPr>
        <p:txBody>
          <a:bodyPr/>
          <a:lstStyle>
            <a:lvl1pPr>
              <a:defRPr sz="2400"/>
            </a:lvl1pPr>
            <a:lvl2pPr>
              <a:defRPr sz="24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23"/>
          <p:cNvSpPr>
            <a:spLocks noGrp="1"/>
          </p:cNvSpPr>
          <p:nvPr>
            <p:ph type="body" sz="quarter" idx="13"/>
          </p:nvPr>
        </p:nvSpPr>
        <p:spPr>
          <a:xfrm>
            <a:off x="323528" y="332656"/>
            <a:ext cx="8496944" cy="648072"/>
          </a:xfrm>
          <a:prstGeom prst="rect">
            <a:avLst/>
          </a:prstGeom>
        </p:spPr>
        <p:txBody>
          <a:bodyPr anchor="b" anchorCtr="0"/>
          <a:lstStyle>
            <a:lvl1pPr marL="0" marR="0" indent="0" algn="l" defTabSz="914400" rtl="0" eaLnBrk="0" fontAlgn="base" latinLnBrk="0" hangingPunct="0">
              <a:lnSpc>
                <a:spcPts val="4400"/>
              </a:lnSpc>
              <a:spcBef>
                <a:spcPct val="0"/>
              </a:spcBef>
              <a:spcAft>
                <a:spcPct val="0"/>
              </a:spcAft>
              <a:buClrTx/>
              <a:buSzTx/>
              <a:buFontTx/>
              <a:buNone/>
              <a:tabLst/>
              <a:defRPr kumimoji="0" lang="en-GB" sz="4400" b="0" i="0" u="none" strike="noStrike" kern="0" cap="none" spc="0" normalizeH="0" baseline="0" noProof="0">
                <a:ln>
                  <a:noFill/>
                </a:ln>
                <a:solidFill>
                  <a:schemeClr val="tx1"/>
                </a:solidFill>
                <a:effectLst/>
                <a:uLnTx/>
                <a:uFillTx/>
                <a:latin typeface="Calibri" pitchFamily="34" charset="0"/>
                <a:cs typeface="Calibri" pitchFamily="34" charset="0"/>
              </a:defRPr>
            </a:lvl1pPr>
          </a:lstStyle>
          <a:p>
            <a:pPr lvl="0"/>
            <a:r>
              <a:rPr lang="en-US" noProof="0" dirty="0"/>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5" name="Content Placeholder 4"/>
          <p:cNvSpPr>
            <a:spLocks noGrp="1"/>
          </p:cNvSpPr>
          <p:nvPr>
            <p:ph sz="quarter" idx="10"/>
          </p:nvPr>
        </p:nvSpPr>
        <p:spPr>
          <a:xfrm>
            <a:off x="756000" y="1602000"/>
            <a:ext cx="7705725" cy="4032250"/>
          </a:xfrm>
        </p:spPr>
        <p:txBody>
          <a:bodyPr/>
          <a:lstStyle>
            <a:lvl1pPr>
              <a:defRPr>
                <a:solidFill>
                  <a:srgbClr val="414954"/>
                </a:solidFill>
              </a:defRPr>
            </a:lvl1pPr>
            <a:lvl2pPr>
              <a:defRPr>
                <a:solidFill>
                  <a:srgbClr val="414954"/>
                </a:solidFill>
              </a:defRPr>
            </a:lvl2pPr>
            <a:lvl3pPr>
              <a:defRPr>
                <a:solidFill>
                  <a:srgbClr val="414954"/>
                </a:solidFill>
              </a:defRPr>
            </a:lvl3pPr>
            <a:lvl4pPr>
              <a:defRPr>
                <a:solidFill>
                  <a:srgbClr val="414954"/>
                </a:solidFill>
              </a:defRPr>
            </a:lvl4pPr>
            <a:lvl5pPr>
              <a:defRPr>
                <a:solidFill>
                  <a:srgbClr val="41495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63224335"/>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67544" y="16288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038577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5" name="Content Placeholder 4"/>
          <p:cNvSpPr>
            <a:spLocks noGrp="1"/>
          </p:cNvSpPr>
          <p:nvPr>
            <p:ph sz="quarter" idx="10"/>
          </p:nvPr>
        </p:nvSpPr>
        <p:spPr>
          <a:xfrm>
            <a:off x="756000" y="1602000"/>
            <a:ext cx="7705725" cy="4032250"/>
          </a:xfrm>
        </p:spPr>
        <p:txBody>
          <a:bodyPr/>
          <a:lstStyle>
            <a:lvl1pPr>
              <a:defRPr>
                <a:solidFill>
                  <a:srgbClr val="414954"/>
                </a:solidFill>
              </a:defRPr>
            </a:lvl1pPr>
            <a:lvl2pPr>
              <a:defRPr>
                <a:solidFill>
                  <a:srgbClr val="414954"/>
                </a:solidFill>
              </a:defRPr>
            </a:lvl2pPr>
            <a:lvl3pPr>
              <a:defRPr>
                <a:solidFill>
                  <a:srgbClr val="414954"/>
                </a:solidFill>
              </a:defRPr>
            </a:lvl3pPr>
            <a:lvl4pPr>
              <a:defRPr>
                <a:solidFill>
                  <a:srgbClr val="414954"/>
                </a:solidFill>
              </a:defRPr>
            </a:lvl4pPr>
            <a:lvl5pPr>
              <a:defRPr>
                <a:solidFill>
                  <a:srgbClr val="41495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73994018"/>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3744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5" name="Content Placeholder 4"/>
          <p:cNvSpPr>
            <a:spLocks noGrp="1"/>
          </p:cNvSpPr>
          <p:nvPr>
            <p:ph sz="quarter" idx="10"/>
          </p:nvPr>
        </p:nvSpPr>
        <p:spPr>
          <a:xfrm>
            <a:off x="756000" y="1602000"/>
            <a:ext cx="7705725" cy="4032250"/>
          </a:xfrm>
        </p:spPr>
        <p:txBody>
          <a:bodyPr/>
          <a:lstStyle>
            <a:lvl1pPr>
              <a:defRPr>
                <a:solidFill>
                  <a:srgbClr val="414954"/>
                </a:solidFill>
              </a:defRPr>
            </a:lvl1pPr>
            <a:lvl2pPr>
              <a:defRPr>
                <a:solidFill>
                  <a:srgbClr val="414954"/>
                </a:solidFill>
              </a:defRPr>
            </a:lvl2pPr>
            <a:lvl3pPr>
              <a:defRPr>
                <a:solidFill>
                  <a:srgbClr val="414954"/>
                </a:solidFill>
              </a:defRPr>
            </a:lvl3pPr>
            <a:lvl4pPr>
              <a:defRPr>
                <a:solidFill>
                  <a:srgbClr val="414954"/>
                </a:solidFill>
              </a:defRPr>
            </a:lvl4pPr>
            <a:lvl5pPr>
              <a:defRPr>
                <a:solidFill>
                  <a:srgbClr val="41495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551055483"/>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089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 columns - 2 line heading">
    <p:spTree>
      <p:nvGrpSpPr>
        <p:cNvPr id="1" name=""/>
        <p:cNvGrpSpPr/>
        <p:nvPr/>
      </p:nvGrpSpPr>
      <p:grpSpPr>
        <a:xfrm>
          <a:off x="0" y="0"/>
          <a:ext cx="0" cy="0"/>
          <a:chOff x="0" y="0"/>
          <a:chExt cx="0" cy="0"/>
        </a:xfrm>
      </p:grpSpPr>
      <p:sp>
        <p:nvSpPr>
          <p:cNvPr id="5" name="Text Placeholder 29"/>
          <p:cNvSpPr>
            <a:spLocks noGrp="1"/>
          </p:cNvSpPr>
          <p:nvPr>
            <p:ph type="body" sz="quarter" idx="14"/>
          </p:nvPr>
        </p:nvSpPr>
        <p:spPr>
          <a:xfrm>
            <a:off x="323528" y="1700808"/>
            <a:ext cx="4176464" cy="4896544"/>
          </a:xfrm>
          <a:prstGeom prst="rect">
            <a:avLst/>
          </a:prstGeom>
        </p:spPr>
        <p:txBody>
          <a:bodyPr/>
          <a:lstStyle>
            <a:lvl1pPr marL="0" marR="0" indent="0" algn="l" defTabSz="914400" rtl="0" eaLnBrk="0" fontAlgn="base" latinLnBrk="0" hangingPunct="0">
              <a:lnSpc>
                <a:spcPts val="2700"/>
              </a:lnSpc>
              <a:spcBef>
                <a:spcPts val="0"/>
              </a:spcBef>
              <a:spcAft>
                <a:spcPts val="1200"/>
              </a:spcAft>
              <a:buClr>
                <a:schemeClr val="tx1"/>
              </a:buClr>
              <a:buSzPct val="65000"/>
              <a:buFontTx/>
              <a:buNone/>
              <a:tabLst/>
              <a:defRPr sz="2400"/>
            </a:lvl1pPr>
            <a:lvl2pPr marL="669925" marR="0" indent="-325438" algn="l" defTabSz="914400" rtl="0" eaLnBrk="0" fontAlgn="base" latinLnBrk="0" hangingPunct="0">
              <a:lnSpc>
                <a:spcPts val="2600"/>
              </a:lnSpc>
              <a:spcBef>
                <a:spcPct val="20000"/>
              </a:spcBef>
              <a:spcAft>
                <a:spcPct val="0"/>
              </a:spcAft>
              <a:buClr>
                <a:schemeClr val="tx1"/>
              </a:buClr>
              <a:buSzPct val="60000"/>
              <a:buFont typeface="Courier New" pitchFamily="49" charset="0"/>
              <a:buChar char="o"/>
              <a:tabLst/>
              <a:defRPr sz="2400"/>
            </a:lvl2pPr>
            <a:lvl3pPr>
              <a:defRPr/>
            </a:lvl3pPr>
            <a:lvl4pPr>
              <a:defRPr/>
            </a:lvl4pPr>
          </a:lstStyle>
          <a:p>
            <a:pPr lvl="0"/>
            <a:r>
              <a:rPr lang="en-US" noProof="0" dirty="0"/>
              <a:t>Click to edit Master text styles</a:t>
            </a:r>
          </a:p>
          <a:p>
            <a:pPr lvl="1"/>
            <a:r>
              <a:rPr lang="en-US" noProof="0" dirty="0"/>
              <a:t>Df </a:t>
            </a:r>
            <a:r>
              <a:rPr lang="en-US" noProof="0" dirty="0" err="1"/>
              <a:t>dsf</a:t>
            </a:r>
            <a:r>
              <a:rPr lang="en-US" noProof="0" dirty="0"/>
              <a:t> </a:t>
            </a:r>
            <a:r>
              <a:rPr lang="en-US" noProof="0" dirty="0" err="1"/>
              <a:t>dfdsf</a:t>
            </a:r>
            <a:endParaRPr lang="en-US" noProof="0" dirty="0"/>
          </a:p>
          <a:p>
            <a:pPr lvl="2"/>
            <a:r>
              <a:rPr lang="en-US" noProof="0" dirty="0" err="1"/>
              <a:t>Fsdfsdf</a:t>
            </a:r>
            <a:r>
              <a:rPr lang="en-US" noProof="0" dirty="0"/>
              <a:t> </a:t>
            </a:r>
            <a:r>
              <a:rPr lang="en-US" noProof="0" dirty="0" err="1"/>
              <a:t>sdfsdf</a:t>
            </a:r>
            <a:endParaRPr lang="en-US" noProof="0" dirty="0"/>
          </a:p>
          <a:p>
            <a:pPr lvl="3"/>
            <a:r>
              <a:rPr lang="en-US" noProof="0" dirty="0" err="1"/>
              <a:t>Fsdfsdfsdfs</a:t>
            </a:r>
            <a:endParaRPr lang="en-US" noProof="0" dirty="0"/>
          </a:p>
          <a:p>
            <a:pPr lvl="3"/>
            <a:r>
              <a:rPr lang="en-US" noProof="0" dirty="0" err="1"/>
              <a:t>Fsdfsdfsdfdsf</a:t>
            </a:r>
            <a:endParaRPr lang="en-US" noProof="0" dirty="0"/>
          </a:p>
          <a:p>
            <a:pPr lvl="3"/>
            <a:r>
              <a:rPr lang="en-US" noProof="0" dirty="0" err="1"/>
              <a:t>Fdsfsdf</a:t>
            </a:r>
            <a:endParaRPr lang="en-US" noProof="0" dirty="0"/>
          </a:p>
          <a:p>
            <a:pPr lvl="2"/>
            <a:r>
              <a:rPr lang="en-US" noProof="0" dirty="0" err="1"/>
              <a:t>fsdfsdfsd</a:t>
            </a:r>
            <a:endParaRPr lang="en-US" noProof="0" dirty="0"/>
          </a:p>
        </p:txBody>
      </p:sp>
      <p:sp>
        <p:nvSpPr>
          <p:cNvPr id="6" name="Text Placeholder 29"/>
          <p:cNvSpPr>
            <a:spLocks noGrp="1"/>
          </p:cNvSpPr>
          <p:nvPr>
            <p:ph type="body" sz="quarter" idx="15"/>
          </p:nvPr>
        </p:nvSpPr>
        <p:spPr>
          <a:xfrm>
            <a:off x="4644008" y="1700808"/>
            <a:ext cx="4176464" cy="4896544"/>
          </a:xfrm>
          <a:prstGeom prst="rect">
            <a:avLst/>
          </a:prstGeom>
        </p:spPr>
        <p:txBody>
          <a:bodyPr/>
          <a:lstStyle>
            <a:lvl1pPr marL="0" marR="0" indent="0" algn="l" defTabSz="914400" rtl="0" eaLnBrk="0" fontAlgn="base" latinLnBrk="0" hangingPunct="0">
              <a:lnSpc>
                <a:spcPts val="2700"/>
              </a:lnSpc>
              <a:spcBef>
                <a:spcPts val="0"/>
              </a:spcBef>
              <a:spcAft>
                <a:spcPts val="1200"/>
              </a:spcAft>
              <a:buClr>
                <a:schemeClr val="tx1"/>
              </a:buClr>
              <a:buSzPct val="65000"/>
              <a:buFontTx/>
              <a:buNone/>
              <a:tabLst/>
              <a:defRPr sz="2400"/>
            </a:lvl1pPr>
            <a:lvl2pPr marL="669925" marR="0" indent="-325438" algn="l" defTabSz="914400" rtl="0" eaLnBrk="0" fontAlgn="base" latinLnBrk="0" hangingPunct="0">
              <a:lnSpc>
                <a:spcPts val="2600"/>
              </a:lnSpc>
              <a:spcBef>
                <a:spcPct val="20000"/>
              </a:spcBef>
              <a:spcAft>
                <a:spcPct val="0"/>
              </a:spcAft>
              <a:buClr>
                <a:schemeClr val="tx1"/>
              </a:buClr>
              <a:buSzPct val="60000"/>
              <a:buFont typeface="Courier New" pitchFamily="49" charset="0"/>
              <a:buChar char="o"/>
              <a:tabLst/>
              <a:defRPr sz="2400"/>
            </a:lvl2pPr>
            <a:lvl3pPr>
              <a:defRPr/>
            </a:lvl3pPr>
            <a:lvl4pPr>
              <a:defRPr/>
            </a:lvl4pPr>
          </a:lstStyle>
          <a:p>
            <a:pPr lvl="0"/>
            <a:r>
              <a:rPr lang="en-US" noProof="0" dirty="0"/>
              <a:t>Click to edit Master text styles</a:t>
            </a:r>
          </a:p>
          <a:p>
            <a:pPr lvl="1"/>
            <a:r>
              <a:rPr lang="en-US" noProof="0" dirty="0"/>
              <a:t>Df </a:t>
            </a:r>
            <a:r>
              <a:rPr lang="en-US" noProof="0" dirty="0" err="1"/>
              <a:t>dsf</a:t>
            </a:r>
            <a:r>
              <a:rPr lang="en-US" noProof="0" dirty="0"/>
              <a:t> </a:t>
            </a:r>
            <a:r>
              <a:rPr lang="en-US" noProof="0" dirty="0" err="1"/>
              <a:t>dfdsf</a:t>
            </a:r>
            <a:endParaRPr lang="en-US" noProof="0" dirty="0"/>
          </a:p>
          <a:p>
            <a:pPr lvl="2"/>
            <a:r>
              <a:rPr lang="en-US" noProof="0" dirty="0" err="1"/>
              <a:t>Fsdfsdf</a:t>
            </a:r>
            <a:r>
              <a:rPr lang="en-US" noProof="0" dirty="0"/>
              <a:t> </a:t>
            </a:r>
            <a:r>
              <a:rPr lang="en-US" noProof="0" dirty="0" err="1"/>
              <a:t>sdfsdf</a:t>
            </a:r>
            <a:endParaRPr lang="en-US" noProof="0" dirty="0"/>
          </a:p>
          <a:p>
            <a:pPr lvl="3"/>
            <a:r>
              <a:rPr lang="en-US" noProof="0" dirty="0" err="1"/>
              <a:t>Fsdfsdfsdfs</a:t>
            </a:r>
            <a:endParaRPr lang="en-US" noProof="0" dirty="0"/>
          </a:p>
          <a:p>
            <a:pPr lvl="3"/>
            <a:r>
              <a:rPr lang="en-US" noProof="0" dirty="0" err="1"/>
              <a:t>Fsdfsdfsdfdsf</a:t>
            </a:r>
            <a:endParaRPr lang="en-US" noProof="0" dirty="0"/>
          </a:p>
          <a:p>
            <a:pPr lvl="3"/>
            <a:r>
              <a:rPr lang="en-US" noProof="0" dirty="0" err="1"/>
              <a:t>Fdsfsdf</a:t>
            </a:r>
            <a:endParaRPr lang="en-US" noProof="0" dirty="0"/>
          </a:p>
          <a:p>
            <a:pPr lvl="2"/>
            <a:r>
              <a:rPr lang="en-US" noProof="0" dirty="0" err="1"/>
              <a:t>fsdfsdfsd</a:t>
            </a:r>
            <a:endParaRPr lang="en-US" noProof="0" dirty="0"/>
          </a:p>
        </p:txBody>
      </p:sp>
      <p:sp>
        <p:nvSpPr>
          <p:cNvPr id="8" name="Text Placeholder 23"/>
          <p:cNvSpPr>
            <a:spLocks noGrp="1"/>
          </p:cNvSpPr>
          <p:nvPr>
            <p:ph type="body" sz="quarter" idx="13"/>
          </p:nvPr>
        </p:nvSpPr>
        <p:spPr>
          <a:xfrm>
            <a:off x="323528" y="332656"/>
            <a:ext cx="8496944" cy="1224136"/>
          </a:xfrm>
          <a:prstGeom prst="rect">
            <a:avLst/>
          </a:prstGeom>
        </p:spPr>
        <p:txBody>
          <a:bodyPr anchor="b" anchorCtr="0"/>
          <a:lstStyle>
            <a:lvl1pPr marL="0" marR="0" indent="0" algn="l" defTabSz="914400" rtl="0" eaLnBrk="0" fontAlgn="base" latinLnBrk="0" hangingPunct="0">
              <a:lnSpc>
                <a:spcPts val="4400"/>
              </a:lnSpc>
              <a:spcBef>
                <a:spcPct val="0"/>
              </a:spcBef>
              <a:spcAft>
                <a:spcPct val="0"/>
              </a:spcAft>
              <a:buClrTx/>
              <a:buSzTx/>
              <a:buFontTx/>
              <a:buNone/>
              <a:tabLst/>
              <a:defRPr kumimoji="0" lang="en-GB" sz="4400" b="0" i="0" u="none" strike="noStrike" kern="0" cap="none" spc="0" normalizeH="0" baseline="0" noProof="0">
                <a:ln>
                  <a:noFill/>
                </a:ln>
                <a:solidFill>
                  <a:schemeClr val="tx1"/>
                </a:solidFill>
                <a:effectLst/>
                <a:uLnTx/>
                <a:uFillTx/>
                <a:latin typeface="Calibri" pitchFamily="34" charset="0"/>
                <a:cs typeface="Calibri" pitchFamily="34" charset="0"/>
              </a:defRPr>
            </a:lvl1pPr>
          </a:lstStyle>
          <a:p>
            <a:pPr lvl="0"/>
            <a:r>
              <a:rPr lang="en-US" noProof="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5" name="Content Placeholder 4"/>
          <p:cNvSpPr>
            <a:spLocks noGrp="1"/>
          </p:cNvSpPr>
          <p:nvPr>
            <p:ph sz="quarter" idx="10"/>
          </p:nvPr>
        </p:nvSpPr>
        <p:spPr>
          <a:xfrm>
            <a:off x="756000" y="1602000"/>
            <a:ext cx="7705725" cy="4032250"/>
          </a:xfrm>
        </p:spPr>
        <p:txBody>
          <a:bodyPr/>
          <a:lstStyle>
            <a:lvl1pPr>
              <a:defRPr>
                <a:solidFill>
                  <a:srgbClr val="414954"/>
                </a:solidFill>
              </a:defRPr>
            </a:lvl1pPr>
            <a:lvl2pPr>
              <a:defRPr>
                <a:solidFill>
                  <a:srgbClr val="414954"/>
                </a:solidFill>
              </a:defRPr>
            </a:lvl2pPr>
            <a:lvl3pPr>
              <a:defRPr>
                <a:solidFill>
                  <a:srgbClr val="414954"/>
                </a:solidFill>
              </a:defRPr>
            </a:lvl3pPr>
            <a:lvl4pPr>
              <a:defRPr>
                <a:solidFill>
                  <a:srgbClr val="414954"/>
                </a:solidFill>
              </a:defRPr>
            </a:lvl4pPr>
            <a:lvl5pPr>
              <a:defRPr>
                <a:solidFill>
                  <a:srgbClr val="41495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12064847"/>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87992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5" name="Content Placeholder 4"/>
          <p:cNvSpPr>
            <a:spLocks noGrp="1"/>
          </p:cNvSpPr>
          <p:nvPr>
            <p:ph sz="quarter" idx="10"/>
          </p:nvPr>
        </p:nvSpPr>
        <p:spPr>
          <a:xfrm>
            <a:off x="756000" y="1602000"/>
            <a:ext cx="7705725" cy="4032250"/>
          </a:xfrm>
        </p:spPr>
        <p:txBody>
          <a:bodyPr/>
          <a:lstStyle>
            <a:lvl1pPr>
              <a:defRPr>
                <a:solidFill>
                  <a:srgbClr val="414954"/>
                </a:solidFill>
              </a:defRPr>
            </a:lvl1pPr>
            <a:lvl2pPr>
              <a:defRPr>
                <a:solidFill>
                  <a:srgbClr val="414954"/>
                </a:solidFill>
              </a:defRPr>
            </a:lvl2pPr>
            <a:lvl3pPr>
              <a:defRPr>
                <a:solidFill>
                  <a:srgbClr val="414954"/>
                </a:solidFill>
              </a:defRPr>
            </a:lvl3pPr>
            <a:lvl4pPr>
              <a:defRPr>
                <a:solidFill>
                  <a:srgbClr val="414954"/>
                </a:solidFill>
              </a:defRPr>
            </a:lvl4pPr>
            <a:lvl5pPr>
              <a:defRPr>
                <a:solidFill>
                  <a:srgbClr val="41495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25991985"/>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27192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5" name="Content Placeholder 4"/>
          <p:cNvSpPr>
            <a:spLocks noGrp="1"/>
          </p:cNvSpPr>
          <p:nvPr>
            <p:ph sz="quarter" idx="10"/>
          </p:nvPr>
        </p:nvSpPr>
        <p:spPr>
          <a:xfrm>
            <a:off x="756000" y="1602000"/>
            <a:ext cx="7705725" cy="4032250"/>
          </a:xfrm>
        </p:spPr>
        <p:txBody>
          <a:bodyPr/>
          <a:lstStyle>
            <a:lvl1pPr>
              <a:defRPr>
                <a:solidFill>
                  <a:srgbClr val="414954"/>
                </a:solidFill>
              </a:defRPr>
            </a:lvl1pPr>
            <a:lvl2pPr>
              <a:defRPr>
                <a:solidFill>
                  <a:srgbClr val="414954"/>
                </a:solidFill>
              </a:defRPr>
            </a:lvl2pPr>
            <a:lvl3pPr>
              <a:defRPr>
                <a:solidFill>
                  <a:srgbClr val="414954"/>
                </a:solidFill>
              </a:defRPr>
            </a:lvl3pPr>
            <a:lvl4pPr>
              <a:defRPr>
                <a:solidFill>
                  <a:srgbClr val="414954"/>
                </a:solidFill>
              </a:defRPr>
            </a:lvl4pPr>
            <a:lvl5pPr>
              <a:defRPr>
                <a:solidFill>
                  <a:srgbClr val="41495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88981079"/>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26486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5" name="Content Placeholder 4"/>
          <p:cNvSpPr>
            <a:spLocks noGrp="1"/>
          </p:cNvSpPr>
          <p:nvPr>
            <p:ph sz="quarter" idx="10"/>
          </p:nvPr>
        </p:nvSpPr>
        <p:spPr>
          <a:xfrm>
            <a:off x="756000" y="1602000"/>
            <a:ext cx="7705725" cy="4032250"/>
          </a:xfrm>
        </p:spPr>
        <p:txBody>
          <a:bodyPr/>
          <a:lstStyle>
            <a:lvl1pPr>
              <a:defRPr>
                <a:solidFill>
                  <a:srgbClr val="414954"/>
                </a:solidFill>
              </a:defRPr>
            </a:lvl1pPr>
            <a:lvl2pPr>
              <a:defRPr>
                <a:solidFill>
                  <a:srgbClr val="414954"/>
                </a:solidFill>
              </a:defRPr>
            </a:lvl2pPr>
            <a:lvl3pPr>
              <a:defRPr>
                <a:solidFill>
                  <a:srgbClr val="414954"/>
                </a:solidFill>
              </a:defRPr>
            </a:lvl3pPr>
            <a:lvl4pPr>
              <a:defRPr>
                <a:solidFill>
                  <a:srgbClr val="414954"/>
                </a:solidFill>
              </a:defRPr>
            </a:lvl4pPr>
            <a:lvl5pPr>
              <a:defRPr>
                <a:solidFill>
                  <a:srgbClr val="41495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42050205"/>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67544" y="16288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569520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5" name="Content Placeholder 4"/>
          <p:cNvSpPr>
            <a:spLocks noGrp="1"/>
          </p:cNvSpPr>
          <p:nvPr>
            <p:ph sz="quarter" idx="10"/>
          </p:nvPr>
        </p:nvSpPr>
        <p:spPr>
          <a:xfrm>
            <a:off x="756000" y="1602000"/>
            <a:ext cx="7705725" cy="4032250"/>
          </a:xfrm>
        </p:spPr>
        <p:txBody>
          <a:bodyPr/>
          <a:lstStyle>
            <a:lvl1pPr>
              <a:defRPr>
                <a:solidFill>
                  <a:srgbClr val="414954"/>
                </a:solidFill>
              </a:defRPr>
            </a:lvl1pPr>
            <a:lvl2pPr>
              <a:defRPr>
                <a:solidFill>
                  <a:srgbClr val="414954"/>
                </a:solidFill>
              </a:defRPr>
            </a:lvl2pPr>
            <a:lvl3pPr>
              <a:defRPr>
                <a:solidFill>
                  <a:srgbClr val="414954"/>
                </a:solidFill>
              </a:defRPr>
            </a:lvl3pPr>
            <a:lvl4pPr>
              <a:defRPr>
                <a:solidFill>
                  <a:srgbClr val="414954"/>
                </a:solidFill>
              </a:defRPr>
            </a:lvl4pPr>
            <a:lvl5pPr>
              <a:defRPr>
                <a:solidFill>
                  <a:srgbClr val="41495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485273779"/>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901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agram/picture - 2 line heading">
    <p:spTree>
      <p:nvGrpSpPr>
        <p:cNvPr id="1" name=""/>
        <p:cNvGrpSpPr/>
        <p:nvPr/>
      </p:nvGrpSpPr>
      <p:grpSpPr>
        <a:xfrm>
          <a:off x="0" y="0"/>
          <a:ext cx="0" cy="0"/>
          <a:chOff x="0" y="0"/>
          <a:chExt cx="0" cy="0"/>
        </a:xfrm>
      </p:grpSpPr>
      <p:sp>
        <p:nvSpPr>
          <p:cNvPr id="5" name="Text Placeholder 29"/>
          <p:cNvSpPr>
            <a:spLocks noGrp="1"/>
          </p:cNvSpPr>
          <p:nvPr>
            <p:ph type="body" sz="quarter" idx="14"/>
          </p:nvPr>
        </p:nvSpPr>
        <p:spPr>
          <a:xfrm>
            <a:off x="323528" y="1628800"/>
            <a:ext cx="8496944" cy="360040"/>
          </a:xfrm>
          <a:prstGeom prst="rect">
            <a:avLst/>
          </a:prstGeom>
        </p:spPr>
        <p:txBody>
          <a:bodyPr/>
          <a:lstStyle>
            <a:lvl1pPr marL="0" marR="0" indent="0" algn="l" defTabSz="914400" rtl="0" eaLnBrk="0" fontAlgn="base" latinLnBrk="0" hangingPunct="0">
              <a:lnSpc>
                <a:spcPts val="2700"/>
              </a:lnSpc>
              <a:spcBef>
                <a:spcPts val="0"/>
              </a:spcBef>
              <a:spcAft>
                <a:spcPts val="1200"/>
              </a:spcAft>
              <a:buClr>
                <a:schemeClr val="tx1"/>
              </a:buClr>
              <a:buSzPct val="65000"/>
              <a:buFontTx/>
              <a:buNone/>
              <a:tabLst/>
              <a:defRPr sz="2500" b="1"/>
            </a:lvl1pPr>
            <a:lvl2pPr marL="669925" marR="0" indent="-325438" algn="l" defTabSz="914400" rtl="0" eaLnBrk="0" fontAlgn="base" latinLnBrk="0" hangingPunct="0">
              <a:lnSpc>
                <a:spcPts val="2600"/>
              </a:lnSpc>
              <a:spcBef>
                <a:spcPct val="20000"/>
              </a:spcBef>
              <a:spcAft>
                <a:spcPct val="0"/>
              </a:spcAft>
              <a:buClr>
                <a:schemeClr val="tx1"/>
              </a:buClr>
              <a:buSzPct val="60000"/>
              <a:buFont typeface="Courier New" pitchFamily="49" charset="0"/>
              <a:buChar char="o"/>
              <a:tabLst/>
              <a:defRPr/>
            </a:lvl2pPr>
            <a:lvl3pPr>
              <a:defRPr/>
            </a:lvl3pPr>
            <a:lvl4pPr>
              <a:defRPr/>
            </a:lvl4pPr>
          </a:lstStyle>
          <a:p>
            <a:pPr lvl="0"/>
            <a:r>
              <a:rPr lang="en-US" noProof="0" dirty="0"/>
              <a:t>Click to edit Master text styles</a:t>
            </a:r>
          </a:p>
        </p:txBody>
      </p:sp>
      <p:sp>
        <p:nvSpPr>
          <p:cNvPr id="9" name="Content Placeholder 8"/>
          <p:cNvSpPr>
            <a:spLocks noGrp="1"/>
          </p:cNvSpPr>
          <p:nvPr>
            <p:ph sz="quarter" idx="17"/>
          </p:nvPr>
        </p:nvSpPr>
        <p:spPr>
          <a:xfrm>
            <a:off x="323528" y="2060848"/>
            <a:ext cx="8496300" cy="4464496"/>
          </a:xfrm>
          <a:prstGeom prst="rect">
            <a:avLst/>
          </a:prstGeom>
          <a:ln>
            <a:solidFill>
              <a:schemeClr val="tx1">
                <a:lumMod val="50000"/>
                <a:lumOff val="50000"/>
              </a:schemeClr>
            </a:solidFill>
          </a:ln>
        </p:spPr>
        <p:txBody>
          <a:bodyPr/>
          <a:lstStyle>
            <a:lvl1pPr>
              <a:defRPr sz="2400"/>
            </a:lvl1pPr>
            <a:lvl2pPr>
              <a:defRPr sz="24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23"/>
          <p:cNvSpPr>
            <a:spLocks noGrp="1"/>
          </p:cNvSpPr>
          <p:nvPr>
            <p:ph type="body" sz="quarter" idx="18"/>
          </p:nvPr>
        </p:nvSpPr>
        <p:spPr>
          <a:xfrm>
            <a:off x="323528" y="332656"/>
            <a:ext cx="8496944" cy="1224136"/>
          </a:xfrm>
          <a:prstGeom prst="rect">
            <a:avLst/>
          </a:prstGeom>
        </p:spPr>
        <p:txBody>
          <a:bodyPr anchor="b" anchorCtr="0"/>
          <a:lstStyle>
            <a:lvl1pPr marL="0" marR="0" indent="0" algn="l" defTabSz="914400" rtl="0" eaLnBrk="0" fontAlgn="base" latinLnBrk="0" hangingPunct="0">
              <a:lnSpc>
                <a:spcPts val="4400"/>
              </a:lnSpc>
              <a:spcBef>
                <a:spcPct val="0"/>
              </a:spcBef>
              <a:spcAft>
                <a:spcPct val="0"/>
              </a:spcAft>
              <a:buClrTx/>
              <a:buSzTx/>
              <a:buFontTx/>
              <a:buNone/>
              <a:tabLst/>
              <a:defRPr kumimoji="0" lang="en-GB" sz="4400" b="0" i="0" u="none" strike="noStrike" kern="0" cap="none" spc="0" normalizeH="0" baseline="0" noProof="0">
                <a:ln>
                  <a:noFill/>
                </a:ln>
                <a:solidFill>
                  <a:schemeClr val="tx1"/>
                </a:solidFill>
                <a:effectLst/>
                <a:uLnTx/>
                <a:uFillTx/>
                <a:latin typeface="Calibri" pitchFamily="34" charset="0"/>
                <a:cs typeface="Calibri" pitchFamily="34" charset="0"/>
              </a:defRPr>
            </a:lvl1pPr>
          </a:lstStyle>
          <a:p>
            <a:pPr lvl="0"/>
            <a:r>
              <a:rPr lang="en-US" noProof="0" dirty="0"/>
              <a:t>Click to edit Master text styles</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5" name="Content Placeholder 4"/>
          <p:cNvSpPr>
            <a:spLocks noGrp="1"/>
          </p:cNvSpPr>
          <p:nvPr>
            <p:ph sz="quarter" idx="10"/>
          </p:nvPr>
        </p:nvSpPr>
        <p:spPr>
          <a:xfrm>
            <a:off x="756000" y="1602000"/>
            <a:ext cx="7705725" cy="4032250"/>
          </a:xfrm>
        </p:spPr>
        <p:txBody>
          <a:bodyPr/>
          <a:lstStyle>
            <a:lvl1pPr>
              <a:defRPr>
                <a:solidFill>
                  <a:srgbClr val="414954"/>
                </a:solidFill>
              </a:defRPr>
            </a:lvl1pPr>
            <a:lvl2pPr>
              <a:defRPr>
                <a:solidFill>
                  <a:srgbClr val="414954"/>
                </a:solidFill>
              </a:defRPr>
            </a:lvl2pPr>
            <a:lvl3pPr>
              <a:defRPr>
                <a:solidFill>
                  <a:srgbClr val="414954"/>
                </a:solidFill>
              </a:defRPr>
            </a:lvl3pPr>
            <a:lvl4pPr>
              <a:defRPr>
                <a:solidFill>
                  <a:srgbClr val="414954"/>
                </a:solidFill>
              </a:defRPr>
            </a:lvl4pPr>
            <a:lvl5pPr>
              <a:defRPr>
                <a:solidFill>
                  <a:srgbClr val="41495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98896024"/>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06739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5" name="Content Placeholder 4"/>
          <p:cNvSpPr>
            <a:spLocks noGrp="1"/>
          </p:cNvSpPr>
          <p:nvPr>
            <p:ph sz="quarter" idx="10"/>
          </p:nvPr>
        </p:nvSpPr>
        <p:spPr>
          <a:xfrm>
            <a:off x="756000" y="1602000"/>
            <a:ext cx="7705725" cy="4032250"/>
          </a:xfrm>
        </p:spPr>
        <p:txBody>
          <a:bodyPr/>
          <a:lstStyle>
            <a:lvl1pPr>
              <a:defRPr>
                <a:solidFill>
                  <a:srgbClr val="414954"/>
                </a:solidFill>
              </a:defRPr>
            </a:lvl1pPr>
            <a:lvl2pPr>
              <a:defRPr>
                <a:solidFill>
                  <a:srgbClr val="414954"/>
                </a:solidFill>
              </a:defRPr>
            </a:lvl2pPr>
            <a:lvl3pPr>
              <a:defRPr>
                <a:solidFill>
                  <a:srgbClr val="414954"/>
                </a:solidFill>
              </a:defRPr>
            </a:lvl3pPr>
            <a:lvl4pPr>
              <a:defRPr>
                <a:solidFill>
                  <a:srgbClr val="414954"/>
                </a:solidFill>
              </a:defRPr>
            </a:lvl4pPr>
            <a:lvl5pPr>
              <a:defRPr>
                <a:solidFill>
                  <a:srgbClr val="41495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14302563"/>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18530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5" name="Content Placeholder 4"/>
          <p:cNvSpPr>
            <a:spLocks noGrp="1"/>
          </p:cNvSpPr>
          <p:nvPr>
            <p:ph sz="quarter" idx="10"/>
          </p:nvPr>
        </p:nvSpPr>
        <p:spPr>
          <a:xfrm>
            <a:off x="756000" y="1602000"/>
            <a:ext cx="7705725" cy="4032250"/>
          </a:xfrm>
        </p:spPr>
        <p:txBody>
          <a:bodyPr/>
          <a:lstStyle>
            <a:lvl1pPr>
              <a:defRPr>
                <a:solidFill>
                  <a:srgbClr val="414954"/>
                </a:solidFill>
              </a:defRPr>
            </a:lvl1pPr>
            <a:lvl2pPr>
              <a:defRPr>
                <a:solidFill>
                  <a:srgbClr val="414954"/>
                </a:solidFill>
              </a:defRPr>
            </a:lvl2pPr>
            <a:lvl3pPr>
              <a:defRPr>
                <a:solidFill>
                  <a:srgbClr val="414954"/>
                </a:solidFill>
              </a:defRPr>
            </a:lvl3pPr>
            <a:lvl4pPr>
              <a:defRPr>
                <a:solidFill>
                  <a:srgbClr val="414954"/>
                </a:solidFill>
              </a:defRPr>
            </a:lvl4pPr>
            <a:lvl5pPr>
              <a:defRPr>
                <a:solidFill>
                  <a:srgbClr val="41495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72210350"/>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501144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5" name="Content Placeholder 4"/>
          <p:cNvSpPr>
            <a:spLocks noGrp="1"/>
          </p:cNvSpPr>
          <p:nvPr>
            <p:ph sz="quarter" idx="10"/>
          </p:nvPr>
        </p:nvSpPr>
        <p:spPr>
          <a:xfrm>
            <a:off x="756000" y="1602000"/>
            <a:ext cx="7705725" cy="4032250"/>
          </a:xfrm>
        </p:spPr>
        <p:txBody>
          <a:bodyPr/>
          <a:lstStyle>
            <a:lvl1pPr>
              <a:defRPr>
                <a:solidFill>
                  <a:srgbClr val="414954"/>
                </a:solidFill>
              </a:defRPr>
            </a:lvl1pPr>
            <a:lvl2pPr>
              <a:defRPr>
                <a:solidFill>
                  <a:srgbClr val="414954"/>
                </a:solidFill>
              </a:defRPr>
            </a:lvl2pPr>
            <a:lvl3pPr>
              <a:defRPr>
                <a:solidFill>
                  <a:srgbClr val="414954"/>
                </a:solidFill>
              </a:defRPr>
            </a:lvl3pPr>
            <a:lvl4pPr>
              <a:defRPr>
                <a:solidFill>
                  <a:srgbClr val="414954"/>
                </a:solidFill>
              </a:defRPr>
            </a:lvl4pPr>
            <a:lvl5pPr>
              <a:defRPr>
                <a:solidFill>
                  <a:srgbClr val="41495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54094079"/>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58098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Defaul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6779435"/>
      </p:ext>
    </p:extLst>
  </p:cSld>
  <p:clrMapOvr>
    <a:masterClrMapping/>
  </p:clrMapOvr>
  <p:transition spd="med"/>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67544" y="16288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24516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Normal Slide - 1 line heading">
    <p:spTree>
      <p:nvGrpSpPr>
        <p:cNvPr id="1" name=""/>
        <p:cNvGrpSpPr/>
        <p:nvPr/>
      </p:nvGrpSpPr>
      <p:grpSpPr>
        <a:xfrm>
          <a:off x="0" y="0"/>
          <a:ext cx="0" cy="0"/>
          <a:chOff x="0" y="0"/>
          <a:chExt cx="0" cy="0"/>
        </a:xfrm>
      </p:grpSpPr>
      <p:sp>
        <p:nvSpPr>
          <p:cNvPr id="24" name="Text Placeholder 23"/>
          <p:cNvSpPr>
            <a:spLocks noGrp="1"/>
          </p:cNvSpPr>
          <p:nvPr>
            <p:ph type="body" sz="quarter" idx="13"/>
          </p:nvPr>
        </p:nvSpPr>
        <p:spPr>
          <a:xfrm>
            <a:off x="323528" y="332656"/>
            <a:ext cx="8496944" cy="648072"/>
          </a:xfrm>
          <a:prstGeom prst="rect">
            <a:avLst/>
          </a:prstGeom>
        </p:spPr>
        <p:txBody>
          <a:bodyPr anchor="b" anchorCtr="0"/>
          <a:lstStyle>
            <a:lvl1pPr marL="0" marR="0" indent="0" algn="l" defTabSz="914400" rtl="0" eaLnBrk="0" fontAlgn="base" latinLnBrk="0" hangingPunct="0">
              <a:lnSpc>
                <a:spcPts val="4400"/>
              </a:lnSpc>
              <a:spcBef>
                <a:spcPct val="0"/>
              </a:spcBef>
              <a:spcAft>
                <a:spcPct val="0"/>
              </a:spcAft>
              <a:buClrTx/>
              <a:buSzTx/>
              <a:buFontTx/>
              <a:buNone/>
              <a:tabLst/>
              <a:defRPr kumimoji="0" lang="en-GB" sz="4400" b="0" i="0" u="none" strike="noStrike" kern="0" cap="none" spc="0" normalizeH="0" baseline="0" noProof="0">
                <a:ln>
                  <a:noFill/>
                </a:ln>
                <a:solidFill>
                  <a:schemeClr val="tx1"/>
                </a:solidFill>
                <a:effectLst/>
                <a:uLnTx/>
                <a:uFillTx/>
                <a:latin typeface="Calibri" pitchFamily="34" charset="0"/>
                <a:cs typeface="Calibri" pitchFamily="34" charset="0"/>
              </a:defRPr>
            </a:lvl1pPr>
          </a:lstStyle>
          <a:p>
            <a:pPr lvl="0"/>
            <a:r>
              <a:rPr lang="en-US" noProof="0" dirty="0"/>
              <a:t>Click to edit Master text styles</a:t>
            </a:r>
          </a:p>
        </p:txBody>
      </p:sp>
      <p:sp>
        <p:nvSpPr>
          <p:cNvPr id="6" name="Text Placeholder 29"/>
          <p:cNvSpPr>
            <a:spLocks noGrp="1"/>
          </p:cNvSpPr>
          <p:nvPr>
            <p:ph type="body" sz="quarter" idx="15"/>
          </p:nvPr>
        </p:nvSpPr>
        <p:spPr>
          <a:xfrm>
            <a:off x="323528" y="1124744"/>
            <a:ext cx="8496944" cy="5472608"/>
          </a:xfrm>
          <a:prstGeom prst="rect">
            <a:avLst/>
          </a:prstGeom>
        </p:spPr>
        <p:txBody>
          <a:bodyPr/>
          <a:lstStyle>
            <a:lvl1pPr marL="0" marR="0" indent="0" algn="l" defTabSz="914400" rtl="0" eaLnBrk="0" fontAlgn="base" latinLnBrk="0" hangingPunct="0">
              <a:lnSpc>
                <a:spcPts val="2700"/>
              </a:lnSpc>
              <a:spcBef>
                <a:spcPts val="0"/>
              </a:spcBef>
              <a:spcAft>
                <a:spcPts val="1200"/>
              </a:spcAft>
              <a:buClr>
                <a:schemeClr val="tx1"/>
              </a:buClr>
              <a:buSzPct val="65000"/>
              <a:buFontTx/>
              <a:buNone/>
              <a:tabLst/>
              <a:defRPr sz="2400"/>
            </a:lvl1pPr>
            <a:lvl2pPr marL="669925" marR="0" indent="-325438" algn="l" defTabSz="914400" rtl="0" eaLnBrk="0" fontAlgn="base" latinLnBrk="0" hangingPunct="0">
              <a:lnSpc>
                <a:spcPts val="2600"/>
              </a:lnSpc>
              <a:spcBef>
                <a:spcPct val="20000"/>
              </a:spcBef>
              <a:spcAft>
                <a:spcPct val="0"/>
              </a:spcAft>
              <a:buClr>
                <a:schemeClr val="tx1"/>
              </a:buClr>
              <a:buSzPct val="60000"/>
              <a:buFont typeface="Courier New" pitchFamily="49" charset="0"/>
              <a:buChar char="o"/>
              <a:tabLst/>
              <a:defRPr sz="2400"/>
            </a:lvl2pPr>
            <a:lvl3pPr>
              <a:defRPr/>
            </a:lvl3pPr>
            <a:lvl4pPr>
              <a:defRPr/>
            </a:lvl4pPr>
          </a:lstStyle>
          <a:p>
            <a:pPr lvl="0"/>
            <a:r>
              <a:rPr lang="en-US" noProof="0" dirty="0"/>
              <a:t>Click to edit Master text styles</a:t>
            </a:r>
          </a:p>
          <a:p>
            <a:pPr lvl="1"/>
            <a:r>
              <a:rPr lang="en-US" noProof="0" dirty="0"/>
              <a:t>Df </a:t>
            </a:r>
            <a:r>
              <a:rPr lang="en-US" noProof="0" dirty="0" err="1"/>
              <a:t>dsf</a:t>
            </a:r>
            <a:r>
              <a:rPr lang="en-US" noProof="0" dirty="0"/>
              <a:t> </a:t>
            </a:r>
            <a:r>
              <a:rPr lang="en-US" noProof="0" dirty="0" err="1"/>
              <a:t>dfdsf</a:t>
            </a:r>
            <a:endParaRPr lang="en-US" noProof="0" dirty="0"/>
          </a:p>
          <a:p>
            <a:pPr lvl="2"/>
            <a:r>
              <a:rPr lang="en-US" noProof="0" dirty="0" err="1"/>
              <a:t>Fsdfsdf</a:t>
            </a:r>
            <a:r>
              <a:rPr lang="en-US" noProof="0" dirty="0"/>
              <a:t> </a:t>
            </a:r>
            <a:r>
              <a:rPr lang="en-US" noProof="0" dirty="0" err="1"/>
              <a:t>sdfsdf</a:t>
            </a:r>
            <a:endParaRPr lang="en-US" noProof="0" dirty="0"/>
          </a:p>
          <a:p>
            <a:pPr lvl="3"/>
            <a:r>
              <a:rPr lang="en-US" noProof="0" dirty="0" err="1"/>
              <a:t>Fsdfsdfsdfs</a:t>
            </a:r>
            <a:endParaRPr lang="en-US" noProof="0" dirty="0"/>
          </a:p>
          <a:p>
            <a:pPr lvl="3"/>
            <a:r>
              <a:rPr lang="en-US" noProof="0" dirty="0" err="1"/>
              <a:t>Fsdfsdfsdfdsf</a:t>
            </a:r>
            <a:endParaRPr lang="en-US" noProof="0" dirty="0"/>
          </a:p>
          <a:p>
            <a:pPr lvl="3"/>
            <a:r>
              <a:rPr lang="en-US" noProof="0" dirty="0" err="1"/>
              <a:t>Fdsfsdf</a:t>
            </a:r>
            <a:endParaRPr lang="en-US" noProof="0" dirty="0"/>
          </a:p>
          <a:p>
            <a:pPr lvl="2"/>
            <a:r>
              <a:rPr lang="en-US" noProof="0" dirty="0" err="1"/>
              <a:t>fsdfsdfsd</a:t>
            </a:r>
            <a:endParaRPr lang="en-US" noProof="0"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5" name="Content Placeholder 4"/>
          <p:cNvSpPr>
            <a:spLocks noGrp="1"/>
          </p:cNvSpPr>
          <p:nvPr>
            <p:ph sz="quarter" idx="10"/>
          </p:nvPr>
        </p:nvSpPr>
        <p:spPr>
          <a:xfrm>
            <a:off x="756000" y="1602000"/>
            <a:ext cx="7705725" cy="4032250"/>
          </a:xfrm>
        </p:spPr>
        <p:txBody>
          <a:bodyPr/>
          <a:lstStyle>
            <a:lvl1pPr>
              <a:defRPr>
                <a:solidFill>
                  <a:srgbClr val="414954"/>
                </a:solidFill>
              </a:defRPr>
            </a:lvl1pPr>
            <a:lvl2pPr>
              <a:defRPr>
                <a:solidFill>
                  <a:srgbClr val="414954"/>
                </a:solidFill>
              </a:defRPr>
            </a:lvl2pPr>
            <a:lvl3pPr>
              <a:defRPr>
                <a:solidFill>
                  <a:srgbClr val="414954"/>
                </a:solidFill>
              </a:defRPr>
            </a:lvl3pPr>
            <a:lvl4pPr>
              <a:defRPr>
                <a:solidFill>
                  <a:srgbClr val="414954"/>
                </a:solidFill>
              </a:defRPr>
            </a:lvl4pPr>
            <a:lvl5pPr>
              <a:defRPr>
                <a:solidFill>
                  <a:srgbClr val="41495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90886829"/>
      </p:ext>
    </p:extLst>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23706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5" name="Content Placeholder 4"/>
          <p:cNvSpPr>
            <a:spLocks noGrp="1"/>
          </p:cNvSpPr>
          <p:nvPr>
            <p:ph sz="quarter" idx="10"/>
          </p:nvPr>
        </p:nvSpPr>
        <p:spPr>
          <a:xfrm>
            <a:off x="756000" y="1602000"/>
            <a:ext cx="7705725" cy="4032250"/>
          </a:xfrm>
        </p:spPr>
        <p:txBody>
          <a:bodyPr/>
          <a:lstStyle>
            <a:lvl1pPr>
              <a:defRPr>
                <a:solidFill>
                  <a:srgbClr val="414954"/>
                </a:solidFill>
              </a:defRPr>
            </a:lvl1pPr>
            <a:lvl2pPr>
              <a:defRPr>
                <a:solidFill>
                  <a:srgbClr val="414954"/>
                </a:solidFill>
              </a:defRPr>
            </a:lvl2pPr>
            <a:lvl3pPr>
              <a:defRPr>
                <a:solidFill>
                  <a:srgbClr val="414954"/>
                </a:solidFill>
              </a:defRPr>
            </a:lvl3pPr>
            <a:lvl4pPr>
              <a:defRPr>
                <a:solidFill>
                  <a:srgbClr val="414954"/>
                </a:solidFill>
              </a:defRPr>
            </a:lvl4pPr>
            <a:lvl5pPr>
              <a:defRPr>
                <a:solidFill>
                  <a:srgbClr val="41495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07384552"/>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47627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67544" y="16288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819216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5" name="Content Placeholder 4"/>
          <p:cNvSpPr>
            <a:spLocks noGrp="1"/>
          </p:cNvSpPr>
          <p:nvPr>
            <p:ph sz="quarter" idx="10"/>
          </p:nvPr>
        </p:nvSpPr>
        <p:spPr>
          <a:xfrm>
            <a:off x="756000" y="1602000"/>
            <a:ext cx="7705725" cy="4032250"/>
          </a:xfrm>
        </p:spPr>
        <p:txBody>
          <a:bodyPr/>
          <a:lstStyle>
            <a:lvl1pPr>
              <a:defRPr>
                <a:solidFill>
                  <a:srgbClr val="414954"/>
                </a:solidFill>
              </a:defRPr>
            </a:lvl1pPr>
            <a:lvl2pPr>
              <a:defRPr>
                <a:solidFill>
                  <a:srgbClr val="414954"/>
                </a:solidFill>
              </a:defRPr>
            </a:lvl2pPr>
            <a:lvl3pPr>
              <a:defRPr>
                <a:solidFill>
                  <a:srgbClr val="414954"/>
                </a:solidFill>
              </a:defRPr>
            </a:lvl3pPr>
            <a:lvl4pPr>
              <a:defRPr>
                <a:solidFill>
                  <a:srgbClr val="414954"/>
                </a:solidFill>
              </a:defRPr>
            </a:lvl4pPr>
            <a:lvl5pPr>
              <a:defRPr>
                <a:solidFill>
                  <a:srgbClr val="41495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575390294"/>
      </p:ext>
    </p:extLst>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80476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67544" y="16288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949229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IE"/>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eaLnBrk="0" hangingPunct="0">
              <a:defRPr>
                <a:ea typeface="ＭＳ Ｐゴシック" pitchFamily="-111" charset="-128"/>
              </a:defRPr>
            </a:lvl1pPr>
          </a:lstStyle>
          <a:p>
            <a:pPr>
              <a:defRPr/>
            </a:pPr>
            <a:fld id="{A460EB91-BE30-4E1C-803C-E5910B6CBB79}" type="datetimeFigureOut">
              <a:rPr lang="en-IE"/>
              <a:pPr>
                <a:defRPr/>
              </a:pPr>
              <a:t>26/09/2016</a:t>
            </a:fld>
            <a:endParaRPr lang="en-IE"/>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eaLnBrk="0" hangingPunct="0">
              <a:defRPr>
                <a:ea typeface="ＭＳ Ｐゴシック" pitchFamily="-111" charset="-128"/>
              </a:defRPr>
            </a:lvl1pPr>
          </a:lstStyle>
          <a:p>
            <a:pPr>
              <a:defRPr/>
            </a:pPr>
            <a:endParaRPr lang="en-IE"/>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eaLnBrk="0" hangingPunct="0">
              <a:defRPr smtClean="0"/>
            </a:lvl1pPr>
          </a:lstStyle>
          <a:p>
            <a:pPr>
              <a:defRPr/>
            </a:pPr>
            <a:fld id="{2E3481F1-9DC3-44CA-BE1A-280AC651EC8C}" type="slidenum">
              <a:rPr lang="en-IE" altLang="en-US"/>
              <a:pPr>
                <a:defRPr/>
              </a:pPr>
              <a:t>‹#›</a:t>
            </a:fld>
            <a:endParaRPr lang="en-IE" altLang="en-US"/>
          </a:p>
        </p:txBody>
      </p:sp>
    </p:spTree>
    <p:extLst>
      <p:ext uri="{BB962C8B-B14F-4D97-AF65-F5344CB8AC3E}">
        <p14:creationId xmlns:p14="http://schemas.microsoft.com/office/powerpoint/2010/main" val="10042408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56521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lumns - 1 line heading">
    <p:spTree>
      <p:nvGrpSpPr>
        <p:cNvPr id="1" name=""/>
        <p:cNvGrpSpPr/>
        <p:nvPr/>
      </p:nvGrpSpPr>
      <p:grpSpPr>
        <a:xfrm>
          <a:off x="0" y="0"/>
          <a:ext cx="0" cy="0"/>
          <a:chOff x="0" y="0"/>
          <a:chExt cx="0" cy="0"/>
        </a:xfrm>
      </p:grpSpPr>
      <p:sp>
        <p:nvSpPr>
          <p:cNvPr id="5" name="Text Placeholder 29"/>
          <p:cNvSpPr>
            <a:spLocks noGrp="1"/>
          </p:cNvSpPr>
          <p:nvPr>
            <p:ph type="body" sz="quarter" idx="14"/>
          </p:nvPr>
        </p:nvSpPr>
        <p:spPr>
          <a:xfrm>
            <a:off x="323528" y="1124744"/>
            <a:ext cx="4176464" cy="5472608"/>
          </a:xfrm>
          <a:prstGeom prst="rect">
            <a:avLst/>
          </a:prstGeom>
        </p:spPr>
        <p:txBody>
          <a:bodyPr/>
          <a:lstStyle>
            <a:lvl1pPr marL="0" marR="0" indent="0" algn="l" defTabSz="914400" rtl="0" eaLnBrk="0" fontAlgn="base" latinLnBrk="0" hangingPunct="0">
              <a:lnSpc>
                <a:spcPts val="2700"/>
              </a:lnSpc>
              <a:spcBef>
                <a:spcPts val="0"/>
              </a:spcBef>
              <a:spcAft>
                <a:spcPts val="1200"/>
              </a:spcAft>
              <a:buClr>
                <a:schemeClr val="tx1"/>
              </a:buClr>
              <a:buSzPct val="65000"/>
              <a:buFontTx/>
              <a:buNone/>
              <a:tabLst/>
              <a:defRPr sz="2400"/>
            </a:lvl1pPr>
            <a:lvl2pPr marL="669925" marR="0" indent="-325438" algn="l" defTabSz="914400" rtl="0" eaLnBrk="0" fontAlgn="base" latinLnBrk="0" hangingPunct="0">
              <a:lnSpc>
                <a:spcPts val="2600"/>
              </a:lnSpc>
              <a:spcBef>
                <a:spcPct val="20000"/>
              </a:spcBef>
              <a:spcAft>
                <a:spcPct val="0"/>
              </a:spcAft>
              <a:buClr>
                <a:schemeClr val="tx1"/>
              </a:buClr>
              <a:buSzPct val="60000"/>
              <a:buFont typeface="Courier New" pitchFamily="49" charset="0"/>
              <a:buChar char="o"/>
              <a:tabLst/>
              <a:defRPr sz="2400"/>
            </a:lvl2pPr>
            <a:lvl3pPr>
              <a:defRPr/>
            </a:lvl3pPr>
            <a:lvl4pPr>
              <a:defRPr/>
            </a:lvl4pPr>
          </a:lstStyle>
          <a:p>
            <a:pPr lvl="0"/>
            <a:r>
              <a:rPr lang="en-US" noProof="0" dirty="0"/>
              <a:t>Click to edit Master text styles</a:t>
            </a:r>
          </a:p>
          <a:p>
            <a:pPr lvl="1"/>
            <a:r>
              <a:rPr lang="en-US" noProof="0" dirty="0"/>
              <a:t>Df </a:t>
            </a:r>
            <a:r>
              <a:rPr lang="en-US" noProof="0" dirty="0" err="1"/>
              <a:t>dsf</a:t>
            </a:r>
            <a:r>
              <a:rPr lang="en-US" noProof="0" dirty="0"/>
              <a:t> </a:t>
            </a:r>
            <a:r>
              <a:rPr lang="en-US" noProof="0" dirty="0" err="1"/>
              <a:t>dfdsf</a:t>
            </a:r>
            <a:endParaRPr lang="en-US" noProof="0" dirty="0"/>
          </a:p>
          <a:p>
            <a:pPr lvl="2"/>
            <a:r>
              <a:rPr lang="en-US" noProof="0" dirty="0" err="1"/>
              <a:t>Fsdfsdf</a:t>
            </a:r>
            <a:r>
              <a:rPr lang="en-US" noProof="0" dirty="0"/>
              <a:t> </a:t>
            </a:r>
            <a:r>
              <a:rPr lang="en-US" noProof="0" dirty="0" err="1"/>
              <a:t>sdfsdf</a:t>
            </a:r>
            <a:endParaRPr lang="en-US" noProof="0" dirty="0"/>
          </a:p>
          <a:p>
            <a:pPr lvl="3"/>
            <a:r>
              <a:rPr lang="en-US" noProof="0" dirty="0" err="1"/>
              <a:t>Fsdfsdfsdfs</a:t>
            </a:r>
            <a:endParaRPr lang="en-US" noProof="0" dirty="0"/>
          </a:p>
          <a:p>
            <a:pPr lvl="3"/>
            <a:r>
              <a:rPr lang="en-US" noProof="0" dirty="0" err="1"/>
              <a:t>Fsdfsdfsdfdsf</a:t>
            </a:r>
            <a:endParaRPr lang="en-US" noProof="0" dirty="0"/>
          </a:p>
          <a:p>
            <a:pPr lvl="3"/>
            <a:r>
              <a:rPr lang="en-US" noProof="0" dirty="0" err="1"/>
              <a:t>Fdsfsdf</a:t>
            </a:r>
            <a:endParaRPr lang="en-US" noProof="0" dirty="0"/>
          </a:p>
          <a:p>
            <a:pPr lvl="2"/>
            <a:r>
              <a:rPr lang="en-US" noProof="0" dirty="0" err="1"/>
              <a:t>fsdfsdfsd</a:t>
            </a:r>
            <a:endParaRPr lang="en-US" noProof="0" dirty="0"/>
          </a:p>
        </p:txBody>
      </p:sp>
      <p:sp>
        <p:nvSpPr>
          <p:cNvPr id="6" name="Text Placeholder 29"/>
          <p:cNvSpPr>
            <a:spLocks noGrp="1"/>
          </p:cNvSpPr>
          <p:nvPr>
            <p:ph type="body" sz="quarter" idx="15"/>
          </p:nvPr>
        </p:nvSpPr>
        <p:spPr>
          <a:xfrm>
            <a:off x="4644008" y="1124744"/>
            <a:ext cx="4176464" cy="5472608"/>
          </a:xfrm>
          <a:prstGeom prst="rect">
            <a:avLst/>
          </a:prstGeom>
        </p:spPr>
        <p:txBody>
          <a:bodyPr/>
          <a:lstStyle>
            <a:lvl1pPr marL="0" marR="0" indent="0" algn="l" defTabSz="914400" rtl="0" eaLnBrk="0" fontAlgn="base" latinLnBrk="0" hangingPunct="0">
              <a:lnSpc>
                <a:spcPts val="2700"/>
              </a:lnSpc>
              <a:spcBef>
                <a:spcPts val="0"/>
              </a:spcBef>
              <a:spcAft>
                <a:spcPts val="1200"/>
              </a:spcAft>
              <a:buClr>
                <a:schemeClr val="tx1"/>
              </a:buClr>
              <a:buSzPct val="65000"/>
              <a:buFontTx/>
              <a:buNone/>
              <a:tabLst/>
              <a:defRPr sz="2400"/>
            </a:lvl1pPr>
            <a:lvl2pPr marL="669925" marR="0" indent="-325438" algn="l" defTabSz="914400" rtl="0" eaLnBrk="0" fontAlgn="base" latinLnBrk="0" hangingPunct="0">
              <a:lnSpc>
                <a:spcPts val="2600"/>
              </a:lnSpc>
              <a:spcBef>
                <a:spcPct val="20000"/>
              </a:spcBef>
              <a:spcAft>
                <a:spcPct val="0"/>
              </a:spcAft>
              <a:buClr>
                <a:schemeClr val="tx1"/>
              </a:buClr>
              <a:buSzPct val="60000"/>
              <a:buFont typeface="Courier New" pitchFamily="49" charset="0"/>
              <a:buChar char="o"/>
              <a:tabLst/>
              <a:defRPr sz="2400"/>
            </a:lvl2pPr>
            <a:lvl3pPr>
              <a:defRPr/>
            </a:lvl3pPr>
            <a:lvl4pPr>
              <a:defRPr/>
            </a:lvl4pPr>
          </a:lstStyle>
          <a:p>
            <a:pPr lvl="0"/>
            <a:r>
              <a:rPr lang="en-US" noProof="0" dirty="0"/>
              <a:t>Click to edit Master text styles</a:t>
            </a:r>
          </a:p>
          <a:p>
            <a:pPr lvl="1"/>
            <a:r>
              <a:rPr lang="en-US" noProof="0" dirty="0"/>
              <a:t>Df </a:t>
            </a:r>
            <a:r>
              <a:rPr lang="en-US" noProof="0" dirty="0" err="1"/>
              <a:t>dsf</a:t>
            </a:r>
            <a:r>
              <a:rPr lang="en-US" noProof="0" dirty="0"/>
              <a:t> </a:t>
            </a:r>
            <a:r>
              <a:rPr lang="en-US" noProof="0" dirty="0" err="1"/>
              <a:t>dfdsf</a:t>
            </a:r>
            <a:endParaRPr lang="en-US" noProof="0" dirty="0"/>
          </a:p>
          <a:p>
            <a:pPr lvl="2"/>
            <a:r>
              <a:rPr lang="en-US" noProof="0" dirty="0" err="1"/>
              <a:t>Fsdfsdf</a:t>
            </a:r>
            <a:r>
              <a:rPr lang="en-US" noProof="0" dirty="0"/>
              <a:t> </a:t>
            </a:r>
            <a:r>
              <a:rPr lang="en-US" noProof="0" dirty="0" err="1"/>
              <a:t>sdfsdf</a:t>
            </a:r>
            <a:endParaRPr lang="en-US" noProof="0" dirty="0"/>
          </a:p>
          <a:p>
            <a:pPr lvl="3"/>
            <a:r>
              <a:rPr lang="en-US" noProof="0" dirty="0" err="1"/>
              <a:t>Fsdfsdfsdfs</a:t>
            </a:r>
            <a:endParaRPr lang="en-US" noProof="0" dirty="0"/>
          </a:p>
          <a:p>
            <a:pPr lvl="3"/>
            <a:r>
              <a:rPr lang="en-US" noProof="0" dirty="0" err="1"/>
              <a:t>Fsdfsdfsdfdsf</a:t>
            </a:r>
            <a:endParaRPr lang="en-US" noProof="0" dirty="0"/>
          </a:p>
          <a:p>
            <a:pPr lvl="3"/>
            <a:r>
              <a:rPr lang="en-US" noProof="0" dirty="0" err="1"/>
              <a:t>Fdsfsdf</a:t>
            </a:r>
            <a:endParaRPr lang="en-US" noProof="0" dirty="0"/>
          </a:p>
          <a:p>
            <a:pPr lvl="2"/>
            <a:r>
              <a:rPr lang="en-US" noProof="0" dirty="0" err="1"/>
              <a:t>fsdfsdfsd</a:t>
            </a:r>
            <a:endParaRPr lang="en-US" noProof="0" dirty="0"/>
          </a:p>
        </p:txBody>
      </p:sp>
      <p:sp>
        <p:nvSpPr>
          <p:cNvPr id="7" name="Text Placeholder 23"/>
          <p:cNvSpPr>
            <a:spLocks noGrp="1"/>
          </p:cNvSpPr>
          <p:nvPr>
            <p:ph type="body" sz="quarter" idx="16"/>
          </p:nvPr>
        </p:nvSpPr>
        <p:spPr>
          <a:xfrm>
            <a:off x="323528" y="332656"/>
            <a:ext cx="8496944" cy="648072"/>
          </a:xfrm>
          <a:prstGeom prst="rect">
            <a:avLst/>
          </a:prstGeom>
        </p:spPr>
        <p:txBody>
          <a:bodyPr anchor="b" anchorCtr="0"/>
          <a:lstStyle>
            <a:lvl1pPr marL="0" marR="0" indent="0" algn="l" defTabSz="914400" rtl="0" eaLnBrk="0" fontAlgn="base" latinLnBrk="0" hangingPunct="0">
              <a:lnSpc>
                <a:spcPts val="4400"/>
              </a:lnSpc>
              <a:spcBef>
                <a:spcPct val="0"/>
              </a:spcBef>
              <a:spcAft>
                <a:spcPct val="0"/>
              </a:spcAft>
              <a:buClrTx/>
              <a:buSzTx/>
              <a:buFontTx/>
              <a:buNone/>
              <a:tabLst/>
              <a:defRPr kumimoji="0" lang="en-GB" sz="4400" b="0" i="0" u="none" strike="noStrike" kern="0" cap="none" spc="0" normalizeH="0" baseline="0" noProof="0">
                <a:ln>
                  <a:noFill/>
                </a:ln>
                <a:solidFill>
                  <a:schemeClr val="tx1"/>
                </a:solidFill>
                <a:effectLst/>
                <a:uLnTx/>
                <a:uFillTx/>
                <a:latin typeface="Calibri" pitchFamily="34" charset="0"/>
                <a:cs typeface="Calibri" pitchFamily="34" charset="0"/>
              </a:defRPr>
            </a:lvl1pPr>
          </a:lstStyle>
          <a:p>
            <a:pPr lvl="0"/>
            <a:r>
              <a:rPr lang="en-US" noProof="0" dirty="0"/>
              <a:t>Click to edit Master text styles</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28400"/>
            <a:ext cx="8229600" cy="639762"/>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09600" y="1752600"/>
            <a:ext cx="8229600" cy="4373563"/>
          </a:xfrm>
          <a:prstGeom prst="rect">
            <a:avLst/>
          </a:prstGeo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3"/>
          </p:nvPr>
        </p:nvSpPr>
        <p:spPr>
          <a:xfrm>
            <a:off x="631200" y="914400"/>
            <a:ext cx="8153400" cy="457200"/>
          </a:xfrm>
          <a:prstGeom prst="rect">
            <a:avLst/>
          </a:prstGeom>
        </p:spPr>
        <p:txBody>
          <a:bodyPr>
            <a:normAutofit/>
          </a:bodyPr>
          <a:lstStyle>
            <a:lvl1pPr>
              <a:buFontTx/>
              <a:buNone/>
              <a:defRPr sz="2400"/>
            </a:lvl1pPr>
          </a:lstStyle>
          <a:p>
            <a:pPr lvl="0"/>
            <a:r>
              <a:rPr lang="en-US"/>
              <a:t>Click to edit Master text styles</a:t>
            </a:r>
          </a:p>
        </p:txBody>
      </p:sp>
      <p:sp>
        <p:nvSpPr>
          <p:cNvPr id="5" name="Footer Placeholder 4"/>
          <p:cNvSpPr>
            <a:spLocks noGrp="1"/>
          </p:cNvSpPr>
          <p:nvPr>
            <p:ph type="ftr" sz="quarter" idx="14"/>
          </p:nvPr>
        </p:nvSpPr>
        <p:spPr>
          <a:xfrm>
            <a:off x="3124200" y="6550025"/>
            <a:ext cx="2895600" cy="365125"/>
          </a:xfrm>
          <a:prstGeom prst="rect">
            <a:avLst/>
          </a:prstGeom>
        </p:spPr>
        <p:txBody>
          <a:bodyPr/>
          <a:lstStyle>
            <a:lvl1pPr eaLnBrk="0" hangingPunct="0">
              <a:defRPr>
                <a:ea typeface="ＭＳ Ｐゴシック" pitchFamily="-111" charset="-128"/>
              </a:defRPr>
            </a:lvl1pPr>
          </a:lstStyle>
          <a:p>
            <a:pPr>
              <a:defRPr/>
            </a:pPr>
            <a:r>
              <a:rPr lang="en-US"/>
              <a:t>© Copyright Dr. Paula Barrett 2012</a:t>
            </a:r>
          </a:p>
        </p:txBody>
      </p:sp>
      <p:sp>
        <p:nvSpPr>
          <p:cNvPr id="6" name="Slide Number Placeholder 5"/>
          <p:cNvSpPr>
            <a:spLocks noGrp="1"/>
          </p:cNvSpPr>
          <p:nvPr>
            <p:ph type="sldNum" sz="quarter" idx="15"/>
          </p:nvPr>
        </p:nvSpPr>
        <p:spPr>
          <a:xfrm>
            <a:off x="457200" y="6550025"/>
            <a:ext cx="2133600" cy="365125"/>
          </a:xfrm>
          <a:prstGeom prst="rect">
            <a:avLst/>
          </a:prstGeom>
        </p:spPr>
        <p:txBody>
          <a:bodyPr/>
          <a:lstStyle>
            <a:lvl1pPr algn="l" eaLnBrk="0" hangingPunct="0">
              <a:defRPr b="1" smtClean="0">
                <a:solidFill>
                  <a:srgbClr val="376092"/>
                </a:solidFill>
              </a:defRPr>
            </a:lvl1pPr>
          </a:lstStyle>
          <a:p>
            <a:pPr>
              <a:defRPr/>
            </a:pPr>
            <a:fld id="{AB5812BD-B89D-43E7-BB81-AC8E9B7A84F7}" type="slidenum">
              <a:rPr lang="en-US" altLang="en-US"/>
              <a:pPr>
                <a:defRPr/>
              </a:pPr>
              <a:t>‹#›</a:t>
            </a:fld>
            <a:endParaRPr lang="en-US" altLang="en-US"/>
          </a:p>
        </p:txBody>
      </p:sp>
    </p:spTree>
    <p:extLst>
      <p:ext uri="{BB962C8B-B14F-4D97-AF65-F5344CB8AC3E}">
        <p14:creationId xmlns:p14="http://schemas.microsoft.com/office/powerpoint/2010/main" val="1119263814"/>
      </p:ext>
    </p:extLst>
  </p:cSld>
  <p:clrMapOvr>
    <a:masterClrMapping/>
  </p:clrMapOvr>
  <p:transition spd="med">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79500" y="381000"/>
            <a:ext cx="7759700" cy="838200"/>
          </a:xfrm>
          <a:prstGeom prst="rect">
            <a:avLst/>
          </a:prstGeom>
        </p:spPr>
        <p:txBody>
          <a:bodyPr/>
          <a:lstStyle/>
          <a:p>
            <a:r>
              <a:rPr lang="en-US"/>
              <a:t>Click to edit Master title style</a:t>
            </a:r>
            <a:endParaRPr lang="en-GB"/>
          </a:p>
        </p:txBody>
      </p:sp>
      <p:sp>
        <p:nvSpPr>
          <p:cNvPr id="3" name="Text Placeholder 2"/>
          <p:cNvSpPr>
            <a:spLocks noGrp="1"/>
          </p:cNvSpPr>
          <p:nvPr>
            <p:ph type="body" sz="half" idx="1"/>
          </p:nvPr>
        </p:nvSpPr>
        <p:spPr>
          <a:xfrm>
            <a:off x="1066800" y="1617663"/>
            <a:ext cx="3810000" cy="45545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29200" y="1617663"/>
            <a:ext cx="3810000" cy="45545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a:xfrm>
            <a:off x="822961" y="6459786"/>
            <a:ext cx="1854203" cy="365125"/>
          </a:xfrm>
          <a:prstGeom prst="rect">
            <a:avLst/>
          </a:prstGeom>
        </p:spPr>
        <p:txBody>
          <a:bodyPr/>
          <a:lstStyle>
            <a:lvl1pPr>
              <a:defRPr/>
            </a:lvl1pPr>
          </a:lstStyle>
          <a:p>
            <a:pPr>
              <a:defRPr/>
            </a:pPr>
            <a:endParaRPr lang="en-GB"/>
          </a:p>
        </p:txBody>
      </p:sp>
      <p:sp>
        <p:nvSpPr>
          <p:cNvPr id="6" name="Footer Placeholder 4"/>
          <p:cNvSpPr>
            <a:spLocks noGrp="1"/>
          </p:cNvSpPr>
          <p:nvPr>
            <p:ph type="ftr" sz="quarter" idx="11"/>
          </p:nvPr>
        </p:nvSpPr>
        <p:spPr>
          <a:xfrm>
            <a:off x="2764639" y="6459786"/>
            <a:ext cx="3617103" cy="365125"/>
          </a:xfrm>
          <a:prstGeom prst="rect">
            <a:avLst/>
          </a:prstGeom>
        </p:spPr>
        <p:txBody>
          <a:bodyPr/>
          <a:lstStyle>
            <a:lvl1pPr>
              <a:defRPr/>
            </a:lvl1pPr>
          </a:lstStyle>
          <a:p>
            <a:pPr>
              <a:defRPr/>
            </a:pPr>
            <a:endParaRPr lang="en-GB"/>
          </a:p>
        </p:txBody>
      </p:sp>
      <p:sp>
        <p:nvSpPr>
          <p:cNvPr id="7" name="Slide Number Placeholder 5"/>
          <p:cNvSpPr>
            <a:spLocks noGrp="1"/>
          </p:cNvSpPr>
          <p:nvPr>
            <p:ph type="sldNum" sz="quarter" idx="12"/>
          </p:nvPr>
        </p:nvSpPr>
        <p:spPr>
          <a:xfrm>
            <a:off x="7425344" y="6459786"/>
            <a:ext cx="984019" cy="365125"/>
          </a:xfrm>
          <a:prstGeom prst="rect">
            <a:avLst/>
          </a:prstGeom>
        </p:spPr>
        <p:txBody>
          <a:bodyPr/>
          <a:lstStyle>
            <a:lvl1pPr>
              <a:defRPr/>
            </a:lvl1pPr>
          </a:lstStyle>
          <a:p>
            <a:pPr>
              <a:defRPr/>
            </a:pPr>
            <a:fld id="{8E81BAF3-6382-450B-ACA1-98740626FA56}" type="slidenum">
              <a:rPr lang="en-GB" altLang="en-US"/>
              <a:pPr>
                <a:defRPr/>
              </a:pPr>
              <a:t>‹#›</a:t>
            </a:fld>
            <a:endParaRPr lang="en-GB" altLang="en-US"/>
          </a:p>
        </p:txBody>
      </p:sp>
    </p:spTree>
    <p:extLst>
      <p:ext uri="{BB962C8B-B14F-4D97-AF65-F5344CB8AC3E}">
        <p14:creationId xmlns:p14="http://schemas.microsoft.com/office/powerpoint/2010/main" val="2331614813"/>
      </p:ext>
    </p:extLst>
  </p:cSld>
  <p:clrMapOvr>
    <a:masterClrMapping/>
  </p:clrMapOvr>
  <p:transition spd="med">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2625" y="609600"/>
            <a:ext cx="8080375"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82625" y="1981200"/>
            <a:ext cx="381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5025" y="1981200"/>
            <a:ext cx="381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7215188" y="6442075"/>
            <a:ext cx="1905000" cy="381000"/>
          </a:xfrm>
          <a:prstGeom prst="rect">
            <a:avLst/>
          </a:prstGeom>
        </p:spPr>
        <p:txBody>
          <a:bodyPr/>
          <a:lstStyle>
            <a:lvl1pPr algn="ctr" eaLnBrk="1" hangingPunct="1">
              <a:defRPr/>
            </a:lvl1pPr>
          </a:lstStyle>
          <a:p>
            <a:pPr>
              <a:defRPr/>
            </a:pPr>
            <a:endParaRPr lang="en-US"/>
          </a:p>
        </p:txBody>
      </p:sp>
      <p:sp>
        <p:nvSpPr>
          <p:cNvPr id="6" name="Footer Placeholder 5"/>
          <p:cNvSpPr>
            <a:spLocks noGrp="1"/>
          </p:cNvSpPr>
          <p:nvPr>
            <p:ph type="ftr" sz="quarter" idx="11"/>
          </p:nvPr>
        </p:nvSpPr>
        <p:spPr>
          <a:xfrm>
            <a:off x="682625" y="6365875"/>
            <a:ext cx="4267200" cy="457200"/>
          </a:xfrm>
          <a:prstGeom prst="rect">
            <a:avLst/>
          </a:prstGeom>
        </p:spPr>
        <p:txBody>
          <a:bodyPr/>
          <a:lstStyle>
            <a:lvl1pPr algn="ctr" eaLnBrk="1" hangingPunct="1">
              <a:defRPr/>
            </a:lvl1pPr>
          </a:lstStyle>
          <a:p>
            <a:pPr>
              <a:defRPr/>
            </a:pPr>
            <a:endParaRPr lang="en-US"/>
          </a:p>
        </p:txBody>
      </p:sp>
      <p:sp>
        <p:nvSpPr>
          <p:cNvPr id="7" name="Slide Number Placeholder 6"/>
          <p:cNvSpPr>
            <a:spLocks noGrp="1"/>
          </p:cNvSpPr>
          <p:nvPr>
            <p:ph type="sldNum" sz="quarter" idx="12"/>
          </p:nvPr>
        </p:nvSpPr>
        <p:spPr>
          <a:xfrm>
            <a:off x="7199313" y="6148388"/>
            <a:ext cx="1905000" cy="381000"/>
          </a:xfrm>
          <a:prstGeom prst="rect">
            <a:avLst/>
          </a:prstGeom>
        </p:spPr>
        <p:txBody>
          <a:bodyPr/>
          <a:lstStyle>
            <a:lvl2pPr lvl="1" algn="ctr" eaLnBrk="1" hangingPunct="1">
              <a:defRPr/>
            </a:lvl2pPr>
          </a:lstStyle>
          <a:p>
            <a:pPr lvl="1">
              <a:defRPr/>
            </a:pPr>
            <a:fld id="{03D0AEF4-B7D1-44E0-87E1-2AFDE10AC6E4}" type="slidenum">
              <a:rPr lang="en-US" altLang="en-US"/>
              <a:pPr lvl="1">
                <a:defRPr/>
              </a:pPr>
              <a:t>‹#›</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810232888"/>
      </p:ext>
    </p:extLst>
  </p:cSld>
  <p:clrMapOvr>
    <a:masterClrMapping/>
  </p:clrMapOvr>
  <p:transition>
    <p:zo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588741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54688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agram/picture - 1 line heading">
    <p:spTree>
      <p:nvGrpSpPr>
        <p:cNvPr id="1" name=""/>
        <p:cNvGrpSpPr/>
        <p:nvPr/>
      </p:nvGrpSpPr>
      <p:grpSpPr>
        <a:xfrm>
          <a:off x="0" y="0"/>
          <a:ext cx="0" cy="0"/>
          <a:chOff x="0" y="0"/>
          <a:chExt cx="0" cy="0"/>
        </a:xfrm>
      </p:grpSpPr>
      <p:sp>
        <p:nvSpPr>
          <p:cNvPr id="5" name="Text Placeholder 29"/>
          <p:cNvSpPr>
            <a:spLocks noGrp="1"/>
          </p:cNvSpPr>
          <p:nvPr>
            <p:ph type="body" sz="quarter" idx="14"/>
          </p:nvPr>
        </p:nvSpPr>
        <p:spPr>
          <a:xfrm>
            <a:off x="323528" y="1052736"/>
            <a:ext cx="8496944" cy="360040"/>
          </a:xfrm>
          <a:prstGeom prst="rect">
            <a:avLst/>
          </a:prstGeom>
        </p:spPr>
        <p:txBody>
          <a:bodyPr/>
          <a:lstStyle>
            <a:lvl1pPr marL="0" marR="0" indent="0" algn="l" defTabSz="914400" rtl="0" eaLnBrk="0" fontAlgn="base" latinLnBrk="0" hangingPunct="0">
              <a:lnSpc>
                <a:spcPts val="2700"/>
              </a:lnSpc>
              <a:spcBef>
                <a:spcPts val="0"/>
              </a:spcBef>
              <a:spcAft>
                <a:spcPts val="1200"/>
              </a:spcAft>
              <a:buClr>
                <a:schemeClr val="tx1"/>
              </a:buClr>
              <a:buSzPct val="65000"/>
              <a:buFontTx/>
              <a:buNone/>
              <a:tabLst/>
              <a:defRPr sz="2500" b="1"/>
            </a:lvl1pPr>
            <a:lvl2pPr marL="669925" marR="0" indent="-325438" algn="l" defTabSz="914400" rtl="0" eaLnBrk="0" fontAlgn="base" latinLnBrk="0" hangingPunct="0">
              <a:lnSpc>
                <a:spcPts val="2600"/>
              </a:lnSpc>
              <a:spcBef>
                <a:spcPct val="20000"/>
              </a:spcBef>
              <a:spcAft>
                <a:spcPct val="0"/>
              </a:spcAft>
              <a:buClr>
                <a:schemeClr val="tx1"/>
              </a:buClr>
              <a:buSzPct val="60000"/>
              <a:buFont typeface="Courier New" pitchFamily="49" charset="0"/>
              <a:buChar char="o"/>
              <a:tabLst/>
              <a:defRPr/>
            </a:lvl2pPr>
            <a:lvl3pPr>
              <a:defRPr/>
            </a:lvl3pPr>
            <a:lvl4pPr>
              <a:defRPr/>
            </a:lvl4pPr>
          </a:lstStyle>
          <a:p>
            <a:pPr lvl="0"/>
            <a:r>
              <a:rPr lang="en-US" noProof="0" dirty="0"/>
              <a:t>Click to edit Master text styles</a:t>
            </a:r>
          </a:p>
        </p:txBody>
      </p:sp>
      <p:sp>
        <p:nvSpPr>
          <p:cNvPr id="9" name="Content Placeholder 8"/>
          <p:cNvSpPr>
            <a:spLocks noGrp="1"/>
          </p:cNvSpPr>
          <p:nvPr>
            <p:ph sz="quarter" idx="17"/>
          </p:nvPr>
        </p:nvSpPr>
        <p:spPr>
          <a:xfrm>
            <a:off x="323528" y="1484784"/>
            <a:ext cx="8496300" cy="5040560"/>
          </a:xfrm>
          <a:prstGeom prst="rect">
            <a:avLst/>
          </a:prstGeom>
          <a:ln>
            <a:solidFill>
              <a:schemeClr val="tx1">
                <a:lumMod val="50000"/>
                <a:lumOff val="50000"/>
              </a:schemeClr>
            </a:solidFill>
          </a:ln>
        </p:spPr>
        <p:txBody>
          <a:bodyPr/>
          <a:lstStyle>
            <a:lvl1pPr>
              <a:defRPr sz="2400"/>
            </a:lvl1pPr>
            <a:lvl2pPr>
              <a:defRPr sz="24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23"/>
          <p:cNvSpPr>
            <a:spLocks noGrp="1"/>
          </p:cNvSpPr>
          <p:nvPr>
            <p:ph type="body" sz="quarter" idx="13"/>
          </p:nvPr>
        </p:nvSpPr>
        <p:spPr>
          <a:xfrm>
            <a:off x="323528" y="332656"/>
            <a:ext cx="8496944" cy="648072"/>
          </a:xfrm>
          <a:prstGeom prst="rect">
            <a:avLst/>
          </a:prstGeom>
        </p:spPr>
        <p:txBody>
          <a:bodyPr anchor="b" anchorCtr="0"/>
          <a:lstStyle>
            <a:lvl1pPr marL="0" marR="0" indent="0" algn="l" defTabSz="914400" rtl="0" eaLnBrk="0" fontAlgn="base" latinLnBrk="0" hangingPunct="0">
              <a:lnSpc>
                <a:spcPts val="4400"/>
              </a:lnSpc>
              <a:spcBef>
                <a:spcPct val="0"/>
              </a:spcBef>
              <a:spcAft>
                <a:spcPct val="0"/>
              </a:spcAft>
              <a:buClrTx/>
              <a:buSzTx/>
              <a:buFontTx/>
              <a:buNone/>
              <a:tabLst/>
              <a:defRPr kumimoji="0" lang="en-GB" sz="4400" b="0" i="0" u="none" strike="noStrike" kern="0" cap="none" spc="0" normalizeH="0" baseline="0" noProof="0">
                <a:ln>
                  <a:noFill/>
                </a:ln>
                <a:solidFill>
                  <a:schemeClr val="tx1"/>
                </a:solidFill>
                <a:effectLst/>
                <a:uLnTx/>
                <a:uFillTx/>
                <a:latin typeface="Calibri" pitchFamily="34" charset="0"/>
                <a:cs typeface="Calibri" pitchFamily="34" charset="0"/>
              </a:defRPr>
            </a:lvl1pPr>
          </a:lstStyle>
          <a:p>
            <a:pPr lvl="0"/>
            <a:r>
              <a:rPr lang="en-US" noProof="0" dirty="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67544" y="16288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6928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43.xml"/><Relationship Id="rId1" Type="http://schemas.openxmlformats.org/officeDocument/2006/relationships/slideLayout" Target="../slideLayouts/slideLayout42.xml"/><Relationship Id="rId4" Type="http://schemas.openxmlformats.org/officeDocument/2006/relationships/image" Target="../media/image2.png"/></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45.xml"/><Relationship Id="rId1" Type="http://schemas.openxmlformats.org/officeDocument/2006/relationships/slideLayout" Target="../slideLayouts/slideLayout44.xml"/><Relationship Id="rId4" Type="http://schemas.openxmlformats.org/officeDocument/2006/relationships/image" Target="../media/image2.png"/></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47.xml"/><Relationship Id="rId1" Type="http://schemas.openxmlformats.org/officeDocument/2006/relationships/slideLayout" Target="../slideLayouts/slideLayout46.xml"/><Relationship Id="rId4" Type="http://schemas.openxmlformats.org/officeDocument/2006/relationships/image" Target="../media/image2.png"/></Relationships>
</file>

<file path=ppt/slideMasters/_rels/slideMaster15.xml.rels><?xml version="1.0" encoding="UTF-8" standalone="yes"?>
<Relationships xmlns="http://schemas.openxmlformats.org/package/2006/relationships"><Relationship Id="rId3" Type="http://schemas.openxmlformats.org/officeDocument/2006/relationships/theme" Target="../theme/theme1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4" Type="http://schemas.openxmlformats.org/officeDocument/2006/relationships/image" Target="../media/image3.png"/></Relationships>
</file>

<file path=ppt/slideMasters/_rels/slideMaster16.xml.rels><?xml version="1.0" encoding="UTF-8" standalone="yes"?>
<Relationships xmlns="http://schemas.openxmlformats.org/package/2006/relationships"><Relationship Id="rId3" Type="http://schemas.openxmlformats.org/officeDocument/2006/relationships/theme" Target="../theme/theme1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4" Type="http://schemas.openxmlformats.org/officeDocument/2006/relationships/image" Target="../media/image2.png"/></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5" Type="http://schemas.openxmlformats.org/officeDocument/2006/relationships/image" Target="../media/image2.png"/><Relationship Id="rId4"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2.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theme" Target="../theme/theme18.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9.xml"/><Relationship Id="rId1" Type="http://schemas.openxmlformats.org/officeDocument/2006/relationships/slideLayout" Target="../slideLayouts/slideLayout28.xml"/><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33.xml"/><Relationship Id="rId1" Type="http://schemas.openxmlformats.org/officeDocument/2006/relationships/slideLayout" Target="../slideLayouts/slideLayout32.xml"/><Relationship Id="rId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37.xml"/><Relationship Id="rId1" Type="http://schemas.openxmlformats.org/officeDocument/2006/relationships/slideLayout" Target="../slideLayouts/slideLayout36.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219397" y="1260713"/>
            <a:ext cx="8697987" cy="5401739"/>
          </a:xfrm>
          <a:prstGeom prst="rect">
            <a:avLst/>
          </a:prstGeom>
          <a:gradFill flip="none" rotWithShape="1">
            <a:gsLst>
              <a:gs pos="48000">
                <a:schemeClr val="bg1">
                  <a:alpha val="0"/>
                </a:schemeClr>
              </a:gs>
              <a:gs pos="100000">
                <a:srgbClr val="1C7FFF"/>
              </a:gs>
            </a:gsLst>
            <a:lin ang="7080000" scaled="0"/>
            <a:tileRect/>
          </a:gradFill>
          <a:ln>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6" name="Rectangle 5"/>
          <p:cNvSpPr/>
          <p:nvPr/>
        </p:nvSpPr>
        <p:spPr>
          <a:xfrm>
            <a:off x="8215313" y="6061075"/>
            <a:ext cx="184731" cy="369332"/>
          </a:xfrm>
          <a:prstGeom prst="rect">
            <a:avLst/>
          </a:prstGeom>
        </p:spPr>
        <p:txBody>
          <a:bodyPr wrap="none">
            <a:spAutoFit/>
          </a:bodyPr>
          <a:lstStyle/>
          <a:p>
            <a:pPr>
              <a:defRPr/>
            </a:pPr>
            <a:endParaRPr lang="en-US" dirty="0"/>
          </a:p>
        </p:txBody>
      </p:sp>
      <p:pic>
        <p:nvPicPr>
          <p:cNvPr id="2054" name="Picture 4" descr="optimus_logo_right.png"/>
          <p:cNvPicPr>
            <a:picLocks noChangeAspect="1"/>
          </p:cNvPicPr>
          <p:nvPr/>
        </p:nvPicPr>
        <p:blipFill>
          <a:blip r:embed="rId18" cstate="print"/>
          <a:srcRect l="82336"/>
          <a:stretch>
            <a:fillRect/>
          </a:stretch>
        </p:blipFill>
        <p:spPr bwMode="auto">
          <a:xfrm>
            <a:off x="8027988" y="220663"/>
            <a:ext cx="898525" cy="7699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96" r:id="rId8"/>
    <p:sldLayoutId id="2147483897" r:id="rId9"/>
    <p:sldLayoutId id="2147483898" r:id="rId10"/>
    <p:sldLayoutId id="2147483899" r:id="rId11"/>
    <p:sldLayoutId id="2147483900" r:id="rId12"/>
    <p:sldLayoutId id="2147483901" r:id="rId13"/>
    <p:sldLayoutId id="2147483903" r:id="rId14"/>
    <p:sldLayoutId id="2147483904" r:id="rId15"/>
    <p:sldLayoutId id="2147483905" r:id="rId16"/>
  </p:sldLayoutIdLst>
  <p:hf sldNum="0" hdr="0" ftr="0" dt="0"/>
  <p:txStyles>
    <p:titleStyle>
      <a:lvl1pPr algn="l" rtl="0" eaLnBrk="0" fontAlgn="base" hangingPunct="0">
        <a:spcBef>
          <a:spcPct val="0"/>
        </a:spcBef>
        <a:spcAft>
          <a:spcPct val="0"/>
        </a:spcAft>
        <a:defRPr sz="4200" b="1">
          <a:solidFill>
            <a:srgbClr val="7F7F7F"/>
          </a:solidFill>
          <a:latin typeface="Calibri" pitchFamily="34" charset="0"/>
          <a:ea typeface="Calibri" pitchFamily="34" charset="0"/>
          <a:cs typeface="Calibri" pitchFamily="34" charset="0"/>
        </a:defRPr>
      </a:lvl1pPr>
      <a:lvl2pPr algn="l" rtl="0" eaLnBrk="0" fontAlgn="base" hangingPunct="0">
        <a:spcBef>
          <a:spcPct val="0"/>
        </a:spcBef>
        <a:spcAft>
          <a:spcPct val="0"/>
        </a:spcAft>
        <a:defRPr sz="4200" b="1">
          <a:solidFill>
            <a:srgbClr val="7F7F7F"/>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4200" b="1">
          <a:solidFill>
            <a:srgbClr val="7F7F7F"/>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4200" b="1">
          <a:solidFill>
            <a:srgbClr val="7F7F7F"/>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4200" b="1">
          <a:solidFill>
            <a:srgbClr val="7F7F7F"/>
          </a:solidFill>
          <a:latin typeface="Calibri" pitchFamily="34" charset="0"/>
          <a:ea typeface="Calibri" pitchFamily="34" charset="0"/>
          <a:cs typeface="Calibri" pitchFamily="34" charset="0"/>
        </a:defRPr>
      </a:lvl5pPr>
      <a:lvl6pPr marL="457200" algn="l" rtl="0" fontAlgn="base">
        <a:spcBef>
          <a:spcPct val="0"/>
        </a:spcBef>
        <a:spcAft>
          <a:spcPct val="0"/>
        </a:spcAft>
        <a:defRPr sz="4200">
          <a:solidFill>
            <a:schemeClr val="tx2"/>
          </a:solidFill>
          <a:latin typeface="Garamond" pitchFamily="18" charset="0"/>
          <a:cs typeface="Arial" charset="0"/>
        </a:defRPr>
      </a:lvl6pPr>
      <a:lvl7pPr marL="914400" algn="l" rtl="0" fontAlgn="base">
        <a:spcBef>
          <a:spcPct val="0"/>
        </a:spcBef>
        <a:spcAft>
          <a:spcPct val="0"/>
        </a:spcAft>
        <a:defRPr sz="4200">
          <a:solidFill>
            <a:schemeClr val="tx2"/>
          </a:solidFill>
          <a:latin typeface="Garamond" pitchFamily="18" charset="0"/>
          <a:cs typeface="Arial" charset="0"/>
        </a:defRPr>
      </a:lvl7pPr>
      <a:lvl8pPr marL="1371600" algn="l" rtl="0" fontAlgn="base">
        <a:spcBef>
          <a:spcPct val="0"/>
        </a:spcBef>
        <a:spcAft>
          <a:spcPct val="0"/>
        </a:spcAft>
        <a:defRPr sz="4200">
          <a:solidFill>
            <a:schemeClr val="tx2"/>
          </a:solidFill>
          <a:latin typeface="Garamond" pitchFamily="18" charset="0"/>
          <a:cs typeface="Arial" charset="0"/>
        </a:defRPr>
      </a:lvl8pPr>
      <a:lvl9pPr marL="1828800" algn="l" rtl="0" fontAlgn="base">
        <a:spcBef>
          <a:spcPct val="0"/>
        </a:spcBef>
        <a:spcAft>
          <a:spcPct val="0"/>
        </a:spcAft>
        <a:defRPr sz="4200">
          <a:solidFill>
            <a:schemeClr val="tx2"/>
          </a:solidFill>
          <a:latin typeface="Garamond" pitchFamily="18" charset="0"/>
          <a:cs typeface="Arial" charset="0"/>
        </a:defRPr>
      </a:lvl9pPr>
    </p:titleStyle>
    <p:bodyStyle>
      <a:lvl1pPr marL="342900" indent="-342900" algn="l" rtl="0" eaLnBrk="0" fontAlgn="base" hangingPunct="0">
        <a:spcBef>
          <a:spcPct val="20000"/>
        </a:spcBef>
        <a:spcAft>
          <a:spcPct val="0"/>
        </a:spcAft>
        <a:buClr>
          <a:schemeClr val="tx1"/>
        </a:buClr>
        <a:buSzPct val="65000"/>
        <a:buFont typeface="Courier New" pitchFamily="49" charset="0"/>
        <a:buChar char="o"/>
        <a:defRPr sz="3000">
          <a:solidFill>
            <a:schemeClr val="tx1"/>
          </a:solidFill>
          <a:latin typeface="Calibri" pitchFamily="34" charset="0"/>
          <a:ea typeface="Calibri" pitchFamily="34" charset="0"/>
          <a:cs typeface="Calibri" pitchFamily="34" charset="0"/>
        </a:defRPr>
      </a:lvl1pPr>
      <a:lvl2pPr marL="669925" indent="-325438" algn="l" rtl="0" eaLnBrk="0" fontAlgn="base" hangingPunct="0">
        <a:spcBef>
          <a:spcPct val="20000"/>
        </a:spcBef>
        <a:spcAft>
          <a:spcPct val="0"/>
        </a:spcAft>
        <a:buClr>
          <a:schemeClr val="tx1"/>
        </a:buClr>
        <a:buSzPct val="60000"/>
        <a:buFont typeface="Courier New" pitchFamily="49" charset="0"/>
        <a:buChar char="o"/>
        <a:defRPr sz="2600">
          <a:solidFill>
            <a:schemeClr val="tx1"/>
          </a:solidFill>
          <a:latin typeface="Calibri" pitchFamily="34" charset="0"/>
          <a:ea typeface="Calibri" pitchFamily="34" charset="0"/>
          <a:cs typeface="Calibri" pitchFamily="34" charset="0"/>
        </a:defRPr>
      </a:lvl2pPr>
      <a:lvl3pPr marL="1022350" indent="-350838" algn="l" rtl="0" eaLnBrk="0" fontAlgn="base" hangingPunct="0">
        <a:spcBef>
          <a:spcPct val="20000"/>
        </a:spcBef>
        <a:spcAft>
          <a:spcPct val="0"/>
        </a:spcAft>
        <a:buClr>
          <a:schemeClr val="tx1"/>
        </a:buClr>
        <a:buSzPct val="65000"/>
        <a:buFont typeface="Courier New" pitchFamily="49" charset="0"/>
        <a:buChar char="o"/>
        <a:defRPr sz="2200">
          <a:solidFill>
            <a:schemeClr val="tx1"/>
          </a:solidFill>
          <a:latin typeface="Calibri" pitchFamily="34" charset="0"/>
          <a:ea typeface="Calibri" pitchFamily="34" charset="0"/>
          <a:cs typeface="Calibri" pitchFamily="34" charset="0"/>
        </a:defRPr>
      </a:lvl3pPr>
      <a:lvl4pPr marL="1339850" indent="-315913" algn="l" rtl="0" eaLnBrk="0" fontAlgn="base" hangingPunct="0">
        <a:spcBef>
          <a:spcPct val="20000"/>
        </a:spcBef>
        <a:spcAft>
          <a:spcPct val="0"/>
        </a:spcAft>
        <a:buClr>
          <a:schemeClr val="tx1"/>
        </a:buClr>
        <a:buSzPct val="70000"/>
        <a:buFont typeface="Courier New" pitchFamily="49" charset="0"/>
        <a:buChar char="o"/>
        <a:defRPr sz="2000">
          <a:solidFill>
            <a:schemeClr val="tx1"/>
          </a:solidFill>
          <a:latin typeface="Calibri" pitchFamily="34" charset="0"/>
          <a:ea typeface="Calibri" pitchFamily="34" charset="0"/>
          <a:cs typeface="Calibri" pitchFamily="34" charset="0"/>
        </a:defRPr>
      </a:lvl4pPr>
      <a:lvl5pPr marL="1681163" indent="-339725" algn="l" rtl="0" eaLnBrk="0" fontAlgn="base" hangingPunct="0">
        <a:spcBef>
          <a:spcPct val="20000"/>
        </a:spcBef>
        <a:spcAft>
          <a:spcPct val="0"/>
        </a:spcAft>
        <a:buClr>
          <a:schemeClr val="tx1"/>
        </a:buClr>
        <a:buSzPct val="75000"/>
        <a:buFont typeface="Courier New" pitchFamily="49" charset="0"/>
        <a:buChar char="o"/>
        <a:defRPr sz="2000">
          <a:solidFill>
            <a:schemeClr val="tx1"/>
          </a:solidFill>
          <a:latin typeface="Calibri" pitchFamily="34" charset="0"/>
          <a:ea typeface="Calibri" pitchFamily="34" charset="0"/>
          <a:cs typeface="Calibri" pitchFamily="34" charset="0"/>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56000" y="1602000"/>
            <a:ext cx="7848448"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8" name="Straight Connector 7"/>
          <p:cNvCxnSpPr/>
          <p:nvPr/>
        </p:nvCxnSpPr>
        <p:spPr>
          <a:xfrm>
            <a:off x="0" y="6223651"/>
            <a:ext cx="9144000" cy="1588"/>
          </a:xfrm>
          <a:prstGeom prst="line">
            <a:avLst/>
          </a:prstGeom>
          <a:noFill/>
          <a:ln w="9525" cap="flat" cmpd="sng" algn="ctr">
            <a:solidFill>
              <a:srgbClr val="7B7C7C">
                <a:shade val="95000"/>
                <a:satMod val="105000"/>
              </a:srgbClr>
            </a:solidFill>
            <a:prstDash val="solid"/>
          </a:ln>
          <a:effectLst/>
        </p:spPr>
      </p:cxnSp>
      <p:pic>
        <p:nvPicPr>
          <p:cNvPr id="9" name="Picture 8" descr="optimus_main_logo_no_text_rgb.png"/>
          <p:cNvPicPr>
            <a:picLocks noChangeAspect="1"/>
          </p:cNvPicPr>
          <p:nvPr/>
        </p:nvPicPr>
        <p:blipFill>
          <a:blip r:embed="rId4" cstate="print"/>
          <a:stretch>
            <a:fillRect/>
          </a:stretch>
        </p:blipFill>
        <p:spPr>
          <a:xfrm>
            <a:off x="7854552" y="358662"/>
            <a:ext cx="749896" cy="774892"/>
          </a:xfrm>
          <a:prstGeom prst="rect">
            <a:avLst/>
          </a:prstGeom>
        </p:spPr>
      </p:pic>
      <p:sp>
        <p:nvSpPr>
          <p:cNvPr id="10" name="Content Placeholder 1"/>
          <p:cNvSpPr txBox="1">
            <a:spLocks/>
          </p:cNvSpPr>
          <p:nvPr/>
        </p:nvSpPr>
        <p:spPr>
          <a:xfrm>
            <a:off x="773010" y="6322993"/>
            <a:ext cx="4978844" cy="398482"/>
          </a:xfrm>
          <a:prstGeom prst="rect">
            <a:avLst/>
          </a:prstGeom>
        </p:spPr>
        <p:txBody>
          <a:bodyPr wrap="none">
            <a:no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GB" sz="1200" b="1" i="0" u="none" strike="noStrike" kern="0" cap="none" spc="300" normalizeH="0" baseline="0" noProof="0" dirty="0">
                <a:ln>
                  <a:noFill/>
                </a:ln>
                <a:solidFill>
                  <a:srgbClr val="399DDC"/>
                </a:solidFill>
                <a:effectLst/>
                <a:uLnTx/>
                <a:uFillTx/>
                <a:latin typeface="Trebuchet MS"/>
                <a:ea typeface="+mn-ea"/>
                <a:cs typeface="Trebuchet MS"/>
              </a:rPr>
              <a:t>DEVELOPING</a:t>
            </a:r>
            <a:r>
              <a:rPr kumimoji="0" lang="en-GB" sz="1200" b="1" i="0" u="none" strike="noStrike" kern="0" cap="none" spc="300" normalizeH="0" baseline="0" noProof="0" dirty="0">
                <a:ln>
                  <a:noFill/>
                </a:ln>
                <a:solidFill>
                  <a:srgbClr val="414954"/>
                </a:solidFill>
                <a:effectLst/>
                <a:uLnTx/>
                <a:uFillTx/>
                <a:latin typeface="Trebuchet MS"/>
                <a:ea typeface="+mn-ea"/>
                <a:cs typeface="Trebuchet MS"/>
              </a:rPr>
              <a:t> EXCELLENCE </a:t>
            </a:r>
            <a:r>
              <a:rPr kumimoji="0" lang="en-GB" sz="1200" b="1" i="0" u="none" strike="noStrike" kern="0" cap="none" spc="300" normalizeH="0" baseline="0" noProof="0" dirty="0">
                <a:ln>
                  <a:noFill/>
                </a:ln>
                <a:solidFill>
                  <a:srgbClr val="399DDC"/>
                </a:solidFill>
                <a:effectLst/>
                <a:uLnTx/>
                <a:uFillTx/>
                <a:latin typeface="Trebuchet MS"/>
                <a:ea typeface="+mn-ea"/>
                <a:cs typeface="Trebuchet MS"/>
              </a:rPr>
              <a:t>TOGETHER</a:t>
            </a:r>
          </a:p>
        </p:txBody>
      </p:sp>
      <p:sp>
        <p:nvSpPr>
          <p:cNvPr id="14" name="Title Placeholder 12"/>
          <p:cNvSpPr>
            <a:spLocks noGrp="1"/>
          </p:cNvSpPr>
          <p:nvPr>
            <p:ph type="title"/>
          </p:nvPr>
        </p:nvSpPr>
        <p:spPr>
          <a:xfrm>
            <a:off x="756000" y="860400"/>
            <a:ext cx="6192000" cy="579600"/>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3314356282"/>
      </p:ext>
    </p:extLst>
  </p:cSld>
  <p:clrMap bg1="lt1" tx1="dk1" bg2="lt2" tx2="dk2" accent1="accent1" accent2="accent2" accent3="accent3" accent4="accent4" accent5="accent5" accent6="accent6" hlink="hlink" folHlink="folHlink"/>
  <p:sldLayoutIdLst>
    <p:sldLayoutId id="2147483928" r:id="rId1"/>
    <p:sldLayoutId id="2147483929" r:id="rId2"/>
  </p:sldLayoutIdLst>
  <p:hf sldNum="0" hdr="0" ftr="0" dt="0"/>
  <p:txStyles>
    <p:titleStyle>
      <a:lvl1pPr algn="l" defTabSz="914400" rtl="0" eaLnBrk="1" latinLnBrk="0" hangingPunct="1">
        <a:spcBef>
          <a:spcPct val="0"/>
        </a:spcBef>
        <a:buNone/>
        <a:defRPr sz="2400" kern="1200">
          <a:solidFill>
            <a:srgbClr val="414954"/>
          </a:solidFill>
          <a:latin typeface="Trebuchet MS" pitchFamily="34" charset="0"/>
          <a:ea typeface="+mj-ea"/>
          <a:cs typeface="+mj-cs"/>
        </a:defRPr>
      </a:lvl1pPr>
    </p:titleStyle>
    <p:bodyStyle>
      <a:lvl1pPr marL="342900" indent="-342900" algn="l" defTabSz="914400" rtl="0" eaLnBrk="1" latinLnBrk="0" hangingPunct="1">
        <a:spcBef>
          <a:spcPts val="0"/>
        </a:spcBef>
        <a:spcAft>
          <a:spcPts val="1400"/>
        </a:spcAft>
        <a:buClr>
          <a:srgbClr val="414954"/>
        </a:buClr>
        <a:buSzPct val="80000"/>
        <a:buFont typeface="Wingdings" pitchFamily="2" charset="2"/>
        <a:buChar char="¤"/>
        <a:defRPr sz="1400" kern="1200">
          <a:solidFill>
            <a:srgbClr val="414954"/>
          </a:solidFill>
          <a:latin typeface="Trebuchet MS" pitchFamily="34" charset="0"/>
          <a:ea typeface="+mn-ea"/>
          <a:cs typeface="+mn-cs"/>
        </a:defRPr>
      </a:lvl1pPr>
      <a:lvl2pPr marL="742950" indent="-285750" algn="l" defTabSz="914400" rtl="0" eaLnBrk="1" latinLnBrk="0" hangingPunct="1">
        <a:spcBef>
          <a:spcPts val="0"/>
        </a:spcBef>
        <a:spcAft>
          <a:spcPts val="1400"/>
        </a:spcAft>
        <a:buFont typeface="Arial" pitchFamily="34" charset="0"/>
        <a:buChar char="–"/>
        <a:defRPr sz="1400" kern="1200">
          <a:solidFill>
            <a:srgbClr val="414954"/>
          </a:solidFill>
          <a:latin typeface="Trebuchet MS" pitchFamily="34" charset="0"/>
          <a:ea typeface="+mn-ea"/>
          <a:cs typeface="+mn-cs"/>
        </a:defRPr>
      </a:lvl2pPr>
      <a:lvl3pPr marL="1143000" indent="-228600" algn="l" defTabSz="914400" rtl="0" eaLnBrk="1" latinLnBrk="0" hangingPunct="1">
        <a:spcBef>
          <a:spcPts val="0"/>
        </a:spcBef>
        <a:spcAft>
          <a:spcPts val="1400"/>
        </a:spcAft>
        <a:buFont typeface="Arial" pitchFamily="34" charset="0"/>
        <a:buChar char="•"/>
        <a:defRPr sz="1400" kern="1200">
          <a:solidFill>
            <a:srgbClr val="414954"/>
          </a:solidFill>
          <a:latin typeface="Trebuchet MS" pitchFamily="34" charset="0"/>
          <a:ea typeface="+mn-ea"/>
          <a:cs typeface="+mn-cs"/>
        </a:defRPr>
      </a:lvl3pPr>
      <a:lvl4pPr marL="1600200" indent="-228600" algn="l" defTabSz="914400" rtl="0" eaLnBrk="1" latinLnBrk="0" hangingPunct="1">
        <a:spcBef>
          <a:spcPts val="0"/>
        </a:spcBef>
        <a:spcAft>
          <a:spcPts val="1400"/>
        </a:spcAft>
        <a:buFont typeface="Arial" pitchFamily="34" charset="0"/>
        <a:buChar char="–"/>
        <a:defRPr sz="1400" kern="1200">
          <a:solidFill>
            <a:srgbClr val="414954"/>
          </a:solidFill>
          <a:latin typeface="Trebuchet MS" pitchFamily="34" charset="0"/>
          <a:ea typeface="+mn-ea"/>
          <a:cs typeface="+mn-cs"/>
        </a:defRPr>
      </a:lvl4pPr>
      <a:lvl5pPr marL="2057400" indent="-228600" algn="l" defTabSz="914400" rtl="0" eaLnBrk="1" latinLnBrk="0" hangingPunct="1">
        <a:spcBef>
          <a:spcPts val="0"/>
        </a:spcBef>
        <a:spcAft>
          <a:spcPts val="1400"/>
        </a:spcAft>
        <a:buFont typeface="Arial" pitchFamily="34" charset="0"/>
        <a:buChar char="»"/>
        <a:defRPr sz="1400" kern="1200">
          <a:solidFill>
            <a:srgbClr val="414954"/>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56000" y="1602000"/>
            <a:ext cx="7848448"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8" name="Straight Connector 7"/>
          <p:cNvCxnSpPr/>
          <p:nvPr/>
        </p:nvCxnSpPr>
        <p:spPr>
          <a:xfrm>
            <a:off x="0" y="6223651"/>
            <a:ext cx="9144000" cy="1588"/>
          </a:xfrm>
          <a:prstGeom prst="line">
            <a:avLst/>
          </a:prstGeom>
          <a:noFill/>
          <a:ln w="9525" cap="flat" cmpd="sng" algn="ctr">
            <a:solidFill>
              <a:srgbClr val="7B7C7C">
                <a:shade val="95000"/>
                <a:satMod val="105000"/>
              </a:srgbClr>
            </a:solidFill>
            <a:prstDash val="solid"/>
          </a:ln>
          <a:effectLst/>
        </p:spPr>
      </p:cxnSp>
      <p:pic>
        <p:nvPicPr>
          <p:cNvPr id="9" name="Picture 8" descr="optimus_main_logo_no_text_rgb.png"/>
          <p:cNvPicPr>
            <a:picLocks noChangeAspect="1"/>
          </p:cNvPicPr>
          <p:nvPr/>
        </p:nvPicPr>
        <p:blipFill>
          <a:blip r:embed="rId4" cstate="print"/>
          <a:stretch>
            <a:fillRect/>
          </a:stretch>
        </p:blipFill>
        <p:spPr>
          <a:xfrm>
            <a:off x="7854552" y="358662"/>
            <a:ext cx="749896" cy="774892"/>
          </a:xfrm>
          <a:prstGeom prst="rect">
            <a:avLst/>
          </a:prstGeom>
        </p:spPr>
      </p:pic>
      <p:sp>
        <p:nvSpPr>
          <p:cNvPr id="10" name="Content Placeholder 1"/>
          <p:cNvSpPr txBox="1">
            <a:spLocks/>
          </p:cNvSpPr>
          <p:nvPr/>
        </p:nvSpPr>
        <p:spPr>
          <a:xfrm>
            <a:off x="773010" y="6322993"/>
            <a:ext cx="4978844" cy="398482"/>
          </a:xfrm>
          <a:prstGeom prst="rect">
            <a:avLst/>
          </a:prstGeom>
        </p:spPr>
        <p:txBody>
          <a:bodyPr wrap="none">
            <a:no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GB" sz="1200" b="1" i="0" u="none" strike="noStrike" kern="0" cap="none" spc="300" normalizeH="0" baseline="0" noProof="0" dirty="0">
                <a:ln>
                  <a:noFill/>
                </a:ln>
                <a:solidFill>
                  <a:srgbClr val="399DDC"/>
                </a:solidFill>
                <a:effectLst/>
                <a:uLnTx/>
                <a:uFillTx/>
                <a:latin typeface="Trebuchet MS"/>
                <a:ea typeface="+mn-ea"/>
                <a:cs typeface="Trebuchet MS"/>
              </a:rPr>
              <a:t>DEVELOPING</a:t>
            </a:r>
            <a:r>
              <a:rPr kumimoji="0" lang="en-GB" sz="1200" b="1" i="0" u="none" strike="noStrike" kern="0" cap="none" spc="300" normalizeH="0" baseline="0" noProof="0" dirty="0">
                <a:ln>
                  <a:noFill/>
                </a:ln>
                <a:solidFill>
                  <a:srgbClr val="414954"/>
                </a:solidFill>
                <a:effectLst/>
                <a:uLnTx/>
                <a:uFillTx/>
                <a:latin typeface="Trebuchet MS"/>
                <a:ea typeface="+mn-ea"/>
                <a:cs typeface="Trebuchet MS"/>
              </a:rPr>
              <a:t> EXCELLENCE </a:t>
            </a:r>
            <a:r>
              <a:rPr kumimoji="0" lang="en-GB" sz="1200" b="1" i="0" u="none" strike="noStrike" kern="0" cap="none" spc="300" normalizeH="0" baseline="0" noProof="0" dirty="0">
                <a:ln>
                  <a:noFill/>
                </a:ln>
                <a:solidFill>
                  <a:srgbClr val="399DDC"/>
                </a:solidFill>
                <a:effectLst/>
                <a:uLnTx/>
                <a:uFillTx/>
                <a:latin typeface="Trebuchet MS"/>
                <a:ea typeface="+mn-ea"/>
                <a:cs typeface="Trebuchet MS"/>
              </a:rPr>
              <a:t>TOGETHER</a:t>
            </a:r>
          </a:p>
        </p:txBody>
      </p:sp>
      <p:sp>
        <p:nvSpPr>
          <p:cNvPr id="14" name="Title Placeholder 12"/>
          <p:cNvSpPr>
            <a:spLocks noGrp="1"/>
          </p:cNvSpPr>
          <p:nvPr>
            <p:ph type="title"/>
          </p:nvPr>
        </p:nvSpPr>
        <p:spPr>
          <a:xfrm>
            <a:off x="756000" y="860400"/>
            <a:ext cx="6192000" cy="579600"/>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2726949370"/>
      </p:ext>
    </p:extLst>
  </p:cSld>
  <p:clrMap bg1="lt1" tx1="dk1" bg2="lt2" tx2="dk2" accent1="accent1" accent2="accent2" accent3="accent3" accent4="accent4" accent5="accent5" accent6="accent6" hlink="hlink" folHlink="folHlink"/>
  <p:sldLayoutIdLst>
    <p:sldLayoutId id="2147483931" r:id="rId1"/>
    <p:sldLayoutId id="2147483932" r:id="rId2"/>
  </p:sldLayoutIdLst>
  <p:hf sldNum="0" hdr="0" ftr="0" dt="0"/>
  <p:txStyles>
    <p:titleStyle>
      <a:lvl1pPr algn="l" defTabSz="914400" rtl="0" eaLnBrk="1" latinLnBrk="0" hangingPunct="1">
        <a:spcBef>
          <a:spcPct val="0"/>
        </a:spcBef>
        <a:buNone/>
        <a:defRPr sz="2400" kern="1200">
          <a:solidFill>
            <a:srgbClr val="414954"/>
          </a:solidFill>
          <a:latin typeface="Trebuchet MS" pitchFamily="34" charset="0"/>
          <a:ea typeface="+mj-ea"/>
          <a:cs typeface="+mj-cs"/>
        </a:defRPr>
      </a:lvl1pPr>
    </p:titleStyle>
    <p:bodyStyle>
      <a:lvl1pPr marL="342900" indent="-342900" algn="l" defTabSz="914400" rtl="0" eaLnBrk="1" latinLnBrk="0" hangingPunct="1">
        <a:spcBef>
          <a:spcPts val="0"/>
        </a:spcBef>
        <a:spcAft>
          <a:spcPts val="1400"/>
        </a:spcAft>
        <a:buClr>
          <a:srgbClr val="414954"/>
        </a:buClr>
        <a:buSzPct val="80000"/>
        <a:buFont typeface="Wingdings" pitchFamily="2" charset="2"/>
        <a:buChar char="¤"/>
        <a:defRPr sz="1400" kern="1200">
          <a:solidFill>
            <a:srgbClr val="414954"/>
          </a:solidFill>
          <a:latin typeface="Trebuchet MS" pitchFamily="34" charset="0"/>
          <a:ea typeface="+mn-ea"/>
          <a:cs typeface="+mn-cs"/>
        </a:defRPr>
      </a:lvl1pPr>
      <a:lvl2pPr marL="742950" indent="-285750" algn="l" defTabSz="914400" rtl="0" eaLnBrk="1" latinLnBrk="0" hangingPunct="1">
        <a:spcBef>
          <a:spcPts val="0"/>
        </a:spcBef>
        <a:spcAft>
          <a:spcPts val="1400"/>
        </a:spcAft>
        <a:buFont typeface="Arial" pitchFamily="34" charset="0"/>
        <a:buChar char="–"/>
        <a:defRPr sz="1400" kern="1200">
          <a:solidFill>
            <a:srgbClr val="414954"/>
          </a:solidFill>
          <a:latin typeface="Trebuchet MS" pitchFamily="34" charset="0"/>
          <a:ea typeface="+mn-ea"/>
          <a:cs typeface="+mn-cs"/>
        </a:defRPr>
      </a:lvl2pPr>
      <a:lvl3pPr marL="1143000" indent="-228600" algn="l" defTabSz="914400" rtl="0" eaLnBrk="1" latinLnBrk="0" hangingPunct="1">
        <a:spcBef>
          <a:spcPts val="0"/>
        </a:spcBef>
        <a:spcAft>
          <a:spcPts val="1400"/>
        </a:spcAft>
        <a:buFont typeface="Arial" pitchFamily="34" charset="0"/>
        <a:buChar char="•"/>
        <a:defRPr sz="1400" kern="1200">
          <a:solidFill>
            <a:srgbClr val="414954"/>
          </a:solidFill>
          <a:latin typeface="Trebuchet MS" pitchFamily="34" charset="0"/>
          <a:ea typeface="+mn-ea"/>
          <a:cs typeface="+mn-cs"/>
        </a:defRPr>
      </a:lvl3pPr>
      <a:lvl4pPr marL="1600200" indent="-228600" algn="l" defTabSz="914400" rtl="0" eaLnBrk="1" latinLnBrk="0" hangingPunct="1">
        <a:spcBef>
          <a:spcPts val="0"/>
        </a:spcBef>
        <a:spcAft>
          <a:spcPts val="1400"/>
        </a:spcAft>
        <a:buFont typeface="Arial" pitchFamily="34" charset="0"/>
        <a:buChar char="–"/>
        <a:defRPr sz="1400" kern="1200">
          <a:solidFill>
            <a:srgbClr val="414954"/>
          </a:solidFill>
          <a:latin typeface="Trebuchet MS" pitchFamily="34" charset="0"/>
          <a:ea typeface="+mn-ea"/>
          <a:cs typeface="+mn-cs"/>
        </a:defRPr>
      </a:lvl4pPr>
      <a:lvl5pPr marL="2057400" indent="-228600" algn="l" defTabSz="914400" rtl="0" eaLnBrk="1" latinLnBrk="0" hangingPunct="1">
        <a:spcBef>
          <a:spcPts val="0"/>
        </a:spcBef>
        <a:spcAft>
          <a:spcPts val="1400"/>
        </a:spcAft>
        <a:buFont typeface="Arial" pitchFamily="34" charset="0"/>
        <a:buChar char="»"/>
        <a:defRPr sz="1400" kern="1200">
          <a:solidFill>
            <a:srgbClr val="414954"/>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56000" y="1602000"/>
            <a:ext cx="7848448"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8" name="Straight Connector 7"/>
          <p:cNvCxnSpPr/>
          <p:nvPr/>
        </p:nvCxnSpPr>
        <p:spPr>
          <a:xfrm>
            <a:off x="0" y="6223651"/>
            <a:ext cx="9144000" cy="1588"/>
          </a:xfrm>
          <a:prstGeom prst="line">
            <a:avLst/>
          </a:prstGeom>
          <a:noFill/>
          <a:ln w="9525" cap="flat" cmpd="sng" algn="ctr">
            <a:solidFill>
              <a:srgbClr val="7B7C7C">
                <a:shade val="95000"/>
                <a:satMod val="105000"/>
              </a:srgbClr>
            </a:solidFill>
            <a:prstDash val="solid"/>
          </a:ln>
          <a:effectLst/>
        </p:spPr>
      </p:cxnSp>
      <p:pic>
        <p:nvPicPr>
          <p:cNvPr id="9" name="Picture 8" descr="optimus_main_logo_no_text_rgb.png"/>
          <p:cNvPicPr>
            <a:picLocks noChangeAspect="1"/>
          </p:cNvPicPr>
          <p:nvPr/>
        </p:nvPicPr>
        <p:blipFill>
          <a:blip r:embed="rId4" cstate="print"/>
          <a:stretch>
            <a:fillRect/>
          </a:stretch>
        </p:blipFill>
        <p:spPr>
          <a:xfrm>
            <a:off x="7854552" y="358662"/>
            <a:ext cx="749896" cy="774892"/>
          </a:xfrm>
          <a:prstGeom prst="rect">
            <a:avLst/>
          </a:prstGeom>
        </p:spPr>
      </p:pic>
      <p:sp>
        <p:nvSpPr>
          <p:cNvPr id="10" name="Content Placeholder 1"/>
          <p:cNvSpPr txBox="1">
            <a:spLocks/>
          </p:cNvSpPr>
          <p:nvPr/>
        </p:nvSpPr>
        <p:spPr>
          <a:xfrm>
            <a:off x="773010" y="6322993"/>
            <a:ext cx="4978844" cy="398482"/>
          </a:xfrm>
          <a:prstGeom prst="rect">
            <a:avLst/>
          </a:prstGeom>
        </p:spPr>
        <p:txBody>
          <a:bodyPr wrap="none">
            <a:no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GB" sz="1200" b="1" i="0" u="none" strike="noStrike" kern="0" cap="none" spc="300" normalizeH="0" baseline="0" noProof="0" dirty="0">
                <a:ln>
                  <a:noFill/>
                </a:ln>
                <a:solidFill>
                  <a:srgbClr val="399DDC"/>
                </a:solidFill>
                <a:effectLst/>
                <a:uLnTx/>
                <a:uFillTx/>
                <a:latin typeface="Trebuchet MS"/>
                <a:ea typeface="+mn-ea"/>
                <a:cs typeface="Trebuchet MS"/>
              </a:rPr>
              <a:t>DEVELOPING</a:t>
            </a:r>
            <a:r>
              <a:rPr kumimoji="0" lang="en-GB" sz="1200" b="1" i="0" u="none" strike="noStrike" kern="0" cap="none" spc="300" normalizeH="0" baseline="0" noProof="0" dirty="0">
                <a:ln>
                  <a:noFill/>
                </a:ln>
                <a:solidFill>
                  <a:srgbClr val="414954"/>
                </a:solidFill>
                <a:effectLst/>
                <a:uLnTx/>
                <a:uFillTx/>
                <a:latin typeface="Trebuchet MS"/>
                <a:ea typeface="+mn-ea"/>
                <a:cs typeface="Trebuchet MS"/>
              </a:rPr>
              <a:t> EXCELLENCE </a:t>
            </a:r>
            <a:r>
              <a:rPr kumimoji="0" lang="en-GB" sz="1200" b="1" i="0" u="none" strike="noStrike" kern="0" cap="none" spc="300" normalizeH="0" baseline="0" noProof="0" dirty="0">
                <a:ln>
                  <a:noFill/>
                </a:ln>
                <a:solidFill>
                  <a:srgbClr val="399DDC"/>
                </a:solidFill>
                <a:effectLst/>
                <a:uLnTx/>
                <a:uFillTx/>
                <a:latin typeface="Trebuchet MS"/>
                <a:ea typeface="+mn-ea"/>
                <a:cs typeface="Trebuchet MS"/>
              </a:rPr>
              <a:t>TOGETHER</a:t>
            </a:r>
          </a:p>
        </p:txBody>
      </p:sp>
      <p:sp>
        <p:nvSpPr>
          <p:cNvPr id="14" name="Title Placeholder 12"/>
          <p:cNvSpPr>
            <a:spLocks noGrp="1"/>
          </p:cNvSpPr>
          <p:nvPr>
            <p:ph type="title"/>
          </p:nvPr>
        </p:nvSpPr>
        <p:spPr>
          <a:xfrm>
            <a:off x="756000" y="860400"/>
            <a:ext cx="6192000" cy="579600"/>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2252663568"/>
      </p:ext>
    </p:extLst>
  </p:cSld>
  <p:clrMap bg1="lt1" tx1="dk1" bg2="lt2" tx2="dk2" accent1="accent1" accent2="accent2" accent3="accent3" accent4="accent4" accent5="accent5" accent6="accent6" hlink="hlink" folHlink="folHlink"/>
  <p:sldLayoutIdLst>
    <p:sldLayoutId id="2147483934" r:id="rId1"/>
    <p:sldLayoutId id="2147483935" r:id="rId2"/>
  </p:sldLayoutIdLst>
  <p:hf sldNum="0" hdr="0" ftr="0" dt="0"/>
  <p:txStyles>
    <p:titleStyle>
      <a:lvl1pPr algn="l" defTabSz="914400" rtl="0" eaLnBrk="1" latinLnBrk="0" hangingPunct="1">
        <a:spcBef>
          <a:spcPct val="0"/>
        </a:spcBef>
        <a:buNone/>
        <a:defRPr sz="2400" kern="1200">
          <a:solidFill>
            <a:srgbClr val="414954"/>
          </a:solidFill>
          <a:latin typeface="Trebuchet MS" pitchFamily="34" charset="0"/>
          <a:ea typeface="+mj-ea"/>
          <a:cs typeface="+mj-cs"/>
        </a:defRPr>
      </a:lvl1pPr>
    </p:titleStyle>
    <p:bodyStyle>
      <a:lvl1pPr marL="342900" indent="-342900" algn="l" defTabSz="914400" rtl="0" eaLnBrk="1" latinLnBrk="0" hangingPunct="1">
        <a:spcBef>
          <a:spcPts val="0"/>
        </a:spcBef>
        <a:spcAft>
          <a:spcPts val="1400"/>
        </a:spcAft>
        <a:buClr>
          <a:srgbClr val="414954"/>
        </a:buClr>
        <a:buSzPct val="80000"/>
        <a:buFont typeface="Wingdings" pitchFamily="2" charset="2"/>
        <a:buChar char="¤"/>
        <a:defRPr sz="1400" kern="1200">
          <a:solidFill>
            <a:srgbClr val="414954"/>
          </a:solidFill>
          <a:latin typeface="Trebuchet MS" pitchFamily="34" charset="0"/>
          <a:ea typeface="+mn-ea"/>
          <a:cs typeface="+mn-cs"/>
        </a:defRPr>
      </a:lvl1pPr>
      <a:lvl2pPr marL="742950" indent="-285750" algn="l" defTabSz="914400" rtl="0" eaLnBrk="1" latinLnBrk="0" hangingPunct="1">
        <a:spcBef>
          <a:spcPts val="0"/>
        </a:spcBef>
        <a:spcAft>
          <a:spcPts val="1400"/>
        </a:spcAft>
        <a:buFont typeface="Arial" pitchFamily="34" charset="0"/>
        <a:buChar char="–"/>
        <a:defRPr sz="1400" kern="1200">
          <a:solidFill>
            <a:srgbClr val="414954"/>
          </a:solidFill>
          <a:latin typeface="Trebuchet MS" pitchFamily="34" charset="0"/>
          <a:ea typeface="+mn-ea"/>
          <a:cs typeface="+mn-cs"/>
        </a:defRPr>
      </a:lvl2pPr>
      <a:lvl3pPr marL="1143000" indent="-228600" algn="l" defTabSz="914400" rtl="0" eaLnBrk="1" latinLnBrk="0" hangingPunct="1">
        <a:spcBef>
          <a:spcPts val="0"/>
        </a:spcBef>
        <a:spcAft>
          <a:spcPts val="1400"/>
        </a:spcAft>
        <a:buFont typeface="Arial" pitchFamily="34" charset="0"/>
        <a:buChar char="•"/>
        <a:defRPr sz="1400" kern="1200">
          <a:solidFill>
            <a:srgbClr val="414954"/>
          </a:solidFill>
          <a:latin typeface="Trebuchet MS" pitchFamily="34" charset="0"/>
          <a:ea typeface="+mn-ea"/>
          <a:cs typeface="+mn-cs"/>
        </a:defRPr>
      </a:lvl3pPr>
      <a:lvl4pPr marL="1600200" indent="-228600" algn="l" defTabSz="914400" rtl="0" eaLnBrk="1" latinLnBrk="0" hangingPunct="1">
        <a:spcBef>
          <a:spcPts val="0"/>
        </a:spcBef>
        <a:spcAft>
          <a:spcPts val="1400"/>
        </a:spcAft>
        <a:buFont typeface="Arial" pitchFamily="34" charset="0"/>
        <a:buChar char="–"/>
        <a:defRPr sz="1400" kern="1200">
          <a:solidFill>
            <a:srgbClr val="414954"/>
          </a:solidFill>
          <a:latin typeface="Trebuchet MS" pitchFamily="34" charset="0"/>
          <a:ea typeface="+mn-ea"/>
          <a:cs typeface="+mn-cs"/>
        </a:defRPr>
      </a:lvl4pPr>
      <a:lvl5pPr marL="2057400" indent="-228600" algn="l" defTabSz="914400" rtl="0" eaLnBrk="1" latinLnBrk="0" hangingPunct="1">
        <a:spcBef>
          <a:spcPts val="0"/>
        </a:spcBef>
        <a:spcAft>
          <a:spcPts val="1400"/>
        </a:spcAft>
        <a:buFont typeface="Arial" pitchFamily="34" charset="0"/>
        <a:buChar char="»"/>
        <a:defRPr sz="1400" kern="1200">
          <a:solidFill>
            <a:srgbClr val="414954"/>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56000" y="1602000"/>
            <a:ext cx="7848448"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8" name="Straight Connector 7"/>
          <p:cNvCxnSpPr/>
          <p:nvPr/>
        </p:nvCxnSpPr>
        <p:spPr>
          <a:xfrm>
            <a:off x="0" y="6223651"/>
            <a:ext cx="9144000" cy="1588"/>
          </a:xfrm>
          <a:prstGeom prst="line">
            <a:avLst/>
          </a:prstGeom>
          <a:noFill/>
          <a:ln w="9525" cap="flat" cmpd="sng" algn="ctr">
            <a:solidFill>
              <a:srgbClr val="7B7C7C">
                <a:shade val="95000"/>
                <a:satMod val="105000"/>
              </a:srgbClr>
            </a:solidFill>
            <a:prstDash val="solid"/>
          </a:ln>
          <a:effectLst/>
        </p:spPr>
      </p:cxnSp>
      <p:pic>
        <p:nvPicPr>
          <p:cNvPr id="9" name="Picture 8" descr="optimus_main_logo_no_text_rgb.png"/>
          <p:cNvPicPr>
            <a:picLocks noChangeAspect="1"/>
          </p:cNvPicPr>
          <p:nvPr/>
        </p:nvPicPr>
        <p:blipFill>
          <a:blip r:embed="rId4" cstate="print"/>
          <a:stretch>
            <a:fillRect/>
          </a:stretch>
        </p:blipFill>
        <p:spPr>
          <a:xfrm>
            <a:off x="7854552" y="358662"/>
            <a:ext cx="749896" cy="774892"/>
          </a:xfrm>
          <a:prstGeom prst="rect">
            <a:avLst/>
          </a:prstGeom>
        </p:spPr>
      </p:pic>
      <p:sp>
        <p:nvSpPr>
          <p:cNvPr id="10" name="Content Placeholder 1"/>
          <p:cNvSpPr txBox="1">
            <a:spLocks/>
          </p:cNvSpPr>
          <p:nvPr/>
        </p:nvSpPr>
        <p:spPr>
          <a:xfrm>
            <a:off x="773010" y="6322993"/>
            <a:ext cx="4978844" cy="398482"/>
          </a:xfrm>
          <a:prstGeom prst="rect">
            <a:avLst/>
          </a:prstGeom>
        </p:spPr>
        <p:txBody>
          <a:bodyPr wrap="none">
            <a:no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GB" sz="1200" b="1" i="0" u="none" strike="noStrike" kern="0" cap="none" spc="300" normalizeH="0" baseline="0" noProof="0" dirty="0">
                <a:ln>
                  <a:noFill/>
                </a:ln>
                <a:solidFill>
                  <a:srgbClr val="399DDC"/>
                </a:solidFill>
                <a:effectLst/>
                <a:uLnTx/>
                <a:uFillTx/>
                <a:latin typeface="Trebuchet MS"/>
                <a:ea typeface="+mn-ea"/>
                <a:cs typeface="Trebuchet MS"/>
              </a:rPr>
              <a:t>DEVELOPING</a:t>
            </a:r>
            <a:r>
              <a:rPr kumimoji="0" lang="en-GB" sz="1200" b="1" i="0" u="none" strike="noStrike" kern="0" cap="none" spc="300" normalizeH="0" baseline="0" noProof="0" dirty="0">
                <a:ln>
                  <a:noFill/>
                </a:ln>
                <a:solidFill>
                  <a:srgbClr val="414954"/>
                </a:solidFill>
                <a:effectLst/>
                <a:uLnTx/>
                <a:uFillTx/>
                <a:latin typeface="Trebuchet MS"/>
                <a:ea typeface="+mn-ea"/>
                <a:cs typeface="Trebuchet MS"/>
              </a:rPr>
              <a:t> EXCELLENCE </a:t>
            </a:r>
            <a:r>
              <a:rPr kumimoji="0" lang="en-GB" sz="1200" b="1" i="0" u="none" strike="noStrike" kern="0" cap="none" spc="300" normalizeH="0" baseline="0" noProof="0" dirty="0">
                <a:ln>
                  <a:noFill/>
                </a:ln>
                <a:solidFill>
                  <a:srgbClr val="399DDC"/>
                </a:solidFill>
                <a:effectLst/>
                <a:uLnTx/>
                <a:uFillTx/>
                <a:latin typeface="Trebuchet MS"/>
                <a:ea typeface="+mn-ea"/>
                <a:cs typeface="Trebuchet MS"/>
              </a:rPr>
              <a:t>TOGETHER</a:t>
            </a:r>
          </a:p>
        </p:txBody>
      </p:sp>
      <p:sp>
        <p:nvSpPr>
          <p:cNvPr id="14" name="Title Placeholder 12"/>
          <p:cNvSpPr>
            <a:spLocks noGrp="1"/>
          </p:cNvSpPr>
          <p:nvPr>
            <p:ph type="title"/>
          </p:nvPr>
        </p:nvSpPr>
        <p:spPr>
          <a:xfrm>
            <a:off x="756000" y="860400"/>
            <a:ext cx="6192000" cy="579600"/>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193997719"/>
      </p:ext>
    </p:extLst>
  </p:cSld>
  <p:clrMap bg1="lt1" tx1="dk1" bg2="lt2" tx2="dk2" accent1="accent1" accent2="accent2" accent3="accent3" accent4="accent4" accent5="accent5" accent6="accent6" hlink="hlink" folHlink="folHlink"/>
  <p:sldLayoutIdLst>
    <p:sldLayoutId id="2147483937" r:id="rId1"/>
    <p:sldLayoutId id="2147483938" r:id="rId2"/>
  </p:sldLayoutIdLst>
  <p:hf sldNum="0" hdr="0" ftr="0" dt="0"/>
  <p:txStyles>
    <p:titleStyle>
      <a:lvl1pPr algn="l" defTabSz="914400" rtl="0" eaLnBrk="1" latinLnBrk="0" hangingPunct="1">
        <a:spcBef>
          <a:spcPct val="0"/>
        </a:spcBef>
        <a:buNone/>
        <a:defRPr sz="2400" kern="1200">
          <a:solidFill>
            <a:srgbClr val="414954"/>
          </a:solidFill>
          <a:latin typeface="Trebuchet MS" pitchFamily="34" charset="0"/>
          <a:ea typeface="+mj-ea"/>
          <a:cs typeface="+mj-cs"/>
        </a:defRPr>
      </a:lvl1pPr>
    </p:titleStyle>
    <p:bodyStyle>
      <a:lvl1pPr marL="342900" indent="-342900" algn="l" defTabSz="914400" rtl="0" eaLnBrk="1" latinLnBrk="0" hangingPunct="1">
        <a:spcBef>
          <a:spcPts val="0"/>
        </a:spcBef>
        <a:spcAft>
          <a:spcPts val="1400"/>
        </a:spcAft>
        <a:buClr>
          <a:srgbClr val="414954"/>
        </a:buClr>
        <a:buSzPct val="80000"/>
        <a:buFont typeface="Wingdings" pitchFamily="2" charset="2"/>
        <a:buChar char="¤"/>
        <a:defRPr sz="1400" kern="1200">
          <a:solidFill>
            <a:srgbClr val="414954"/>
          </a:solidFill>
          <a:latin typeface="Trebuchet MS" pitchFamily="34" charset="0"/>
          <a:ea typeface="+mn-ea"/>
          <a:cs typeface="+mn-cs"/>
        </a:defRPr>
      </a:lvl1pPr>
      <a:lvl2pPr marL="742950" indent="-285750" algn="l" defTabSz="914400" rtl="0" eaLnBrk="1" latinLnBrk="0" hangingPunct="1">
        <a:spcBef>
          <a:spcPts val="0"/>
        </a:spcBef>
        <a:spcAft>
          <a:spcPts val="1400"/>
        </a:spcAft>
        <a:buFont typeface="Arial" pitchFamily="34" charset="0"/>
        <a:buChar char="–"/>
        <a:defRPr sz="1400" kern="1200">
          <a:solidFill>
            <a:srgbClr val="414954"/>
          </a:solidFill>
          <a:latin typeface="Trebuchet MS" pitchFamily="34" charset="0"/>
          <a:ea typeface="+mn-ea"/>
          <a:cs typeface="+mn-cs"/>
        </a:defRPr>
      </a:lvl2pPr>
      <a:lvl3pPr marL="1143000" indent="-228600" algn="l" defTabSz="914400" rtl="0" eaLnBrk="1" latinLnBrk="0" hangingPunct="1">
        <a:spcBef>
          <a:spcPts val="0"/>
        </a:spcBef>
        <a:spcAft>
          <a:spcPts val="1400"/>
        </a:spcAft>
        <a:buFont typeface="Arial" pitchFamily="34" charset="0"/>
        <a:buChar char="•"/>
        <a:defRPr sz="1400" kern="1200">
          <a:solidFill>
            <a:srgbClr val="414954"/>
          </a:solidFill>
          <a:latin typeface="Trebuchet MS" pitchFamily="34" charset="0"/>
          <a:ea typeface="+mn-ea"/>
          <a:cs typeface="+mn-cs"/>
        </a:defRPr>
      </a:lvl3pPr>
      <a:lvl4pPr marL="1600200" indent="-228600" algn="l" defTabSz="914400" rtl="0" eaLnBrk="1" latinLnBrk="0" hangingPunct="1">
        <a:spcBef>
          <a:spcPts val="0"/>
        </a:spcBef>
        <a:spcAft>
          <a:spcPts val="1400"/>
        </a:spcAft>
        <a:buFont typeface="Arial" pitchFamily="34" charset="0"/>
        <a:buChar char="–"/>
        <a:defRPr sz="1400" kern="1200">
          <a:solidFill>
            <a:srgbClr val="414954"/>
          </a:solidFill>
          <a:latin typeface="Trebuchet MS" pitchFamily="34" charset="0"/>
          <a:ea typeface="+mn-ea"/>
          <a:cs typeface="+mn-cs"/>
        </a:defRPr>
      </a:lvl4pPr>
      <a:lvl5pPr marL="2057400" indent="-228600" algn="l" defTabSz="914400" rtl="0" eaLnBrk="1" latinLnBrk="0" hangingPunct="1">
        <a:spcBef>
          <a:spcPts val="0"/>
        </a:spcBef>
        <a:spcAft>
          <a:spcPts val="1400"/>
        </a:spcAft>
        <a:buFont typeface="Arial" pitchFamily="34" charset="0"/>
        <a:buChar char="»"/>
        <a:defRPr sz="1400" kern="1200">
          <a:solidFill>
            <a:srgbClr val="414954"/>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56000" y="1602000"/>
            <a:ext cx="7848448"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8" name="Straight Connector 7"/>
          <p:cNvCxnSpPr/>
          <p:nvPr/>
        </p:nvCxnSpPr>
        <p:spPr>
          <a:xfrm>
            <a:off x="0" y="6223651"/>
            <a:ext cx="9144000" cy="1588"/>
          </a:xfrm>
          <a:prstGeom prst="line">
            <a:avLst/>
          </a:prstGeom>
          <a:noFill/>
          <a:ln w="9525" cap="flat" cmpd="sng" algn="ctr">
            <a:solidFill>
              <a:srgbClr val="7B7C7C">
                <a:shade val="95000"/>
                <a:satMod val="105000"/>
              </a:srgbClr>
            </a:solidFill>
            <a:prstDash val="solid"/>
          </a:ln>
          <a:effectLst/>
        </p:spPr>
      </p:cxnSp>
      <p:pic>
        <p:nvPicPr>
          <p:cNvPr id="9" name="Picture 8" descr="optimus_main_logo_no_text_rgb.png"/>
          <p:cNvPicPr>
            <a:picLocks noChangeAspect="1"/>
          </p:cNvPicPr>
          <p:nvPr/>
        </p:nvPicPr>
        <p:blipFill>
          <a:blip r:embed="rId4" cstate="print"/>
          <a:stretch>
            <a:fillRect/>
          </a:stretch>
        </p:blipFill>
        <p:spPr>
          <a:xfrm>
            <a:off x="7854552" y="358662"/>
            <a:ext cx="749896" cy="774892"/>
          </a:xfrm>
          <a:prstGeom prst="rect">
            <a:avLst/>
          </a:prstGeom>
        </p:spPr>
      </p:pic>
      <p:sp>
        <p:nvSpPr>
          <p:cNvPr id="10" name="Content Placeholder 1"/>
          <p:cNvSpPr txBox="1">
            <a:spLocks/>
          </p:cNvSpPr>
          <p:nvPr/>
        </p:nvSpPr>
        <p:spPr>
          <a:xfrm>
            <a:off x="773010" y="6322993"/>
            <a:ext cx="4978844" cy="398482"/>
          </a:xfrm>
          <a:prstGeom prst="rect">
            <a:avLst/>
          </a:prstGeom>
        </p:spPr>
        <p:txBody>
          <a:bodyPr wrap="none">
            <a:no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GB" sz="1200" b="1" i="0" u="none" strike="noStrike" kern="0" cap="none" spc="300" normalizeH="0" baseline="0" noProof="0" dirty="0">
                <a:ln>
                  <a:noFill/>
                </a:ln>
                <a:solidFill>
                  <a:srgbClr val="399DDC"/>
                </a:solidFill>
                <a:effectLst/>
                <a:uLnTx/>
                <a:uFillTx/>
                <a:latin typeface="Trebuchet MS"/>
                <a:ea typeface="+mn-ea"/>
                <a:cs typeface="Trebuchet MS"/>
              </a:rPr>
              <a:t>DEVELOPING</a:t>
            </a:r>
            <a:r>
              <a:rPr kumimoji="0" lang="en-GB" sz="1200" b="1" i="0" u="none" strike="noStrike" kern="0" cap="none" spc="300" normalizeH="0" baseline="0" noProof="0" dirty="0">
                <a:ln>
                  <a:noFill/>
                </a:ln>
                <a:solidFill>
                  <a:srgbClr val="414954"/>
                </a:solidFill>
                <a:effectLst/>
                <a:uLnTx/>
                <a:uFillTx/>
                <a:latin typeface="Trebuchet MS"/>
                <a:ea typeface="+mn-ea"/>
                <a:cs typeface="Trebuchet MS"/>
              </a:rPr>
              <a:t> EXCELLENCE </a:t>
            </a:r>
            <a:r>
              <a:rPr kumimoji="0" lang="en-GB" sz="1200" b="1" i="0" u="none" strike="noStrike" kern="0" cap="none" spc="300" normalizeH="0" baseline="0" noProof="0" dirty="0">
                <a:ln>
                  <a:noFill/>
                </a:ln>
                <a:solidFill>
                  <a:srgbClr val="399DDC"/>
                </a:solidFill>
                <a:effectLst/>
                <a:uLnTx/>
                <a:uFillTx/>
                <a:latin typeface="Trebuchet MS"/>
                <a:ea typeface="+mn-ea"/>
                <a:cs typeface="Trebuchet MS"/>
              </a:rPr>
              <a:t>TOGETHER</a:t>
            </a:r>
          </a:p>
        </p:txBody>
      </p:sp>
      <p:sp>
        <p:nvSpPr>
          <p:cNvPr id="14" name="Title Placeholder 12"/>
          <p:cNvSpPr>
            <a:spLocks noGrp="1"/>
          </p:cNvSpPr>
          <p:nvPr>
            <p:ph type="title"/>
          </p:nvPr>
        </p:nvSpPr>
        <p:spPr>
          <a:xfrm>
            <a:off x="756000" y="860400"/>
            <a:ext cx="6192000" cy="579600"/>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2026115670"/>
      </p:ext>
    </p:extLst>
  </p:cSld>
  <p:clrMap bg1="lt1" tx1="dk1" bg2="lt2" tx2="dk2" accent1="accent1" accent2="accent2" accent3="accent3" accent4="accent4" accent5="accent5" accent6="accent6" hlink="hlink" folHlink="folHlink"/>
  <p:sldLayoutIdLst>
    <p:sldLayoutId id="2147483940" r:id="rId1"/>
    <p:sldLayoutId id="2147483941" r:id="rId2"/>
  </p:sldLayoutIdLst>
  <p:hf sldNum="0" hdr="0" ftr="0" dt="0"/>
  <p:txStyles>
    <p:titleStyle>
      <a:lvl1pPr algn="l" defTabSz="914400" rtl="0" eaLnBrk="1" latinLnBrk="0" hangingPunct="1">
        <a:spcBef>
          <a:spcPct val="0"/>
        </a:spcBef>
        <a:buNone/>
        <a:defRPr sz="2400" kern="1200">
          <a:solidFill>
            <a:srgbClr val="414954"/>
          </a:solidFill>
          <a:latin typeface="Trebuchet MS" pitchFamily="34" charset="0"/>
          <a:ea typeface="+mj-ea"/>
          <a:cs typeface="+mj-cs"/>
        </a:defRPr>
      </a:lvl1pPr>
    </p:titleStyle>
    <p:bodyStyle>
      <a:lvl1pPr marL="342900" indent="-342900" algn="l" defTabSz="914400" rtl="0" eaLnBrk="1" latinLnBrk="0" hangingPunct="1">
        <a:spcBef>
          <a:spcPts val="0"/>
        </a:spcBef>
        <a:spcAft>
          <a:spcPts val="1400"/>
        </a:spcAft>
        <a:buClr>
          <a:srgbClr val="414954"/>
        </a:buClr>
        <a:buSzPct val="80000"/>
        <a:buFont typeface="Wingdings" pitchFamily="2" charset="2"/>
        <a:buChar char="¤"/>
        <a:defRPr sz="1400" kern="1200">
          <a:solidFill>
            <a:srgbClr val="414954"/>
          </a:solidFill>
          <a:latin typeface="Trebuchet MS" pitchFamily="34" charset="0"/>
          <a:ea typeface="+mn-ea"/>
          <a:cs typeface="+mn-cs"/>
        </a:defRPr>
      </a:lvl1pPr>
      <a:lvl2pPr marL="742950" indent="-285750" algn="l" defTabSz="914400" rtl="0" eaLnBrk="1" latinLnBrk="0" hangingPunct="1">
        <a:spcBef>
          <a:spcPts val="0"/>
        </a:spcBef>
        <a:spcAft>
          <a:spcPts val="1400"/>
        </a:spcAft>
        <a:buFont typeface="Arial" pitchFamily="34" charset="0"/>
        <a:buChar char="–"/>
        <a:defRPr sz="1400" kern="1200">
          <a:solidFill>
            <a:srgbClr val="414954"/>
          </a:solidFill>
          <a:latin typeface="Trebuchet MS" pitchFamily="34" charset="0"/>
          <a:ea typeface="+mn-ea"/>
          <a:cs typeface="+mn-cs"/>
        </a:defRPr>
      </a:lvl2pPr>
      <a:lvl3pPr marL="1143000" indent="-228600" algn="l" defTabSz="914400" rtl="0" eaLnBrk="1" latinLnBrk="0" hangingPunct="1">
        <a:spcBef>
          <a:spcPts val="0"/>
        </a:spcBef>
        <a:spcAft>
          <a:spcPts val="1400"/>
        </a:spcAft>
        <a:buFont typeface="Arial" pitchFamily="34" charset="0"/>
        <a:buChar char="•"/>
        <a:defRPr sz="1400" kern="1200">
          <a:solidFill>
            <a:srgbClr val="414954"/>
          </a:solidFill>
          <a:latin typeface="Trebuchet MS" pitchFamily="34" charset="0"/>
          <a:ea typeface="+mn-ea"/>
          <a:cs typeface="+mn-cs"/>
        </a:defRPr>
      </a:lvl3pPr>
      <a:lvl4pPr marL="1600200" indent="-228600" algn="l" defTabSz="914400" rtl="0" eaLnBrk="1" latinLnBrk="0" hangingPunct="1">
        <a:spcBef>
          <a:spcPts val="0"/>
        </a:spcBef>
        <a:spcAft>
          <a:spcPts val="1400"/>
        </a:spcAft>
        <a:buFont typeface="Arial" pitchFamily="34" charset="0"/>
        <a:buChar char="–"/>
        <a:defRPr sz="1400" kern="1200">
          <a:solidFill>
            <a:srgbClr val="414954"/>
          </a:solidFill>
          <a:latin typeface="Trebuchet MS" pitchFamily="34" charset="0"/>
          <a:ea typeface="+mn-ea"/>
          <a:cs typeface="+mn-cs"/>
        </a:defRPr>
      </a:lvl4pPr>
      <a:lvl5pPr marL="2057400" indent="-228600" algn="l" defTabSz="914400" rtl="0" eaLnBrk="1" latinLnBrk="0" hangingPunct="1">
        <a:spcBef>
          <a:spcPts val="0"/>
        </a:spcBef>
        <a:spcAft>
          <a:spcPts val="1400"/>
        </a:spcAft>
        <a:buFont typeface="Arial" pitchFamily="34" charset="0"/>
        <a:buChar char="»"/>
        <a:defRPr sz="1400" kern="1200">
          <a:solidFill>
            <a:srgbClr val="414954"/>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73010" y="6322993"/>
            <a:ext cx="4978844" cy="398482"/>
          </a:xfrm>
          <a:prstGeom prst="rect">
            <a:avLst/>
          </a:prstGeom>
        </p:spPr>
        <p:txBody>
          <a:bodyPr wrap="none">
            <a:no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GB" sz="1200" b="1" i="0" u="none" strike="noStrike" kern="0" cap="none" spc="300" normalizeH="0" baseline="0" noProof="0" dirty="0">
                <a:ln>
                  <a:noFill/>
                </a:ln>
                <a:solidFill>
                  <a:srgbClr val="399DDC"/>
                </a:solidFill>
                <a:effectLst/>
                <a:uLnTx/>
                <a:uFillTx/>
                <a:latin typeface="Trebuchet MS"/>
                <a:ea typeface="+mn-ea"/>
                <a:cs typeface="Trebuchet MS"/>
              </a:rPr>
              <a:t>DEVELOPING</a:t>
            </a:r>
            <a:r>
              <a:rPr kumimoji="0" lang="en-GB" sz="1200" b="1" i="0" u="none" strike="noStrike" kern="0" cap="none" spc="300" normalizeH="0" baseline="0" noProof="0" dirty="0">
                <a:ln>
                  <a:noFill/>
                </a:ln>
                <a:solidFill>
                  <a:srgbClr val="414954"/>
                </a:solidFill>
                <a:effectLst/>
                <a:uLnTx/>
                <a:uFillTx/>
                <a:latin typeface="Trebuchet MS"/>
                <a:ea typeface="+mn-ea"/>
                <a:cs typeface="Trebuchet MS"/>
              </a:rPr>
              <a:t> EXCELLENCE </a:t>
            </a:r>
            <a:r>
              <a:rPr kumimoji="0" lang="en-GB" sz="1200" b="1" i="0" u="none" strike="noStrike" kern="0" cap="none" spc="300" normalizeH="0" baseline="0" noProof="0" dirty="0">
                <a:ln>
                  <a:noFill/>
                </a:ln>
                <a:solidFill>
                  <a:srgbClr val="399DDC"/>
                </a:solidFill>
                <a:effectLst/>
                <a:uLnTx/>
                <a:uFillTx/>
                <a:latin typeface="Trebuchet MS"/>
                <a:ea typeface="+mn-ea"/>
                <a:cs typeface="Trebuchet MS"/>
              </a:rPr>
              <a:t>TOGETHER</a:t>
            </a:r>
          </a:p>
        </p:txBody>
      </p:sp>
      <p:cxnSp>
        <p:nvCxnSpPr>
          <p:cNvPr id="7" name="Straight Connector 6"/>
          <p:cNvCxnSpPr/>
          <p:nvPr/>
        </p:nvCxnSpPr>
        <p:spPr>
          <a:xfrm>
            <a:off x="0" y="6223651"/>
            <a:ext cx="9144000" cy="1588"/>
          </a:xfrm>
          <a:prstGeom prst="line">
            <a:avLst/>
          </a:prstGeom>
          <a:noFill/>
          <a:ln w="9525" cap="flat" cmpd="sng" algn="ctr">
            <a:solidFill>
              <a:srgbClr val="7B7C7C">
                <a:shade val="95000"/>
                <a:satMod val="105000"/>
              </a:srgbClr>
            </a:solidFill>
            <a:prstDash val="solid"/>
          </a:ln>
          <a:effectLst/>
        </p:spPr>
      </p:cxnSp>
      <p:pic>
        <p:nvPicPr>
          <p:cNvPr id="9" name="Picture 4" descr="optimus_logo_right.png"/>
          <p:cNvPicPr>
            <a:picLocks/>
          </p:cNvPicPr>
          <p:nvPr/>
        </p:nvPicPr>
        <p:blipFill>
          <a:blip r:embed="rId4" cstate="print"/>
          <a:stretch>
            <a:fillRect/>
          </a:stretch>
        </p:blipFill>
        <p:spPr bwMode="auto">
          <a:xfrm>
            <a:off x="2914731" y="1246371"/>
            <a:ext cx="3108010" cy="684060"/>
          </a:xfrm>
          <a:prstGeom prst="rect">
            <a:avLst/>
          </a:prstGeom>
          <a:noFill/>
          <a:ln w="9525">
            <a:noFill/>
            <a:miter lim="800000"/>
            <a:headEnd/>
            <a:tailEnd/>
          </a:ln>
        </p:spPr>
      </p:pic>
    </p:spTree>
    <p:extLst>
      <p:ext uri="{BB962C8B-B14F-4D97-AF65-F5344CB8AC3E}">
        <p14:creationId xmlns:p14="http://schemas.microsoft.com/office/powerpoint/2010/main" val="3167984168"/>
      </p:ext>
    </p:extLst>
  </p:cSld>
  <p:clrMap bg1="dk1" tx1="lt1" bg2="dk2" tx2="lt2" accent1="accent1" accent2="accent2" accent3="accent3" accent4="accent4" accent5="accent5" accent6="accent6" hlink="hlink" folHlink="folHlink"/>
  <p:sldLayoutIdLst>
    <p:sldLayoutId id="2147483943" r:id="rId1"/>
    <p:sldLayoutId id="2147483944" r:id="rId2"/>
  </p:sldLayoutIdLst>
  <p:transition spd="med"/>
  <p:hf sldNum="0" hdr="0" ftr="0" dt="0"/>
  <p:txStyles>
    <p:titleStyle>
      <a:lvl1pPr>
        <a:defRPr sz="2800">
          <a:solidFill>
            <a:srgbClr val="007CA4"/>
          </a:solidFill>
          <a:uFill>
            <a:solidFill>
              <a:srgbClr val="007CA4"/>
            </a:solidFill>
          </a:uFill>
          <a:latin typeface="Arial"/>
          <a:ea typeface="Arial"/>
          <a:cs typeface="Arial"/>
          <a:sym typeface="Arial"/>
        </a:defRPr>
      </a:lvl1pPr>
      <a:lvl2pPr>
        <a:defRPr sz="2800">
          <a:solidFill>
            <a:srgbClr val="007CA4"/>
          </a:solidFill>
          <a:uFill>
            <a:solidFill>
              <a:srgbClr val="007CA4"/>
            </a:solidFill>
          </a:uFill>
          <a:latin typeface="Arial"/>
          <a:ea typeface="Arial"/>
          <a:cs typeface="Arial"/>
          <a:sym typeface="Arial"/>
        </a:defRPr>
      </a:lvl2pPr>
      <a:lvl3pPr>
        <a:defRPr sz="2800">
          <a:solidFill>
            <a:srgbClr val="007CA4"/>
          </a:solidFill>
          <a:uFill>
            <a:solidFill>
              <a:srgbClr val="007CA4"/>
            </a:solidFill>
          </a:uFill>
          <a:latin typeface="Arial"/>
          <a:ea typeface="Arial"/>
          <a:cs typeface="Arial"/>
          <a:sym typeface="Arial"/>
        </a:defRPr>
      </a:lvl3pPr>
      <a:lvl4pPr>
        <a:defRPr sz="2800">
          <a:solidFill>
            <a:srgbClr val="007CA4"/>
          </a:solidFill>
          <a:uFill>
            <a:solidFill>
              <a:srgbClr val="007CA4"/>
            </a:solidFill>
          </a:uFill>
          <a:latin typeface="Arial"/>
          <a:ea typeface="Arial"/>
          <a:cs typeface="Arial"/>
          <a:sym typeface="Arial"/>
        </a:defRPr>
      </a:lvl4pPr>
      <a:lvl5pPr>
        <a:defRPr sz="2800">
          <a:solidFill>
            <a:srgbClr val="007CA4"/>
          </a:solidFill>
          <a:uFill>
            <a:solidFill>
              <a:srgbClr val="007CA4"/>
            </a:solidFill>
          </a:uFill>
          <a:latin typeface="Arial"/>
          <a:ea typeface="Arial"/>
          <a:cs typeface="Arial"/>
          <a:sym typeface="Arial"/>
        </a:defRPr>
      </a:lvl5pPr>
      <a:lvl6pPr>
        <a:defRPr sz="2800">
          <a:solidFill>
            <a:srgbClr val="007CA4"/>
          </a:solidFill>
          <a:uFill>
            <a:solidFill>
              <a:srgbClr val="007CA4"/>
            </a:solidFill>
          </a:uFill>
          <a:latin typeface="Arial"/>
          <a:ea typeface="Arial"/>
          <a:cs typeface="Arial"/>
          <a:sym typeface="Arial"/>
        </a:defRPr>
      </a:lvl6pPr>
      <a:lvl7pPr>
        <a:defRPr sz="2800">
          <a:solidFill>
            <a:srgbClr val="007CA4"/>
          </a:solidFill>
          <a:uFill>
            <a:solidFill>
              <a:srgbClr val="007CA4"/>
            </a:solidFill>
          </a:uFill>
          <a:latin typeface="Arial"/>
          <a:ea typeface="Arial"/>
          <a:cs typeface="Arial"/>
          <a:sym typeface="Arial"/>
        </a:defRPr>
      </a:lvl7pPr>
      <a:lvl8pPr>
        <a:defRPr sz="2800">
          <a:solidFill>
            <a:srgbClr val="007CA4"/>
          </a:solidFill>
          <a:uFill>
            <a:solidFill>
              <a:srgbClr val="007CA4"/>
            </a:solidFill>
          </a:uFill>
          <a:latin typeface="Arial"/>
          <a:ea typeface="Arial"/>
          <a:cs typeface="Arial"/>
          <a:sym typeface="Arial"/>
        </a:defRPr>
      </a:lvl8pPr>
      <a:lvl9pPr>
        <a:defRPr sz="2800">
          <a:solidFill>
            <a:srgbClr val="007CA4"/>
          </a:solidFill>
          <a:uFill>
            <a:solidFill>
              <a:srgbClr val="007CA4"/>
            </a:solidFill>
          </a:uFill>
          <a:latin typeface="Arial"/>
          <a:ea typeface="Arial"/>
          <a:cs typeface="Arial"/>
          <a:sym typeface="Arial"/>
        </a:defRPr>
      </a:lvl9pPr>
    </p:titleStyle>
    <p:bodyStyle>
      <a:lvl1pPr defTabSz="457200">
        <a:defRPr sz="1200">
          <a:uFill>
            <a:solidFill/>
          </a:uFill>
          <a:latin typeface="+mj-lt"/>
          <a:ea typeface="+mj-ea"/>
          <a:cs typeface="+mj-cs"/>
          <a:sym typeface="Helvetica"/>
        </a:defRPr>
      </a:lvl1pPr>
      <a:lvl2pPr defTabSz="457200">
        <a:defRPr sz="1200">
          <a:uFill>
            <a:solidFill/>
          </a:uFill>
          <a:latin typeface="+mj-lt"/>
          <a:ea typeface="+mj-ea"/>
          <a:cs typeface="+mj-cs"/>
          <a:sym typeface="Helvetica"/>
        </a:defRPr>
      </a:lvl2pPr>
      <a:lvl3pPr defTabSz="457200">
        <a:defRPr sz="1200">
          <a:uFill>
            <a:solidFill/>
          </a:uFill>
          <a:latin typeface="+mj-lt"/>
          <a:ea typeface="+mj-ea"/>
          <a:cs typeface="+mj-cs"/>
          <a:sym typeface="Helvetica"/>
        </a:defRPr>
      </a:lvl3pPr>
      <a:lvl4pPr defTabSz="457200">
        <a:defRPr sz="1200">
          <a:uFill>
            <a:solidFill/>
          </a:uFill>
          <a:latin typeface="+mj-lt"/>
          <a:ea typeface="+mj-ea"/>
          <a:cs typeface="+mj-cs"/>
          <a:sym typeface="Helvetica"/>
        </a:defRPr>
      </a:lvl4pPr>
      <a:lvl5pPr defTabSz="457200">
        <a:defRPr sz="1200">
          <a:uFill>
            <a:solidFill/>
          </a:uFill>
          <a:latin typeface="+mj-lt"/>
          <a:ea typeface="+mj-ea"/>
          <a:cs typeface="+mj-cs"/>
          <a:sym typeface="Helvetica"/>
        </a:defRPr>
      </a:lvl5pPr>
      <a:lvl6pPr defTabSz="457200">
        <a:defRPr sz="1200">
          <a:uFill>
            <a:solidFill/>
          </a:uFill>
          <a:latin typeface="+mj-lt"/>
          <a:ea typeface="+mj-ea"/>
          <a:cs typeface="+mj-cs"/>
          <a:sym typeface="Helvetica"/>
        </a:defRPr>
      </a:lvl6pPr>
      <a:lvl7pPr defTabSz="457200">
        <a:defRPr sz="1200">
          <a:uFill>
            <a:solidFill/>
          </a:uFill>
          <a:latin typeface="+mj-lt"/>
          <a:ea typeface="+mj-ea"/>
          <a:cs typeface="+mj-cs"/>
          <a:sym typeface="Helvetica"/>
        </a:defRPr>
      </a:lvl7pPr>
      <a:lvl8pPr defTabSz="457200">
        <a:defRPr sz="1200">
          <a:uFill>
            <a:solidFill/>
          </a:uFill>
          <a:latin typeface="+mj-lt"/>
          <a:ea typeface="+mj-ea"/>
          <a:cs typeface="+mj-cs"/>
          <a:sym typeface="Helvetica"/>
        </a:defRPr>
      </a:lvl8pPr>
      <a:lvl9pPr defTabSz="457200">
        <a:defRPr sz="1200">
          <a:uFill>
            <a:solidFill/>
          </a:uFill>
          <a:latin typeface="+mj-lt"/>
          <a:ea typeface="+mj-ea"/>
          <a:cs typeface="+mj-cs"/>
          <a:sym typeface="Helvetica"/>
        </a:defRPr>
      </a:lvl9pPr>
    </p:bodyStyle>
    <p:otherStyle>
      <a:lvl1pPr algn="r" defTabSz="457200">
        <a:defRPr sz="1200">
          <a:solidFill>
            <a:schemeClr val="tx1"/>
          </a:solidFill>
          <a:uFill>
            <a:solidFill>
              <a:srgbClr val="007CA4"/>
            </a:solidFill>
          </a:uFill>
          <a:latin typeface="+mn-lt"/>
          <a:ea typeface="+mn-ea"/>
          <a:cs typeface="+mn-cs"/>
          <a:sym typeface="Helvetica"/>
        </a:defRPr>
      </a:lvl1pPr>
      <a:lvl2pPr algn="r" defTabSz="457200">
        <a:defRPr sz="1200">
          <a:solidFill>
            <a:schemeClr val="tx1"/>
          </a:solidFill>
          <a:uFill>
            <a:solidFill>
              <a:srgbClr val="007CA4"/>
            </a:solidFill>
          </a:uFill>
          <a:latin typeface="+mn-lt"/>
          <a:ea typeface="+mn-ea"/>
          <a:cs typeface="+mn-cs"/>
          <a:sym typeface="Helvetica"/>
        </a:defRPr>
      </a:lvl2pPr>
      <a:lvl3pPr algn="r" defTabSz="457200">
        <a:defRPr sz="1200">
          <a:solidFill>
            <a:schemeClr val="tx1"/>
          </a:solidFill>
          <a:uFill>
            <a:solidFill>
              <a:srgbClr val="007CA4"/>
            </a:solidFill>
          </a:uFill>
          <a:latin typeface="+mn-lt"/>
          <a:ea typeface="+mn-ea"/>
          <a:cs typeface="+mn-cs"/>
          <a:sym typeface="Helvetica"/>
        </a:defRPr>
      </a:lvl3pPr>
      <a:lvl4pPr algn="r" defTabSz="457200">
        <a:defRPr sz="1200">
          <a:solidFill>
            <a:schemeClr val="tx1"/>
          </a:solidFill>
          <a:uFill>
            <a:solidFill>
              <a:srgbClr val="007CA4"/>
            </a:solidFill>
          </a:uFill>
          <a:latin typeface="+mn-lt"/>
          <a:ea typeface="+mn-ea"/>
          <a:cs typeface="+mn-cs"/>
          <a:sym typeface="Helvetica"/>
        </a:defRPr>
      </a:lvl4pPr>
      <a:lvl5pPr algn="r" defTabSz="457200">
        <a:defRPr sz="1200">
          <a:solidFill>
            <a:schemeClr val="tx1"/>
          </a:solidFill>
          <a:uFill>
            <a:solidFill>
              <a:srgbClr val="007CA4"/>
            </a:solidFill>
          </a:uFill>
          <a:latin typeface="+mn-lt"/>
          <a:ea typeface="+mn-ea"/>
          <a:cs typeface="+mn-cs"/>
          <a:sym typeface="Helvetica"/>
        </a:defRPr>
      </a:lvl5pPr>
      <a:lvl6pPr algn="r" defTabSz="457200">
        <a:defRPr sz="1200">
          <a:solidFill>
            <a:schemeClr val="tx1"/>
          </a:solidFill>
          <a:uFill>
            <a:solidFill>
              <a:srgbClr val="007CA4"/>
            </a:solidFill>
          </a:uFill>
          <a:latin typeface="+mn-lt"/>
          <a:ea typeface="+mn-ea"/>
          <a:cs typeface="+mn-cs"/>
          <a:sym typeface="Helvetica"/>
        </a:defRPr>
      </a:lvl6pPr>
      <a:lvl7pPr algn="r" defTabSz="457200">
        <a:defRPr sz="1200">
          <a:solidFill>
            <a:schemeClr val="tx1"/>
          </a:solidFill>
          <a:uFill>
            <a:solidFill>
              <a:srgbClr val="007CA4"/>
            </a:solidFill>
          </a:uFill>
          <a:latin typeface="+mn-lt"/>
          <a:ea typeface="+mn-ea"/>
          <a:cs typeface="+mn-cs"/>
          <a:sym typeface="Helvetica"/>
        </a:defRPr>
      </a:lvl7pPr>
      <a:lvl8pPr algn="r" defTabSz="457200">
        <a:defRPr sz="1200">
          <a:solidFill>
            <a:schemeClr val="tx1"/>
          </a:solidFill>
          <a:uFill>
            <a:solidFill>
              <a:srgbClr val="007CA4"/>
            </a:solidFill>
          </a:uFill>
          <a:latin typeface="+mn-lt"/>
          <a:ea typeface="+mn-ea"/>
          <a:cs typeface="+mn-cs"/>
          <a:sym typeface="Helvetica"/>
        </a:defRPr>
      </a:lvl8pPr>
      <a:lvl9pPr algn="r" defTabSz="457200">
        <a:defRPr sz="1200">
          <a:solidFill>
            <a:schemeClr val="tx1"/>
          </a:solidFill>
          <a:uFill>
            <a:solidFill>
              <a:srgbClr val="007CA4"/>
            </a:solidFill>
          </a:uFill>
          <a:latin typeface="+mn-lt"/>
          <a:ea typeface="+mn-ea"/>
          <a:cs typeface="+mn-cs"/>
          <a:sym typeface="Helvetica"/>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56000" y="1602000"/>
            <a:ext cx="7848448"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8" name="Straight Connector 7"/>
          <p:cNvCxnSpPr/>
          <p:nvPr/>
        </p:nvCxnSpPr>
        <p:spPr>
          <a:xfrm>
            <a:off x="0" y="6223651"/>
            <a:ext cx="9144000" cy="1588"/>
          </a:xfrm>
          <a:prstGeom prst="line">
            <a:avLst/>
          </a:prstGeom>
          <a:noFill/>
          <a:ln w="9525" cap="flat" cmpd="sng" algn="ctr">
            <a:solidFill>
              <a:srgbClr val="7B7C7C">
                <a:shade val="95000"/>
                <a:satMod val="105000"/>
              </a:srgbClr>
            </a:solidFill>
            <a:prstDash val="solid"/>
          </a:ln>
          <a:effectLst/>
        </p:spPr>
      </p:cxnSp>
      <p:pic>
        <p:nvPicPr>
          <p:cNvPr id="9" name="Picture 8" descr="optimus_main_logo_no_text_rgb.png"/>
          <p:cNvPicPr>
            <a:picLocks noChangeAspect="1"/>
          </p:cNvPicPr>
          <p:nvPr/>
        </p:nvPicPr>
        <p:blipFill>
          <a:blip r:embed="rId4" cstate="print"/>
          <a:stretch>
            <a:fillRect/>
          </a:stretch>
        </p:blipFill>
        <p:spPr>
          <a:xfrm>
            <a:off x="7854552" y="358662"/>
            <a:ext cx="749896" cy="774892"/>
          </a:xfrm>
          <a:prstGeom prst="rect">
            <a:avLst/>
          </a:prstGeom>
        </p:spPr>
      </p:pic>
      <p:sp>
        <p:nvSpPr>
          <p:cNvPr id="10" name="Content Placeholder 1"/>
          <p:cNvSpPr txBox="1">
            <a:spLocks/>
          </p:cNvSpPr>
          <p:nvPr/>
        </p:nvSpPr>
        <p:spPr>
          <a:xfrm>
            <a:off x="773010" y="6322993"/>
            <a:ext cx="4978844" cy="398482"/>
          </a:xfrm>
          <a:prstGeom prst="rect">
            <a:avLst/>
          </a:prstGeom>
        </p:spPr>
        <p:txBody>
          <a:bodyPr wrap="none">
            <a:no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GB" sz="1200" b="1" i="0" u="none" strike="noStrike" kern="0" cap="none" spc="300" normalizeH="0" baseline="0" noProof="0" dirty="0">
                <a:ln>
                  <a:noFill/>
                </a:ln>
                <a:solidFill>
                  <a:srgbClr val="399DDC"/>
                </a:solidFill>
                <a:effectLst/>
                <a:uLnTx/>
                <a:uFillTx/>
                <a:latin typeface="Trebuchet MS"/>
                <a:ea typeface="+mn-ea"/>
                <a:cs typeface="Trebuchet MS"/>
              </a:rPr>
              <a:t>DEVELOPING</a:t>
            </a:r>
            <a:r>
              <a:rPr kumimoji="0" lang="en-GB" sz="1200" b="1" i="0" u="none" strike="noStrike" kern="0" cap="none" spc="300" normalizeH="0" baseline="0" noProof="0" dirty="0">
                <a:ln>
                  <a:noFill/>
                </a:ln>
                <a:solidFill>
                  <a:srgbClr val="414954"/>
                </a:solidFill>
                <a:effectLst/>
                <a:uLnTx/>
                <a:uFillTx/>
                <a:latin typeface="Trebuchet MS"/>
                <a:ea typeface="+mn-ea"/>
                <a:cs typeface="Trebuchet MS"/>
              </a:rPr>
              <a:t> EXCELLENCE </a:t>
            </a:r>
            <a:r>
              <a:rPr kumimoji="0" lang="en-GB" sz="1200" b="1" i="0" u="none" strike="noStrike" kern="0" cap="none" spc="300" normalizeH="0" baseline="0" noProof="0" dirty="0">
                <a:ln>
                  <a:noFill/>
                </a:ln>
                <a:solidFill>
                  <a:srgbClr val="399DDC"/>
                </a:solidFill>
                <a:effectLst/>
                <a:uLnTx/>
                <a:uFillTx/>
                <a:latin typeface="Trebuchet MS"/>
                <a:ea typeface="+mn-ea"/>
                <a:cs typeface="Trebuchet MS"/>
              </a:rPr>
              <a:t>TOGETHER</a:t>
            </a:r>
          </a:p>
        </p:txBody>
      </p:sp>
      <p:sp>
        <p:nvSpPr>
          <p:cNvPr id="14" name="Title Placeholder 12"/>
          <p:cNvSpPr>
            <a:spLocks noGrp="1"/>
          </p:cNvSpPr>
          <p:nvPr>
            <p:ph type="title"/>
          </p:nvPr>
        </p:nvSpPr>
        <p:spPr>
          <a:xfrm>
            <a:off x="756000" y="860400"/>
            <a:ext cx="6192000" cy="579600"/>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505105277"/>
      </p:ext>
    </p:extLst>
  </p:cSld>
  <p:clrMap bg1="lt1" tx1="dk1" bg2="lt2" tx2="dk2" accent1="accent1" accent2="accent2" accent3="accent3" accent4="accent4" accent5="accent5" accent6="accent6" hlink="hlink" folHlink="folHlink"/>
  <p:sldLayoutIdLst>
    <p:sldLayoutId id="2147483946" r:id="rId1"/>
    <p:sldLayoutId id="2147483947" r:id="rId2"/>
  </p:sldLayoutIdLst>
  <p:hf sldNum="0" hdr="0" ftr="0" dt="0"/>
  <p:txStyles>
    <p:titleStyle>
      <a:lvl1pPr algn="l" defTabSz="914400" rtl="0" eaLnBrk="1" latinLnBrk="0" hangingPunct="1">
        <a:spcBef>
          <a:spcPct val="0"/>
        </a:spcBef>
        <a:buNone/>
        <a:defRPr sz="2400" kern="1200">
          <a:solidFill>
            <a:srgbClr val="414954"/>
          </a:solidFill>
          <a:latin typeface="Trebuchet MS" pitchFamily="34" charset="0"/>
          <a:ea typeface="+mj-ea"/>
          <a:cs typeface="+mj-cs"/>
        </a:defRPr>
      </a:lvl1pPr>
    </p:titleStyle>
    <p:bodyStyle>
      <a:lvl1pPr marL="342900" indent="-342900" algn="l" defTabSz="914400" rtl="0" eaLnBrk="1" latinLnBrk="0" hangingPunct="1">
        <a:spcBef>
          <a:spcPts val="0"/>
        </a:spcBef>
        <a:spcAft>
          <a:spcPts val="1400"/>
        </a:spcAft>
        <a:buClr>
          <a:srgbClr val="414954"/>
        </a:buClr>
        <a:buSzPct val="80000"/>
        <a:buFont typeface="Wingdings" pitchFamily="2" charset="2"/>
        <a:buChar char="¤"/>
        <a:defRPr sz="1400" kern="1200">
          <a:solidFill>
            <a:srgbClr val="414954"/>
          </a:solidFill>
          <a:latin typeface="Trebuchet MS" pitchFamily="34" charset="0"/>
          <a:ea typeface="+mn-ea"/>
          <a:cs typeface="+mn-cs"/>
        </a:defRPr>
      </a:lvl1pPr>
      <a:lvl2pPr marL="742950" indent="-285750" algn="l" defTabSz="914400" rtl="0" eaLnBrk="1" latinLnBrk="0" hangingPunct="1">
        <a:spcBef>
          <a:spcPts val="0"/>
        </a:spcBef>
        <a:spcAft>
          <a:spcPts val="1400"/>
        </a:spcAft>
        <a:buFont typeface="Arial" pitchFamily="34" charset="0"/>
        <a:buChar char="–"/>
        <a:defRPr sz="1400" kern="1200">
          <a:solidFill>
            <a:srgbClr val="414954"/>
          </a:solidFill>
          <a:latin typeface="Trebuchet MS" pitchFamily="34" charset="0"/>
          <a:ea typeface="+mn-ea"/>
          <a:cs typeface="+mn-cs"/>
        </a:defRPr>
      </a:lvl2pPr>
      <a:lvl3pPr marL="1143000" indent="-228600" algn="l" defTabSz="914400" rtl="0" eaLnBrk="1" latinLnBrk="0" hangingPunct="1">
        <a:spcBef>
          <a:spcPts val="0"/>
        </a:spcBef>
        <a:spcAft>
          <a:spcPts val="1400"/>
        </a:spcAft>
        <a:buFont typeface="Arial" pitchFamily="34" charset="0"/>
        <a:buChar char="•"/>
        <a:defRPr sz="1400" kern="1200">
          <a:solidFill>
            <a:srgbClr val="414954"/>
          </a:solidFill>
          <a:latin typeface="Trebuchet MS" pitchFamily="34" charset="0"/>
          <a:ea typeface="+mn-ea"/>
          <a:cs typeface="+mn-cs"/>
        </a:defRPr>
      </a:lvl3pPr>
      <a:lvl4pPr marL="1600200" indent="-228600" algn="l" defTabSz="914400" rtl="0" eaLnBrk="1" latinLnBrk="0" hangingPunct="1">
        <a:spcBef>
          <a:spcPts val="0"/>
        </a:spcBef>
        <a:spcAft>
          <a:spcPts val="1400"/>
        </a:spcAft>
        <a:buFont typeface="Arial" pitchFamily="34" charset="0"/>
        <a:buChar char="–"/>
        <a:defRPr sz="1400" kern="1200">
          <a:solidFill>
            <a:srgbClr val="414954"/>
          </a:solidFill>
          <a:latin typeface="Trebuchet MS" pitchFamily="34" charset="0"/>
          <a:ea typeface="+mn-ea"/>
          <a:cs typeface="+mn-cs"/>
        </a:defRPr>
      </a:lvl4pPr>
      <a:lvl5pPr marL="2057400" indent="-228600" algn="l" defTabSz="914400" rtl="0" eaLnBrk="1" latinLnBrk="0" hangingPunct="1">
        <a:spcBef>
          <a:spcPts val="0"/>
        </a:spcBef>
        <a:spcAft>
          <a:spcPts val="1400"/>
        </a:spcAft>
        <a:buFont typeface="Arial" pitchFamily="34" charset="0"/>
        <a:buChar char="»"/>
        <a:defRPr sz="1400" kern="1200">
          <a:solidFill>
            <a:srgbClr val="414954"/>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56000" y="1602000"/>
            <a:ext cx="7848448"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8" name="Straight Connector 7"/>
          <p:cNvCxnSpPr/>
          <p:nvPr/>
        </p:nvCxnSpPr>
        <p:spPr>
          <a:xfrm>
            <a:off x="0" y="6223651"/>
            <a:ext cx="9144000" cy="1588"/>
          </a:xfrm>
          <a:prstGeom prst="line">
            <a:avLst/>
          </a:prstGeom>
          <a:noFill/>
          <a:ln w="9525" cap="flat" cmpd="sng" algn="ctr">
            <a:solidFill>
              <a:srgbClr val="7B7C7C">
                <a:shade val="95000"/>
                <a:satMod val="105000"/>
              </a:srgbClr>
            </a:solidFill>
            <a:prstDash val="solid"/>
          </a:ln>
          <a:effectLst/>
        </p:spPr>
      </p:cxnSp>
      <p:pic>
        <p:nvPicPr>
          <p:cNvPr id="9" name="Picture 8" descr="optimus_main_logo_no_text_rgb.png"/>
          <p:cNvPicPr>
            <a:picLocks noChangeAspect="1"/>
          </p:cNvPicPr>
          <p:nvPr/>
        </p:nvPicPr>
        <p:blipFill>
          <a:blip r:embed="rId5" cstate="print"/>
          <a:stretch>
            <a:fillRect/>
          </a:stretch>
        </p:blipFill>
        <p:spPr>
          <a:xfrm>
            <a:off x="7854552" y="358662"/>
            <a:ext cx="749896" cy="774892"/>
          </a:xfrm>
          <a:prstGeom prst="rect">
            <a:avLst/>
          </a:prstGeom>
        </p:spPr>
      </p:pic>
      <p:sp>
        <p:nvSpPr>
          <p:cNvPr id="10" name="Content Placeholder 1"/>
          <p:cNvSpPr txBox="1">
            <a:spLocks/>
          </p:cNvSpPr>
          <p:nvPr/>
        </p:nvSpPr>
        <p:spPr>
          <a:xfrm>
            <a:off x="773010" y="6322993"/>
            <a:ext cx="4978844" cy="398482"/>
          </a:xfrm>
          <a:prstGeom prst="rect">
            <a:avLst/>
          </a:prstGeom>
        </p:spPr>
        <p:txBody>
          <a:bodyPr wrap="none">
            <a:no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GB" sz="1200" b="1" i="0" u="none" strike="noStrike" kern="0" cap="none" spc="300" normalizeH="0" baseline="0" noProof="0" dirty="0">
                <a:ln>
                  <a:noFill/>
                </a:ln>
                <a:solidFill>
                  <a:srgbClr val="399DDC"/>
                </a:solidFill>
                <a:effectLst/>
                <a:uLnTx/>
                <a:uFillTx/>
                <a:latin typeface="Trebuchet MS"/>
                <a:ea typeface="+mn-ea"/>
                <a:cs typeface="Trebuchet MS"/>
              </a:rPr>
              <a:t>DEVELOPING</a:t>
            </a:r>
            <a:r>
              <a:rPr kumimoji="0" lang="en-GB" sz="1200" b="1" i="0" u="none" strike="noStrike" kern="0" cap="none" spc="300" normalizeH="0" baseline="0" noProof="0" dirty="0">
                <a:ln>
                  <a:noFill/>
                </a:ln>
                <a:solidFill>
                  <a:srgbClr val="414954"/>
                </a:solidFill>
                <a:effectLst/>
                <a:uLnTx/>
                <a:uFillTx/>
                <a:latin typeface="Trebuchet MS"/>
                <a:ea typeface="+mn-ea"/>
                <a:cs typeface="Trebuchet MS"/>
              </a:rPr>
              <a:t> EXCELLENCE </a:t>
            </a:r>
            <a:r>
              <a:rPr kumimoji="0" lang="en-GB" sz="1200" b="1" i="0" u="none" strike="noStrike" kern="0" cap="none" spc="300" normalizeH="0" baseline="0" noProof="0" dirty="0">
                <a:ln>
                  <a:noFill/>
                </a:ln>
                <a:solidFill>
                  <a:srgbClr val="399DDC"/>
                </a:solidFill>
                <a:effectLst/>
                <a:uLnTx/>
                <a:uFillTx/>
                <a:latin typeface="Trebuchet MS"/>
                <a:ea typeface="+mn-ea"/>
                <a:cs typeface="Trebuchet MS"/>
              </a:rPr>
              <a:t>TOGETHER</a:t>
            </a:r>
          </a:p>
        </p:txBody>
      </p:sp>
      <p:sp>
        <p:nvSpPr>
          <p:cNvPr id="14" name="Title Placeholder 12"/>
          <p:cNvSpPr>
            <a:spLocks noGrp="1"/>
          </p:cNvSpPr>
          <p:nvPr>
            <p:ph type="title"/>
          </p:nvPr>
        </p:nvSpPr>
        <p:spPr>
          <a:xfrm>
            <a:off x="756000" y="860400"/>
            <a:ext cx="6192000" cy="579600"/>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2841026263"/>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Lst>
  <p:hf sldNum="0" hdr="0" ftr="0" dt="0"/>
  <p:txStyles>
    <p:titleStyle>
      <a:lvl1pPr algn="l" defTabSz="914400" rtl="0" eaLnBrk="1" latinLnBrk="0" hangingPunct="1">
        <a:spcBef>
          <a:spcPct val="0"/>
        </a:spcBef>
        <a:buNone/>
        <a:defRPr sz="2400" kern="1200">
          <a:solidFill>
            <a:srgbClr val="414954"/>
          </a:solidFill>
          <a:latin typeface="Trebuchet MS" pitchFamily="34" charset="0"/>
          <a:ea typeface="+mj-ea"/>
          <a:cs typeface="+mj-cs"/>
        </a:defRPr>
      </a:lvl1pPr>
    </p:titleStyle>
    <p:bodyStyle>
      <a:lvl1pPr marL="342900" indent="-342900" algn="l" defTabSz="914400" rtl="0" eaLnBrk="1" latinLnBrk="0" hangingPunct="1">
        <a:spcBef>
          <a:spcPts val="0"/>
        </a:spcBef>
        <a:spcAft>
          <a:spcPts val="1400"/>
        </a:spcAft>
        <a:buClr>
          <a:srgbClr val="414954"/>
        </a:buClr>
        <a:buSzPct val="80000"/>
        <a:buFont typeface="Wingdings" pitchFamily="2" charset="2"/>
        <a:buChar char="¤"/>
        <a:defRPr sz="1400" kern="1200">
          <a:solidFill>
            <a:srgbClr val="414954"/>
          </a:solidFill>
          <a:latin typeface="Trebuchet MS" pitchFamily="34" charset="0"/>
          <a:ea typeface="+mn-ea"/>
          <a:cs typeface="+mn-cs"/>
        </a:defRPr>
      </a:lvl1pPr>
      <a:lvl2pPr marL="742950" indent="-285750" algn="l" defTabSz="914400" rtl="0" eaLnBrk="1" latinLnBrk="0" hangingPunct="1">
        <a:spcBef>
          <a:spcPts val="0"/>
        </a:spcBef>
        <a:spcAft>
          <a:spcPts val="1400"/>
        </a:spcAft>
        <a:buFont typeface="Arial" pitchFamily="34" charset="0"/>
        <a:buChar char="–"/>
        <a:defRPr sz="1400" kern="1200">
          <a:solidFill>
            <a:srgbClr val="414954"/>
          </a:solidFill>
          <a:latin typeface="Trebuchet MS" pitchFamily="34" charset="0"/>
          <a:ea typeface="+mn-ea"/>
          <a:cs typeface="+mn-cs"/>
        </a:defRPr>
      </a:lvl2pPr>
      <a:lvl3pPr marL="1143000" indent="-228600" algn="l" defTabSz="914400" rtl="0" eaLnBrk="1" latinLnBrk="0" hangingPunct="1">
        <a:spcBef>
          <a:spcPts val="0"/>
        </a:spcBef>
        <a:spcAft>
          <a:spcPts val="1400"/>
        </a:spcAft>
        <a:buFont typeface="Arial" pitchFamily="34" charset="0"/>
        <a:buChar char="•"/>
        <a:defRPr sz="1400" kern="1200">
          <a:solidFill>
            <a:srgbClr val="414954"/>
          </a:solidFill>
          <a:latin typeface="Trebuchet MS" pitchFamily="34" charset="0"/>
          <a:ea typeface="+mn-ea"/>
          <a:cs typeface="+mn-cs"/>
        </a:defRPr>
      </a:lvl3pPr>
      <a:lvl4pPr marL="1600200" indent="-228600" algn="l" defTabSz="914400" rtl="0" eaLnBrk="1" latinLnBrk="0" hangingPunct="1">
        <a:spcBef>
          <a:spcPts val="0"/>
        </a:spcBef>
        <a:spcAft>
          <a:spcPts val="1400"/>
        </a:spcAft>
        <a:buFont typeface="Arial" pitchFamily="34" charset="0"/>
        <a:buChar char="–"/>
        <a:defRPr sz="1400" kern="1200">
          <a:solidFill>
            <a:srgbClr val="414954"/>
          </a:solidFill>
          <a:latin typeface="Trebuchet MS" pitchFamily="34" charset="0"/>
          <a:ea typeface="+mn-ea"/>
          <a:cs typeface="+mn-cs"/>
        </a:defRPr>
      </a:lvl4pPr>
      <a:lvl5pPr marL="2057400" indent="-228600" algn="l" defTabSz="914400" rtl="0" eaLnBrk="1" latinLnBrk="0" hangingPunct="1">
        <a:spcBef>
          <a:spcPts val="0"/>
        </a:spcBef>
        <a:spcAft>
          <a:spcPts val="1400"/>
        </a:spcAft>
        <a:buFont typeface="Arial" pitchFamily="34" charset="0"/>
        <a:buChar char="»"/>
        <a:defRPr sz="1400" kern="1200">
          <a:solidFill>
            <a:srgbClr val="414954"/>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56000" y="1602000"/>
            <a:ext cx="7848448"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8" name="Straight Connector 7"/>
          <p:cNvCxnSpPr/>
          <p:nvPr/>
        </p:nvCxnSpPr>
        <p:spPr>
          <a:xfrm>
            <a:off x="0" y="6223651"/>
            <a:ext cx="9144000" cy="1588"/>
          </a:xfrm>
          <a:prstGeom prst="line">
            <a:avLst/>
          </a:prstGeom>
          <a:noFill/>
          <a:ln w="9525" cap="flat" cmpd="sng" algn="ctr">
            <a:solidFill>
              <a:srgbClr val="7B7C7C">
                <a:shade val="95000"/>
                <a:satMod val="105000"/>
              </a:srgbClr>
            </a:solidFill>
            <a:prstDash val="solid"/>
          </a:ln>
          <a:effectLst/>
        </p:spPr>
      </p:cxnSp>
      <p:pic>
        <p:nvPicPr>
          <p:cNvPr id="9" name="Picture 8" descr="optimus_main_logo_no_text_rgb.png"/>
          <p:cNvPicPr>
            <a:picLocks noChangeAspect="1"/>
          </p:cNvPicPr>
          <p:nvPr/>
        </p:nvPicPr>
        <p:blipFill>
          <a:blip r:embed="rId12" cstate="print"/>
          <a:stretch>
            <a:fillRect/>
          </a:stretch>
        </p:blipFill>
        <p:spPr>
          <a:xfrm>
            <a:off x="7854552" y="358662"/>
            <a:ext cx="749896" cy="774892"/>
          </a:xfrm>
          <a:prstGeom prst="rect">
            <a:avLst/>
          </a:prstGeom>
        </p:spPr>
      </p:pic>
      <p:sp>
        <p:nvSpPr>
          <p:cNvPr id="10" name="Content Placeholder 1"/>
          <p:cNvSpPr txBox="1">
            <a:spLocks/>
          </p:cNvSpPr>
          <p:nvPr/>
        </p:nvSpPr>
        <p:spPr>
          <a:xfrm>
            <a:off x="773010" y="6322993"/>
            <a:ext cx="4978844" cy="398482"/>
          </a:xfrm>
          <a:prstGeom prst="rect">
            <a:avLst/>
          </a:prstGeom>
        </p:spPr>
        <p:txBody>
          <a:bodyPr wrap="none">
            <a:no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GB" sz="1200" b="1" i="0" u="none" strike="noStrike" kern="0" cap="none" spc="300" normalizeH="0" baseline="0" noProof="0" dirty="0">
                <a:ln>
                  <a:noFill/>
                </a:ln>
                <a:solidFill>
                  <a:srgbClr val="399DDC"/>
                </a:solidFill>
                <a:effectLst/>
                <a:uLnTx/>
                <a:uFillTx/>
                <a:latin typeface="Trebuchet MS"/>
                <a:ea typeface="+mn-ea"/>
                <a:cs typeface="Trebuchet MS"/>
              </a:rPr>
              <a:t>DEVELOPING</a:t>
            </a:r>
            <a:r>
              <a:rPr kumimoji="0" lang="en-GB" sz="1200" b="1" i="0" u="none" strike="noStrike" kern="0" cap="none" spc="300" normalizeH="0" baseline="0" noProof="0" dirty="0">
                <a:ln>
                  <a:noFill/>
                </a:ln>
                <a:solidFill>
                  <a:srgbClr val="414954"/>
                </a:solidFill>
                <a:effectLst/>
                <a:uLnTx/>
                <a:uFillTx/>
                <a:latin typeface="Trebuchet MS"/>
                <a:ea typeface="+mn-ea"/>
                <a:cs typeface="Trebuchet MS"/>
              </a:rPr>
              <a:t> EXCELLENCE </a:t>
            </a:r>
            <a:r>
              <a:rPr kumimoji="0" lang="en-GB" sz="1200" b="1" i="0" u="none" strike="noStrike" kern="0" cap="none" spc="300" normalizeH="0" baseline="0" noProof="0" dirty="0">
                <a:ln>
                  <a:noFill/>
                </a:ln>
                <a:solidFill>
                  <a:srgbClr val="399DDC"/>
                </a:solidFill>
                <a:effectLst/>
                <a:uLnTx/>
                <a:uFillTx/>
                <a:latin typeface="Trebuchet MS"/>
                <a:ea typeface="+mn-ea"/>
                <a:cs typeface="Trebuchet MS"/>
              </a:rPr>
              <a:t>TOGETHER</a:t>
            </a:r>
          </a:p>
        </p:txBody>
      </p:sp>
      <p:sp>
        <p:nvSpPr>
          <p:cNvPr id="14" name="Title Placeholder 12"/>
          <p:cNvSpPr>
            <a:spLocks noGrp="1"/>
          </p:cNvSpPr>
          <p:nvPr>
            <p:ph type="title"/>
          </p:nvPr>
        </p:nvSpPr>
        <p:spPr>
          <a:xfrm>
            <a:off x="756000" y="860400"/>
            <a:ext cx="6192000" cy="579600"/>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2541091488"/>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Lst>
  <p:hf sldNum="0" hdr="0" ftr="0" dt="0"/>
  <p:txStyles>
    <p:titleStyle>
      <a:lvl1pPr algn="l" defTabSz="914400" rtl="0" eaLnBrk="1" latinLnBrk="0" hangingPunct="1">
        <a:spcBef>
          <a:spcPct val="0"/>
        </a:spcBef>
        <a:buNone/>
        <a:defRPr sz="2400" kern="1200">
          <a:solidFill>
            <a:srgbClr val="414954"/>
          </a:solidFill>
          <a:latin typeface="Trebuchet MS" pitchFamily="34" charset="0"/>
          <a:ea typeface="+mj-ea"/>
          <a:cs typeface="+mj-cs"/>
        </a:defRPr>
      </a:lvl1pPr>
    </p:titleStyle>
    <p:bodyStyle>
      <a:lvl1pPr marL="342900" indent="-342900" algn="l" defTabSz="914400" rtl="0" eaLnBrk="1" latinLnBrk="0" hangingPunct="1">
        <a:spcBef>
          <a:spcPts val="0"/>
        </a:spcBef>
        <a:spcAft>
          <a:spcPts val="1400"/>
        </a:spcAft>
        <a:buClr>
          <a:srgbClr val="414954"/>
        </a:buClr>
        <a:buSzPct val="80000"/>
        <a:buFont typeface="Wingdings" pitchFamily="2" charset="2"/>
        <a:buChar char="¤"/>
        <a:defRPr sz="1400" kern="1200">
          <a:solidFill>
            <a:srgbClr val="414954"/>
          </a:solidFill>
          <a:latin typeface="Trebuchet MS" pitchFamily="34" charset="0"/>
          <a:ea typeface="+mn-ea"/>
          <a:cs typeface="+mn-cs"/>
        </a:defRPr>
      </a:lvl1pPr>
      <a:lvl2pPr marL="742950" indent="-285750" algn="l" defTabSz="914400" rtl="0" eaLnBrk="1" latinLnBrk="0" hangingPunct="1">
        <a:spcBef>
          <a:spcPts val="0"/>
        </a:spcBef>
        <a:spcAft>
          <a:spcPts val="1400"/>
        </a:spcAft>
        <a:buFont typeface="Arial" pitchFamily="34" charset="0"/>
        <a:buChar char="–"/>
        <a:defRPr sz="1400" kern="1200">
          <a:solidFill>
            <a:srgbClr val="414954"/>
          </a:solidFill>
          <a:latin typeface="Trebuchet MS" pitchFamily="34" charset="0"/>
          <a:ea typeface="+mn-ea"/>
          <a:cs typeface="+mn-cs"/>
        </a:defRPr>
      </a:lvl2pPr>
      <a:lvl3pPr marL="1143000" indent="-228600" algn="l" defTabSz="914400" rtl="0" eaLnBrk="1" latinLnBrk="0" hangingPunct="1">
        <a:spcBef>
          <a:spcPts val="0"/>
        </a:spcBef>
        <a:spcAft>
          <a:spcPts val="1400"/>
        </a:spcAft>
        <a:buFont typeface="Arial" pitchFamily="34" charset="0"/>
        <a:buChar char="•"/>
        <a:defRPr sz="1400" kern="1200">
          <a:solidFill>
            <a:srgbClr val="414954"/>
          </a:solidFill>
          <a:latin typeface="Trebuchet MS" pitchFamily="34" charset="0"/>
          <a:ea typeface="+mn-ea"/>
          <a:cs typeface="+mn-cs"/>
        </a:defRPr>
      </a:lvl3pPr>
      <a:lvl4pPr marL="1600200" indent="-228600" algn="l" defTabSz="914400" rtl="0" eaLnBrk="1" latinLnBrk="0" hangingPunct="1">
        <a:spcBef>
          <a:spcPts val="0"/>
        </a:spcBef>
        <a:spcAft>
          <a:spcPts val="1400"/>
        </a:spcAft>
        <a:buFont typeface="Arial" pitchFamily="34" charset="0"/>
        <a:buChar char="–"/>
        <a:defRPr sz="1400" kern="1200">
          <a:solidFill>
            <a:srgbClr val="414954"/>
          </a:solidFill>
          <a:latin typeface="Trebuchet MS" pitchFamily="34" charset="0"/>
          <a:ea typeface="+mn-ea"/>
          <a:cs typeface="+mn-cs"/>
        </a:defRPr>
      </a:lvl4pPr>
      <a:lvl5pPr marL="2057400" indent="-228600" algn="l" defTabSz="914400" rtl="0" eaLnBrk="1" latinLnBrk="0" hangingPunct="1">
        <a:spcBef>
          <a:spcPts val="0"/>
        </a:spcBef>
        <a:spcAft>
          <a:spcPts val="1400"/>
        </a:spcAft>
        <a:buFont typeface="Arial" pitchFamily="34" charset="0"/>
        <a:buChar char="»"/>
        <a:defRPr sz="1400" kern="1200">
          <a:solidFill>
            <a:srgbClr val="414954"/>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5" name="Picture 4" descr="optimus_logo_right.png"/>
          <p:cNvPicPr>
            <a:picLocks noChangeAspect="1"/>
          </p:cNvPicPr>
          <p:nvPr userDrawn="1"/>
        </p:nvPicPr>
        <p:blipFill>
          <a:blip r:embed="rId9" cstate="print"/>
          <a:srcRect l="82336"/>
          <a:stretch>
            <a:fillRect/>
          </a:stretch>
        </p:blipFill>
        <p:spPr bwMode="auto">
          <a:xfrm>
            <a:off x="8027988" y="220663"/>
            <a:ext cx="898525" cy="7699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Lst>
  <p:hf sldNum="0" hdr="0" ftr="0" dt="0"/>
  <p:txStyles>
    <p:titleStyle>
      <a:lvl1pPr algn="l" rtl="0" eaLnBrk="0" fontAlgn="base" hangingPunct="0">
        <a:spcBef>
          <a:spcPct val="0"/>
        </a:spcBef>
        <a:spcAft>
          <a:spcPct val="0"/>
        </a:spcAft>
        <a:defRPr sz="4200" b="1">
          <a:solidFill>
            <a:srgbClr val="7F7F7F"/>
          </a:solidFill>
          <a:latin typeface="Calibri" pitchFamily="34" charset="0"/>
          <a:ea typeface="Calibri" pitchFamily="34" charset="0"/>
          <a:cs typeface="Calibri" pitchFamily="34" charset="0"/>
        </a:defRPr>
      </a:lvl1pPr>
      <a:lvl2pPr algn="l" rtl="0" eaLnBrk="0" fontAlgn="base" hangingPunct="0">
        <a:spcBef>
          <a:spcPct val="0"/>
        </a:spcBef>
        <a:spcAft>
          <a:spcPct val="0"/>
        </a:spcAft>
        <a:defRPr sz="4200" b="1">
          <a:solidFill>
            <a:srgbClr val="7F7F7F"/>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4200" b="1">
          <a:solidFill>
            <a:srgbClr val="7F7F7F"/>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4200" b="1">
          <a:solidFill>
            <a:srgbClr val="7F7F7F"/>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4200" b="1">
          <a:solidFill>
            <a:srgbClr val="7F7F7F"/>
          </a:solidFill>
          <a:latin typeface="Calibri" pitchFamily="34" charset="0"/>
          <a:ea typeface="Calibri" pitchFamily="34" charset="0"/>
          <a:cs typeface="Calibri" pitchFamily="34" charset="0"/>
        </a:defRPr>
      </a:lvl5pPr>
      <a:lvl6pPr marL="457200" algn="l" rtl="0" fontAlgn="base">
        <a:spcBef>
          <a:spcPct val="0"/>
        </a:spcBef>
        <a:spcAft>
          <a:spcPct val="0"/>
        </a:spcAft>
        <a:defRPr sz="4200">
          <a:solidFill>
            <a:schemeClr val="tx2"/>
          </a:solidFill>
          <a:latin typeface="Garamond" pitchFamily="18" charset="0"/>
          <a:cs typeface="Arial" charset="0"/>
        </a:defRPr>
      </a:lvl6pPr>
      <a:lvl7pPr marL="914400" algn="l" rtl="0" fontAlgn="base">
        <a:spcBef>
          <a:spcPct val="0"/>
        </a:spcBef>
        <a:spcAft>
          <a:spcPct val="0"/>
        </a:spcAft>
        <a:defRPr sz="4200">
          <a:solidFill>
            <a:schemeClr val="tx2"/>
          </a:solidFill>
          <a:latin typeface="Garamond" pitchFamily="18" charset="0"/>
          <a:cs typeface="Arial" charset="0"/>
        </a:defRPr>
      </a:lvl7pPr>
      <a:lvl8pPr marL="1371600" algn="l" rtl="0" fontAlgn="base">
        <a:spcBef>
          <a:spcPct val="0"/>
        </a:spcBef>
        <a:spcAft>
          <a:spcPct val="0"/>
        </a:spcAft>
        <a:defRPr sz="4200">
          <a:solidFill>
            <a:schemeClr val="tx2"/>
          </a:solidFill>
          <a:latin typeface="Garamond" pitchFamily="18" charset="0"/>
          <a:cs typeface="Arial" charset="0"/>
        </a:defRPr>
      </a:lvl8pPr>
      <a:lvl9pPr marL="1828800" algn="l" rtl="0" fontAlgn="base">
        <a:spcBef>
          <a:spcPct val="0"/>
        </a:spcBef>
        <a:spcAft>
          <a:spcPct val="0"/>
        </a:spcAft>
        <a:defRPr sz="4200">
          <a:solidFill>
            <a:schemeClr val="tx2"/>
          </a:solidFill>
          <a:latin typeface="Garamond" pitchFamily="18" charset="0"/>
          <a:cs typeface="Arial" charset="0"/>
        </a:defRPr>
      </a:lvl9pPr>
    </p:titleStyle>
    <p:bodyStyle>
      <a:lvl1pPr marL="342900" indent="-342900" algn="l" rtl="0" eaLnBrk="0" fontAlgn="base" hangingPunct="0">
        <a:spcBef>
          <a:spcPct val="20000"/>
        </a:spcBef>
        <a:spcAft>
          <a:spcPct val="0"/>
        </a:spcAft>
        <a:buClr>
          <a:schemeClr val="tx1"/>
        </a:buClr>
        <a:buSzPct val="65000"/>
        <a:buFont typeface="Courier New" pitchFamily="49" charset="0"/>
        <a:buChar char="o"/>
        <a:defRPr sz="3000">
          <a:solidFill>
            <a:schemeClr val="tx1"/>
          </a:solidFill>
          <a:latin typeface="Calibri" pitchFamily="34" charset="0"/>
          <a:ea typeface="Calibri" pitchFamily="34" charset="0"/>
          <a:cs typeface="Calibri" pitchFamily="34" charset="0"/>
        </a:defRPr>
      </a:lvl1pPr>
      <a:lvl2pPr marL="669925" indent="-325438" algn="l" rtl="0" eaLnBrk="0" fontAlgn="base" hangingPunct="0">
        <a:spcBef>
          <a:spcPct val="20000"/>
        </a:spcBef>
        <a:spcAft>
          <a:spcPct val="0"/>
        </a:spcAft>
        <a:buClr>
          <a:schemeClr val="tx1"/>
        </a:buClr>
        <a:buSzPct val="60000"/>
        <a:buFont typeface="Courier New" pitchFamily="49" charset="0"/>
        <a:buChar char="o"/>
        <a:defRPr sz="2600">
          <a:solidFill>
            <a:schemeClr val="tx1"/>
          </a:solidFill>
          <a:latin typeface="Calibri" pitchFamily="34" charset="0"/>
          <a:ea typeface="Calibri" pitchFamily="34" charset="0"/>
          <a:cs typeface="Calibri" pitchFamily="34" charset="0"/>
        </a:defRPr>
      </a:lvl2pPr>
      <a:lvl3pPr marL="1022350" indent="-350838" algn="l" rtl="0" eaLnBrk="0" fontAlgn="base" hangingPunct="0">
        <a:spcBef>
          <a:spcPct val="20000"/>
        </a:spcBef>
        <a:spcAft>
          <a:spcPct val="0"/>
        </a:spcAft>
        <a:buClr>
          <a:schemeClr val="tx1"/>
        </a:buClr>
        <a:buSzPct val="65000"/>
        <a:buFont typeface="Courier New" pitchFamily="49" charset="0"/>
        <a:buChar char="o"/>
        <a:defRPr sz="2200">
          <a:solidFill>
            <a:schemeClr val="tx1"/>
          </a:solidFill>
          <a:latin typeface="Calibri" pitchFamily="34" charset="0"/>
          <a:ea typeface="Calibri" pitchFamily="34" charset="0"/>
          <a:cs typeface="Calibri" pitchFamily="34" charset="0"/>
        </a:defRPr>
      </a:lvl3pPr>
      <a:lvl4pPr marL="1339850" indent="-315913" algn="l" rtl="0" eaLnBrk="0" fontAlgn="base" hangingPunct="0">
        <a:spcBef>
          <a:spcPct val="20000"/>
        </a:spcBef>
        <a:spcAft>
          <a:spcPct val="0"/>
        </a:spcAft>
        <a:buClr>
          <a:schemeClr val="tx1"/>
        </a:buClr>
        <a:buSzPct val="70000"/>
        <a:buFont typeface="Courier New" pitchFamily="49" charset="0"/>
        <a:buChar char="o"/>
        <a:defRPr sz="2000">
          <a:solidFill>
            <a:schemeClr val="tx1"/>
          </a:solidFill>
          <a:latin typeface="Calibri" pitchFamily="34" charset="0"/>
          <a:ea typeface="Calibri" pitchFamily="34" charset="0"/>
          <a:cs typeface="Calibri" pitchFamily="34" charset="0"/>
        </a:defRPr>
      </a:lvl4pPr>
      <a:lvl5pPr marL="1681163" indent="-339725" algn="l" rtl="0" eaLnBrk="0" fontAlgn="base" hangingPunct="0">
        <a:spcBef>
          <a:spcPct val="20000"/>
        </a:spcBef>
        <a:spcAft>
          <a:spcPct val="0"/>
        </a:spcAft>
        <a:buClr>
          <a:schemeClr val="tx1"/>
        </a:buClr>
        <a:buSzPct val="75000"/>
        <a:buFont typeface="Courier New" pitchFamily="49" charset="0"/>
        <a:buChar char="o"/>
        <a:defRPr sz="2000">
          <a:solidFill>
            <a:schemeClr val="tx1"/>
          </a:solidFill>
          <a:latin typeface="Calibri" pitchFamily="34" charset="0"/>
          <a:ea typeface="Calibri" pitchFamily="34" charset="0"/>
          <a:cs typeface="Calibri" pitchFamily="34" charset="0"/>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56000" y="1602000"/>
            <a:ext cx="7848448"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8" name="Straight Connector 7"/>
          <p:cNvCxnSpPr/>
          <p:nvPr/>
        </p:nvCxnSpPr>
        <p:spPr>
          <a:xfrm>
            <a:off x="0" y="6223651"/>
            <a:ext cx="9144000" cy="1588"/>
          </a:xfrm>
          <a:prstGeom prst="line">
            <a:avLst/>
          </a:prstGeom>
          <a:noFill/>
          <a:ln w="9525" cap="flat" cmpd="sng" algn="ctr">
            <a:solidFill>
              <a:srgbClr val="7B7C7C">
                <a:shade val="95000"/>
                <a:satMod val="105000"/>
              </a:srgbClr>
            </a:solidFill>
            <a:prstDash val="solid"/>
          </a:ln>
          <a:effectLst/>
        </p:spPr>
      </p:cxnSp>
      <p:pic>
        <p:nvPicPr>
          <p:cNvPr id="9" name="Picture 8" descr="optimus_main_logo_no_text_rgb.png"/>
          <p:cNvPicPr>
            <a:picLocks noChangeAspect="1"/>
          </p:cNvPicPr>
          <p:nvPr/>
        </p:nvPicPr>
        <p:blipFill>
          <a:blip r:embed="rId4" cstate="print"/>
          <a:stretch>
            <a:fillRect/>
          </a:stretch>
        </p:blipFill>
        <p:spPr>
          <a:xfrm>
            <a:off x="7854552" y="358662"/>
            <a:ext cx="749896" cy="774892"/>
          </a:xfrm>
          <a:prstGeom prst="rect">
            <a:avLst/>
          </a:prstGeom>
        </p:spPr>
      </p:pic>
      <p:sp>
        <p:nvSpPr>
          <p:cNvPr id="10" name="Content Placeholder 1"/>
          <p:cNvSpPr txBox="1">
            <a:spLocks/>
          </p:cNvSpPr>
          <p:nvPr/>
        </p:nvSpPr>
        <p:spPr>
          <a:xfrm>
            <a:off x="773010" y="6322993"/>
            <a:ext cx="4978844" cy="398482"/>
          </a:xfrm>
          <a:prstGeom prst="rect">
            <a:avLst/>
          </a:prstGeom>
        </p:spPr>
        <p:txBody>
          <a:bodyPr wrap="none">
            <a:no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GB" sz="1200" b="1" i="0" u="none" strike="noStrike" kern="0" cap="none" spc="300" normalizeH="0" baseline="0" noProof="0" dirty="0">
                <a:ln>
                  <a:noFill/>
                </a:ln>
                <a:solidFill>
                  <a:srgbClr val="399DDC"/>
                </a:solidFill>
                <a:effectLst/>
                <a:uLnTx/>
                <a:uFillTx/>
                <a:latin typeface="Trebuchet MS"/>
                <a:ea typeface="+mn-ea"/>
                <a:cs typeface="Trebuchet MS"/>
              </a:rPr>
              <a:t>DEVELOPING</a:t>
            </a:r>
            <a:r>
              <a:rPr kumimoji="0" lang="en-GB" sz="1200" b="1" i="0" u="none" strike="noStrike" kern="0" cap="none" spc="300" normalizeH="0" baseline="0" noProof="0" dirty="0">
                <a:ln>
                  <a:noFill/>
                </a:ln>
                <a:solidFill>
                  <a:srgbClr val="414954"/>
                </a:solidFill>
                <a:effectLst/>
                <a:uLnTx/>
                <a:uFillTx/>
                <a:latin typeface="Trebuchet MS"/>
                <a:ea typeface="+mn-ea"/>
                <a:cs typeface="Trebuchet MS"/>
              </a:rPr>
              <a:t> EXCELLENCE </a:t>
            </a:r>
            <a:r>
              <a:rPr kumimoji="0" lang="en-GB" sz="1200" b="1" i="0" u="none" strike="noStrike" kern="0" cap="none" spc="300" normalizeH="0" baseline="0" noProof="0" dirty="0">
                <a:ln>
                  <a:noFill/>
                </a:ln>
                <a:solidFill>
                  <a:srgbClr val="399DDC"/>
                </a:solidFill>
                <a:effectLst/>
                <a:uLnTx/>
                <a:uFillTx/>
                <a:latin typeface="Trebuchet MS"/>
                <a:ea typeface="+mn-ea"/>
                <a:cs typeface="Trebuchet MS"/>
              </a:rPr>
              <a:t>TOGETHER</a:t>
            </a:r>
          </a:p>
        </p:txBody>
      </p:sp>
      <p:sp>
        <p:nvSpPr>
          <p:cNvPr id="14" name="Title Placeholder 12"/>
          <p:cNvSpPr>
            <a:spLocks noGrp="1"/>
          </p:cNvSpPr>
          <p:nvPr>
            <p:ph type="title"/>
          </p:nvPr>
        </p:nvSpPr>
        <p:spPr>
          <a:xfrm>
            <a:off x="756000" y="860400"/>
            <a:ext cx="6192000" cy="579600"/>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2115544159"/>
      </p:ext>
    </p:extLst>
  </p:cSld>
  <p:clrMap bg1="lt1" tx1="dk1" bg2="lt2" tx2="dk2" accent1="accent1" accent2="accent2" accent3="accent3" accent4="accent4" accent5="accent5" accent6="accent6" hlink="hlink" folHlink="folHlink"/>
  <p:sldLayoutIdLst>
    <p:sldLayoutId id="2147483907" r:id="rId1"/>
    <p:sldLayoutId id="2147483908" r:id="rId2"/>
  </p:sldLayoutIdLst>
  <p:hf sldNum="0" hdr="0" ftr="0" dt="0"/>
  <p:txStyles>
    <p:titleStyle>
      <a:lvl1pPr algn="l" defTabSz="914400" rtl="0" eaLnBrk="1" latinLnBrk="0" hangingPunct="1">
        <a:spcBef>
          <a:spcPct val="0"/>
        </a:spcBef>
        <a:buNone/>
        <a:defRPr sz="2400" kern="1200">
          <a:solidFill>
            <a:srgbClr val="414954"/>
          </a:solidFill>
          <a:latin typeface="Trebuchet MS" pitchFamily="34" charset="0"/>
          <a:ea typeface="+mj-ea"/>
          <a:cs typeface="+mj-cs"/>
        </a:defRPr>
      </a:lvl1pPr>
    </p:titleStyle>
    <p:bodyStyle>
      <a:lvl1pPr marL="342900" indent="-342900" algn="l" defTabSz="914400" rtl="0" eaLnBrk="1" latinLnBrk="0" hangingPunct="1">
        <a:spcBef>
          <a:spcPts val="0"/>
        </a:spcBef>
        <a:spcAft>
          <a:spcPts val="1400"/>
        </a:spcAft>
        <a:buClr>
          <a:srgbClr val="414954"/>
        </a:buClr>
        <a:buSzPct val="80000"/>
        <a:buFont typeface="Wingdings" pitchFamily="2" charset="2"/>
        <a:buChar char="¤"/>
        <a:defRPr sz="1400" kern="1200">
          <a:solidFill>
            <a:srgbClr val="414954"/>
          </a:solidFill>
          <a:latin typeface="Trebuchet MS" pitchFamily="34" charset="0"/>
          <a:ea typeface="+mn-ea"/>
          <a:cs typeface="+mn-cs"/>
        </a:defRPr>
      </a:lvl1pPr>
      <a:lvl2pPr marL="742950" indent="-285750" algn="l" defTabSz="914400" rtl="0" eaLnBrk="1" latinLnBrk="0" hangingPunct="1">
        <a:spcBef>
          <a:spcPts val="0"/>
        </a:spcBef>
        <a:spcAft>
          <a:spcPts val="1400"/>
        </a:spcAft>
        <a:buFont typeface="Arial" pitchFamily="34" charset="0"/>
        <a:buChar char="–"/>
        <a:defRPr sz="1400" kern="1200">
          <a:solidFill>
            <a:srgbClr val="414954"/>
          </a:solidFill>
          <a:latin typeface="Trebuchet MS" pitchFamily="34" charset="0"/>
          <a:ea typeface="+mn-ea"/>
          <a:cs typeface="+mn-cs"/>
        </a:defRPr>
      </a:lvl2pPr>
      <a:lvl3pPr marL="1143000" indent="-228600" algn="l" defTabSz="914400" rtl="0" eaLnBrk="1" latinLnBrk="0" hangingPunct="1">
        <a:spcBef>
          <a:spcPts val="0"/>
        </a:spcBef>
        <a:spcAft>
          <a:spcPts val="1400"/>
        </a:spcAft>
        <a:buFont typeface="Arial" pitchFamily="34" charset="0"/>
        <a:buChar char="•"/>
        <a:defRPr sz="1400" kern="1200">
          <a:solidFill>
            <a:srgbClr val="414954"/>
          </a:solidFill>
          <a:latin typeface="Trebuchet MS" pitchFamily="34" charset="0"/>
          <a:ea typeface="+mn-ea"/>
          <a:cs typeface="+mn-cs"/>
        </a:defRPr>
      </a:lvl3pPr>
      <a:lvl4pPr marL="1600200" indent="-228600" algn="l" defTabSz="914400" rtl="0" eaLnBrk="1" latinLnBrk="0" hangingPunct="1">
        <a:spcBef>
          <a:spcPts val="0"/>
        </a:spcBef>
        <a:spcAft>
          <a:spcPts val="1400"/>
        </a:spcAft>
        <a:buFont typeface="Arial" pitchFamily="34" charset="0"/>
        <a:buChar char="–"/>
        <a:defRPr sz="1400" kern="1200">
          <a:solidFill>
            <a:srgbClr val="414954"/>
          </a:solidFill>
          <a:latin typeface="Trebuchet MS" pitchFamily="34" charset="0"/>
          <a:ea typeface="+mn-ea"/>
          <a:cs typeface="+mn-cs"/>
        </a:defRPr>
      </a:lvl4pPr>
      <a:lvl5pPr marL="2057400" indent="-228600" algn="l" defTabSz="914400" rtl="0" eaLnBrk="1" latinLnBrk="0" hangingPunct="1">
        <a:spcBef>
          <a:spcPts val="0"/>
        </a:spcBef>
        <a:spcAft>
          <a:spcPts val="1400"/>
        </a:spcAft>
        <a:buFont typeface="Arial" pitchFamily="34" charset="0"/>
        <a:buChar char="»"/>
        <a:defRPr sz="1400" kern="1200">
          <a:solidFill>
            <a:srgbClr val="414954"/>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56000" y="1602000"/>
            <a:ext cx="7848448"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8" name="Straight Connector 7"/>
          <p:cNvCxnSpPr/>
          <p:nvPr/>
        </p:nvCxnSpPr>
        <p:spPr>
          <a:xfrm>
            <a:off x="0" y="6223651"/>
            <a:ext cx="9144000" cy="1588"/>
          </a:xfrm>
          <a:prstGeom prst="line">
            <a:avLst/>
          </a:prstGeom>
          <a:noFill/>
          <a:ln w="9525" cap="flat" cmpd="sng" algn="ctr">
            <a:solidFill>
              <a:srgbClr val="7B7C7C">
                <a:shade val="95000"/>
                <a:satMod val="105000"/>
              </a:srgbClr>
            </a:solidFill>
            <a:prstDash val="solid"/>
          </a:ln>
          <a:effectLst/>
        </p:spPr>
      </p:cxnSp>
      <p:pic>
        <p:nvPicPr>
          <p:cNvPr id="9" name="Picture 8" descr="optimus_main_logo_no_text_rgb.png"/>
          <p:cNvPicPr>
            <a:picLocks noChangeAspect="1"/>
          </p:cNvPicPr>
          <p:nvPr/>
        </p:nvPicPr>
        <p:blipFill>
          <a:blip r:embed="rId4" cstate="print"/>
          <a:stretch>
            <a:fillRect/>
          </a:stretch>
        </p:blipFill>
        <p:spPr>
          <a:xfrm>
            <a:off x="7854552" y="358662"/>
            <a:ext cx="749896" cy="774892"/>
          </a:xfrm>
          <a:prstGeom prst="rect">
            <a:avLst/>
          </a:prstGeom>
        </p:spPr>
      </p:pic>
      <p:sp>
        <p:nvSpPr>
          <p:cNvPr id="10" name="Content Placeholder 1"/>
          <p:cNvSpPr txBox="1">
            <a:spLocks/>
          </p:cNvSpPr>
          <p:nvPr/>
        </p:nvSpPr>
        <p:spPr>
          <a:xfrm>
            <a:off x="773010" y="6322993"/>
            <a:ext cx="4978844" cy="398482"/>
          </a:xfrm>
          <a:prstGeom prst="rect">
            <a:avLst/>
          </a:prstGeom>
        </p:spPr>
        <p:txBody>
          <a:bodyPr wrap="none">
            <a:no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GB" sz="1200" b="1" i="0" u="none" strike="noStrike" kern="0" cap="none" spc="300" normalizeH="0" baseline="0" noProof="0" dirty="0">
                <a:ln>
                  <a:noFill/>
                </a:ln>
                <a:solidFill>
                  <a:srgbClr val="399DDC"/>
                </a:solidFill>
                <a:effectLst/>
                <a:uLnTx/>
                <a:uFillTx/>
                <a:latin typeface="Trebuchet MS"/>
                <a:ea typeface="+mn-ea"/>
                <a:cs typeface="Trebuchet MS"/>
              </a:rPr>
              <a:t>DEVELOPING</a:t>
            </a:r>
            <a:r>
              <a:rPr kumimoji="0" lang="en-GB" sz="1200" b="1" i="0" u="none" strike="noStrike" kern="0" cap="none" spc="300" normalizeH="0" baseline="0" noProof="0" dirty="0">
                <a:ln>
                  <a:noFill/>
                </a:ln>
                <a:solidFill>
                  <a:srgbClr val="414954"/>
                </a:solidFill>
                <a:effectLst/>
                <a:uLnTx/>
                <a:uFillTx/>
                <a:latin typeface="Trebuchet MS"/>
                <a:ea typeface="+mn-ea"/>
                <a:cs typeface="Trebuchet MS"/>
              </a:rPr>
              <a:t> EXCELLENCE </a:t>
            </a:r>
            <a:r>
              <a:rPr kumimoji="0" lang="en-GB" sz="1200" b="1" i="0" u="none" strike="noStrike" kern="0" cap="none" spc="300" normalizeH="0" baseline="0" noProof="0" dirty="0">
                <a:ln>
                  <a:noFill/>
                </a:ln>
                <a:solidFill>
                  <a:srgbClr val="399DDC"/>
                </a:solidFill>
                <a:effectLst/>
                <a:uLnTx/>
                <a:uFillTx/>
                <a:latin typeface="Trebuchet MS"/>
                <a:ea typeface="+mn-ea"/>
                <a:cs typeface="Trebuchet MS"/>
              </a:rPr>
              <a:t>TOGETHER</a:t>
            </a:r>
          </a:p>
        </p:txBody>
      </p:sp>
      <p:sp>
        <p:nvSpPr>
          <p:cNvPr id="14" name="Title Placeholder 12"/>
          <p:cNvSpPr>
            <a:spLocks noGrp="1"/>
          </p:cNvSpPr>
          <p:nvPr>
            <p:ph type="title"/>
          </p:nvPr>
        </p:nvSpPr>
        <p:spPr>
          <a:xfrm>
            <a:off x="756000" y="860400"/>
            <a:ext cx="6192000" cy="579600"/>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2145418354"/>
      </p:ext>
    </p:extLst>
  </p:cSld>
  <p:clrMap bg1="lt1" tx1="dk1" bg2="lt2" tx2="dk2" accent1="accent1" accent2="accent2" accent3="accent3" accent4="accent4" accent5="accent5" accent6="accent6" hlink="hlink" folHlink="folHlink"/>
  <p:sldLayoutIdLst>
    <p:sldLayoutId id="2147483910" r:id="rId1"/>
    <p:sldLayoutId id="2147483911" r:id="rId2"/>
  </p:sldLayoutIdLst>
  <p:hf sldNum="0" hdr="0" ftr="0" dt="0"/>
  <p:txStyles>
    <p:titleStyle>
      <a:lvl1pPr algn="l" defTabSz="914400" rtl="0" eaLnBrk="1" latinLnBrk="0" hangingPunct="1">
        <a:spcBef>
          <a:spcPct val="0"/>
        </a:spcBef>
        <a:buNone/>
        <a:defRPr sz="2400" kern="1200">
          <a:solidFill>
            <a:srgbClr val="414954"/>
          </a:solidFill>
          <a:latin typeface="Trebuchet MS" pitchFamily="34" charset="0"/>
          <a:ea typeface="+mj-ea"/>
          <a:cs typeface="+mj-cs"/>
        </a:defRPr>
      </a:lvl1pPr>
    </p:titleStyle>
    <p:bodyStyle>
      <a:lvl1pPr marL="342900" indent="-342900" algn="l" defTabSz="914400" rtl="0" eaLnBrk="1" latinLnBrk="0" hangingPunct="1">
        <a:spcBef>
          <a:spcPts val="0"/>
        </a:spcBef>
        <a:spcAft>
          <a:spcPts val="1400"/>
        </a:spcAft>
        <a:buClr>
          <a:srgbClr val="414954"/>
        </a:buClr>
        <a:buSzPct val="80000"/>
        <a:buFont typeface="Wingdings" pitchFamily="2" charset="2"/>
        <a:buChar char="¤"/>
        <a:defRPr sz="1400" kern="1200">
          <a:solidFill>
            <a:srgbClr val="414954"/>
          </a:solidFill>
          <a:latin typeface="Trebuchet MS" pitchFamily="34" charset="0"/>
          <a:ea typeface="+mn-ea"/>
          <a:cs typeface="+mn-cs"/>
        </a:defRPr>
      </a:lvl1pPr>
      <a:lvl2pPr marL="742950" indent="-285750" algn="l" defTabSz="914400" rtl="0" eaLnBrk="1" latinLnBrk="0" hangingPunct="1">
        <a:spcBef>
          <a:spcPts val="0"/>
        </a:spcBef>
        <a:spcAft>
          <a:spcPts val="1400"/>
        </a:spcAft>
        <a:buFont typeface="Arial" pitchFamily="34" charset="0"/>
        <a:buChar char="–"/>
        <a:defRPr sz="1400" kern="1200">
          <a:solidFill>
            <a:srgbClr val="414954"/>
          </a:solidFill>
          <a:latin typeface="Trebuchet MS" pitchFamily="34" charset="0"/>
          <a:ea typeface="+mn-ea"/>
          <a:cs typeface="+mn-cs"/>
        </a:defRPr>
      </a:lvl2pPr>
      <a:lvl3pPr marL="1143000" indent="-228600" algn="l" defTabSz="914400" rtl="0" eaLnBrk="1" latinLnBrk="0" hangingPunct="1">
        <a:spcBef>
          <a:spcPts val="0"/>
        </a:spcBef>
        <a:spcAft>
          <a:spcPts val="1400"/>
        </a:spcAft>
        <a:buFont typeface="Arial" pitchFamily="34" charset="0"/>
        <a:buChar char="•"/>
        <a:defRPr sz="1400" kern="1200">
          <a:solidFill>
            <a:srgbClr val="414954"/>
          </a:solidFill>
          <a:latin typeface="Trebuchet MS" pitchFamily="34" charset="0"/>
          <a:ea typeface="+mn-ea"/>
          <a:cs typeface="+mn-cs"/>
        </a:defRPr>
      </a:lvl3pPr>
      <a:lvl4pPr marL="1600200" indent="-228600" algn="l" defTabSz="914400" rtl="0" eaLnBrk="1" latinLnBrk="0" hangingPunct="1">
        <a:spcBef>
          <a:spcPts val="0"/>
        </a:spcBef>
        <a:spcAft>
          <a:spcPts val="1400"/>
        </a:spcAft>
        <a:buFont typeface="Arial" pitchFamily="34" charset="0"/>
        <a:buChar char="–"/>
        <a:defRPr sz="1400" kern="1200">
          <a:solidFill>
            <a:srgbClr val="414954"/>
          </a:solidFill>
          <a:latin typeface="Trebuchet MS" pitchFamily="34" charset="0"/>
          <a:ea typeface="+mn-ea"/>
          <a:cs typeface="+mn-cs"/>
        </a:defRPr>
      </a:lvl4pPr>
      <a:lvl5pPr marL="2057400" indent="-228600" algn="l" defTabSz="914400" rtl="0" eaLnBrk="1" latinLnBrk="0" hangingPunct="1">
        <a:spcBef>
          <a:spcPts val="0"/>
        </a:spcBef>
        <a:spcAft>
          <a:spcPts val="1400"/>
        </a:spcAft>
        <a:buFont typeface="Arial" pitchFamily="34" charset="0"/>
        <a:buChar char="»"/>
        <a:defRPr sz="1400" kern="1200">
          <a:solidFill>
            <a:srgbClr val="414954"/>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56000" y="1602000"/>
            <a:ext cx="7848448"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8" name="Straight Connector 7"/>
          <p:cNvCxnSpPr/>
          <p:nvPr/>
        </p:nvCxnSpPr>
        <p:spPr>
          <a:xfrm>
            <a:off x="0" y="6223651"/>
            <a:ext cx="9144000" cy="1588"/>
          </a:xfrm>
          <a:prstGeom prst="line">
            <a:avLst/>
          </a:prstGeom>
          <a:noFill/>
          <a:ln w="9525" cap="flat" cmpd="sng" algn="ctr">
            <a:solidFill>
              <a:srgbClr val="7B7C7C">
                <a:shade val="95000"/>
                <a:satMod val="105000"/>
              </a:srgbClr>
            </a:solidFill>
            <a:prstDash val="solid"/>
          </a:ln>
          <a:effectLst/>
        </p:spPr>
      </p:cxnSp>
      <p:pic>
        <p:nvPicPr>
          <p:cNvPr id="9" name="Picture 8" descr="optimus_main_logo_no_text_rgb.png"/>
          <p:cNvPicPr>
            <a:picLocks noChangeAspect="1"/>
          </p:cNvPicPr>
          <p:nvPr/>
        </p:nvPicPr>
        <p:blipFill>
          <a:blip r:embed="rId4" cstate="print"/>
          <a:stretch>
            <a:fillRect/>
          </a:stretch>
        </p:blipFill>
        <p:spPr>
          <a:xfrm>
            <a:off x="7854552" y="358662"/>
            <a:ext cx="749896" cy="774892"/>
          </a:xfrm>
          <a:prstGeom prst="rect">
            <a:avLst/>
          </a:prstGeom>
        </p:spPr>
      </p:pic>
      <p:sp>
        <p:nvSpPr>
          <p:cNvPr id="10" name="Content Placeholder 1"/>
          <p:cNvSpPr txBox="1">
            <a:spLocks/>
          </p:cNvSpPr>
          <p:nvPr/>
        </p:nvSpPr>
        <p:spPr>
          <a:xfrm>
            <a:off x="773010" y="6322993"/>
            <a:ext cx="4978844" cy="398482"/>
          </a:xfrm>
          <a:prstGeom prst="rect">
            <a:avLst/>
          </a:prstGeom>
        </p:spPr>
        <p:txBody>
          <a:bodyPr wrap="none">
            <a:no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GB" sz="1200" b="1" i="0" u="none" strike="noStrike" kern="0" cap="none" spc="300" normalizeH="0" baseline="0" noProof="0" dirty="0">
                <a:ln>
                  <a:noFill/>
                </a:ln>
                <a:solidFill>
                  <a:srgbClr val="399DDC"/>
                </a:solidFill>
                <a:effectLst/>
                <a:uLnTx/>
                <a:uFillTx/>
                <a:latin typeface="Trebuchet MS"/>
                <a:ea typeface="+mn-ea"/>
                <a:cs typeface="Trebuchet MS"/>
              </a:rPr>
              <a:t>DEVELOPING</a:t>
            </a:r>
            <a:r>
              <a:rPr kumimoji="0" lang="en-GB" sz="1200" b="1" i="0" u="none" strike="noStrike" kern="0" cap="none" spc="300" normalizeH="0" baseline="0" noProof="0" dirty="0">
                <a:ln>
                  <a:noFill/>
                </a:ln>
                <a:solidFill>
                  <a:srgbClr val="414954"/>
                </a:solidFill>
                <a:effectLst/>
                <a:uLnTx/>
                <a:uFillTx/>
                <a:latin typeface="Trebuchet MS"/>
                <a:ea typeface="+mn-ea"/>
                <a:cs typeface="Trebuchet MS"/>
              </a:rPr>
              <a:t> EXCELLENCE </a:t>
            </a:r>
            <a:r>
              <a:rPr kumimoji="0" lang="en-GB" sz="1200" b="1" i="0" u="none" strike="noStrike" kern="0" cap="none" spc="300" normalizeH="0" baseline="0" noProof="0" dirty="0">
                <a:ln>
                  <a:noFill/>
                </a:ln>
                <a:solidFill>
                  <a:srgbClr val="399DDC"/>
                </a:solidFill>
                <a:effectLst/>
                <a:uLnTx/>
                <a:uFillTx/>
                <a:latin typeface="Trebuchet MS"/>
                <a:ea typeface="+mn-ea"/>
                <a:cs typeface="Trebuchet MS"/>
              </a:rPr>
              <a:t>TOGETHER</a:t>
            </a:r>
          </a:p>
        </p:txBody>
      </p:sp>
      <p:sp>
        <p:nvSpPr>
          <p:cNvPr id="14" name="Title Placeholder 12"/>
          <p:cNvSpPr>
            <a:spLocks noGrp="1"/>
          </p:cNvSpPr>
          <p:nvPr>
            <p:ph type="title"/>
          </p:nvPr>
        </p:nvSpPr>
        <p:spPr>
          <a:xfrm>
            <a:off x="756000" y="860400"/>
            <a:ext cx="6192000" cy="579600"/>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3534743540"/>
      </p:ext>
    </p:extLst>
  </p:cSld>
  <p:clrMap bg1="lt1" tx1="dk1" bg2="lt2" tx2="dk2" accent1="accent1" accent2="accent2" accent3="accent3" accent4="accent4" accent5="accent5" accent6="accent6" hlink="hlink" folHlink="folHlink"/>
  <p:sldLayoutIdLst>
    <p:sldLayoutId id="2147483913" r:id="rId1"/>
    <p:sldLayoutId id="2147483914" r:id="rId2"/>
  </p:sldLayoutIdLst>
  <p:hf sldNum="0" hdr="0" ftr="0" dt="0"/>
  <p:txStyles>
    <p:titleStyle>
      <a:lvl1pPr algn="l" defTabSz="914400" rtl="0" eaLnBrk="1" latinLnBrk="0" hangingPunct="1">
        <a:spcBef>
          <a:spcPct val="0"/>
        </a:spcBef>
        <a:buNone/>
        <a:defRPr sz="2400" kern="1200">
          <a:solidFill>
            <a:srgbClr val="414954"/>
          </a:solidFill>
          <a:latin typeface="Trebuchet MS" pitchFamily="34" charset="0"/>
          <a:ea typeface="+mj-ea"/>
          <a:cs typeface="+mj-cs"/>
        </a:defRPr>
      </a:lvl1pPr>
    </p:titleStyle>
    <p:bodyStyle>
      <a:lvl1pPr marL="342900" indent="-342900" algn="l" defTabSz="914400" rtl="0" eaLnBrk="1" latinLnBrk="0" hangingPunct="1">
        <a:spcBef>
          <a:spcPts val="0"/>
        </a:spcBef>
        <a:spcAft>
          <a:spcPts val="1400"/>
        </a:spcAft>
        <a:buClr>
          <a:srgbClr val="414954"/>
        </a:buClr>
        <a:buSzPct val="80000"/>
        <a:buFont typeface="Wingdings" pitchFamily="2" charset="2"/>
        <a:buChar char="¤"/>
        <a:defRPr sz="1400" kern="1200">
          <a:solidFill>
            <a:srgbClr val="414954"/>
          </a:solidFill>
          <a:latin typeface="Trebuchet MS" pitchFamily="34" charset="0"/>
          <a:ea typeface="+mn-ea"/>
          <a:cs typeface="+mn-cs"/>
        </a:defRPr>
      </a:lvl1pPr>
      <a:lvl2pPr marL="742950" indent="-285750" algn="l" defTabSz="914400" rtl="0" eaLnBrk="1" latinLnBrk="0" hangingPunct="1">
        <a:spcBef>
          <a:spcPts val="0"/>
        </a:spcBef>
        <a:spcAft>
          <a:spcPts val="1400"/>
        </a:spcAft>
        <a:buFont typeface="Arial" pitchFamily="34" charset="0"/>
        <a:buChar char="–"/>
        <a:defRPr sz="1400" kern="1200">
          <a:solidFill>
            <a:srgbClr val="414954"/>
          </a:solidFill>
          <a:latin typeface="Trebuchet MS" pitchFamily="34" charset="0"/>
          <a:ea typeface="+mn-ea"/>
          <a:cs typeface="+mn-cs"/>
        </a:defRPr>
      </a:lvl2pPr>
      <a:lvl3pPr marL="1143000" indent="-228600" algn="l" defTabSz="914400" rtl="0" eaLnBrk="1" latinLnBrk="0" hangingPunct="1">
        <a:spcBef>
          <a:spcPts val="0"/>
        </a:spcBef>
        <a:spcAft>
          <a:spcPts val="1400"/>
        </a:spcAft>
        <a:buFont typeface="Arial" pitchFamily="34" charset="0"/>
        <a:buChar char="•"/>
        <a:defRPr sz="1400" kern="1200">
          <a:solidFill>
            <a:srgbClr val="414954"/>
          </a:solidFill>
          <a:latin typeface="Trebuchet MS" pitchFamily="34" charset="0"/>
          <a:ea typeface="+mn-ea"/>
          <a:cs typeface="+mn-cs"/>
        </a:defRPr>
      </a:lvl3pPr>
      <a:lvl4pPr marL="1600200" indent="-228600" algn="l" defTabSz="914400" rtl="0" eaLnBrk="1" latinLnBrk="0" hangingPunct="1">
        <a:spcBef>
          <a:spcPts val="0"/>
        </a:spcBef>
        <a:spcAft>
          <a:spcPts val="1400"/>
        </a:spcAft>
        <a:buFont typeface="Arial" pitchFamily="34" charset="0"/>
        <a:buChar char="–"/>
        <a:defRPr sz="1400" kern="1200">
          <a:solidFill>
            <a:srgbClr val="414954"/>
          </a:solidFill>
          <a:latin typeface="Trebuchet MS" pitchFamily="34" charset="0"/>
          <a:ea typeface="+mn-ea"/>
          <a:cs typeface="+mn-cs"/>
        </a:defRPr>
      </a:lvl4pPr>
      <a:lvl5pPr marL="2057400" indent="-228600" algn="l" defTabSz="914400" rtl="0" eaLnBrk="1" latinLnBrk="0" hangingPunct="1">
        <a:spcBef>
          <a:spcPts val="0"/>
        </a:spcBef>
        <a:spcAft>
          <a:spcPts val="1400"/>
        </a:spcAft>
        <a:buFont typeface="Arial" pitchFamily="34" charset="0"/>
        <a:buChar char="»"/>
        <a:defRPr sz="1400" kern="1200">
          <a:solidFill>
            <a:srgbClr val="414954"/>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56000" y="1602000"/>
            <a:ext cx="7848448"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8" name="Straight Connector 7"/>
          <p:cNvCxnSpPr/>
          <p:nvPr/>
        </p:nvCxnSpPr>
        <p:spPr>
          <a:xfrm>
            <a:off x="0" y="6223651"/>
            <a:ext cx="9144000" cy="1588"/>
          </a:xfrm>
          <a:prstGeom prst="line">
            <a:avLst/>
          </a:prstGeom>
          <a:noFill/>
          <a:ln w="9525" cap="flat" cmpd="sng" algn="ctr">
            <a:solidFill>
              <a:srgbClr val="7B7C7C">
                <a:shade val="95000"/>
                <a:satMod val="105000"/>
              </a:srgbClr>
            </a:solidFill>
            <a:prstDash val="solid"/>
          </a:ln>
          <a:effectLst/>
        </p:spPr>
      </p:cxnSp>
      <p:pic>
        <p:nvPicPr>
          <p:cNvPr id="9" name="Picture 8" descr="optimus_main_logo_no_text_rgb.png"/>
          <p:cNvPicPr>
            <a:picLocks noChangeAspect="1"/>
          </p:cNvPicPr>
          <p:nvPr/>
        </p:nvPicPr>
        <p:blipFill>
          <a:blip r:embed="rId4" cstate="print"/>
          <a:stretch>
            <a:fillRect/>
          </a:stretch>
        </p:blipFill>
        <p:spPr>
          <a:xfrm>
            <a:off x="7854552" y="358662"/>
            <a:ext cx="749896" cy="774892"/>
          </a:xfrm>
          <a:prstGeom prst="rect">
            <a:avLst/>
          </a:prstGeom>
        </p:spPr>
      </p:pic>
      <p:sp>
        <p:nvSpPr>
          <p:cNvPr id="10" name="Content Placeholder 1"/>
          <p:cNvSpPr txBox="1">
            <a:spLocks/>
          </p:cNvSpPr>
          <p:nvPr/>
        </p:nvSpPr>
        <p:spPr>
          <a:xfrm>
            <a:off x="773010" y="6322993"/>
            <a:ext cx="4978844" cy="398482"/>
          </a:xfrm>
          <a:prstGeom prst="rect">
            <a:avLst/>
          </a:prstGeom>
        </p:spPr>
        <p:txBody>
          <a:bodyPr wrap="none">
            <a:no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GB" sz="1200" b="1" i="0" u="none" strike="noStrike" kern="0" cap="none" spc="300" normalizeH="0" baseline="0" noProof="0" dirty="0">
                <a:ln>
                  <a:noFill/>
                </a:ln>
                <a:solidFill>
                  <a:srgbClr val="399DDC"/>
                </a:solidFill>
                <a:effectLst/>
                <a:uLnTx/>
                <a:uFillTx/>
                <a:latin typeface="Trebuchet MS"/>
                <a:ea typeface="+mn-ea"/>
                <a:cs typeface="Trebuchet MS"/>
              </a:rPr>
              <a:t>DEVELOPING</a:t>
            </a:r>
            <a:r>
              <a:rPr kumimoji="0" lang="en-GB" sz="1200" b="1" i="0" u="none" strike="noStrike" kern="0" cap="none" spc="300" normalizeH="0" baseline="0" noProof="0" dirty="0">
                <a:ln>
                  <a:noFill/>
                </a:ln>
                <a:solidFill>
                  <a:srgbClr val="414954"/>
                </a:solidFill>
                <a:effectLst/>
                <a:uLnTx/>
                <a:uFillTx/>
                <a:latin typeface="Trebuchet MS"/>
                <a:ea typeface="+mn-ea"/>
                <a:cs typeface="Trebuchet MS"/>
              </a:rPr>
              <a:t> EXCELLENCE </a:t>
            </a:r>
            <a:r>
              <a:rPr kumimoji="0" lang="en-GB" sz="1200" b="1" i="0" u="none" strike="noStrike" kern="0" cap="none" spc="300" normalizeH="0" baseline="0" noProof="0" dirty="0">
                <a:ln>
                  <a:noFill/>
                </a:ln>
                <a:solidFill>
                  <a:srgbClr val="399DDC"/>
                </a:solidFill>
                <a:effectLst/>
                <a:uLnTx/>
                <a:uFillTx/>
                <a:latin typeface="Trebuchet MS"/>
                <a:ea typeface="+mn-ea"/>
                <a:cs typeface="Trebuchet MS"/>
              </a:rPr>
              <a:t>TOGETHER</a:t>
            </a:r>
          </a:p>
        </p:txBody>
      </p:sp>
      <p:sp>
        <p:nvSpPr>
          <p:cNvPr id="14" name="Title Placeholder 12"/>
          <p:cNvSpPr>
            <a:spLocks noGrp="1"/>
          </p:cNvSpPr>
          <p:nvPr>
            <p:ph type="title"/>
          </p:nvPr>
        </p:nvSpPr>
        <p:spPr>
          <a:xfrm>
            <a:off x="756000" y="860400"/>
            <a:ext cx="6192000" cy="579600"/>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3731389472"/>
      </p:ext>
    </p:extLst>
  </p:cSld>
  <p:clrMap bg1="lt1" tx1="dk1" bg2="lt2" tx2="dk2" accent1="accent1" accent2="accent2" accent3="accent3" accent4="accent4" accent5="accent5" accent6="accent6" hlink="hlink" folHlink="folHlink"/>
  <p:sldLayoutIdLst>
    <p:sldLayoutId id="2147483916" r:id="rId1"/>
    <p:sldLayoutId id="2147483917" r:id="rId2"/>
  </p:sldLayoutIdLst>
  <p:hf sldNum="0" hdr="0" ftr="0" dt="0"/>
  <p:txStyles>
    <p:titleStyle>
      <a:lvl1pPr algn="l" defTabSz="914400" rtl="0" eaLnBrk="1" latinLnBrk="0" hangingPunct="1">
        <a:spcBef>
          <a:spcPct val="0"/>
        </a:spcBef>
        <a:buNone/>
        <a:defRPr sz="2400" kern="1200">
          <a:solidFill>
            <a:srgbClr val="414954"/>
          </a:solidFill>
          <a:latin typeface="Trebuchet MS" pitchFamily="34" charset="0"/>
          <a:ea typeface="+mj-ea"/>
          <a:cs typeface="+mj-cs"/>
        </a:defRPr>
      </a:lvl1pPr>
    </p:titleStyle>
    <p:bodyStyle>
      <a:lvl1pPr marL="342900" indent="-342900" algn="l" defTabSz="914400" rtl="0" eaLnBrk="1" latinLnBrk="0" hangingPunct="1">
        <a:spcBef>
          <a:spcPts val="0"/>
        </a:spcBef>
        <a:spcAft>
          <a:spcPts val="1400"/>
        </a:spcAft>
        <a:buClr>
          <a:srgbClr val="414954"/>
        </a:buClr>
        <a:buSzPct val="80000"/>
        <a:buFont typeface="Wingdings" pitchFamily="2" charset="2"/>
        <a:buChar char="¤"/>
        <a:defRPr sz="1400" kern="1200">
          <a:solidFill>
            <a:srgbClr val="414954"/>
          </a:solidFill>
          <a:latin typeface="Trebuchet MS" pitchFamily="34" charset="0"/>
          <a:ea typeface="+mn-ea"/>
          <a:cs typeface="+mn-cs"/>
        </a:defRPr>
      </a:lvl1pPr>
      <a:lvl2pPr marL="742950" indent="-285750" algn="l" defTabSz="914400" rtl="0" eaLnBrk="1" latinLnBrk="0" hangingPunct="1">
        <a:spcBef>
          <a:spcPts val="0"/>
        </a:spcBef>
        <a:spcAft>
          <a:spcPts val="1400"/>
        </a:spcAft>
        <a:buFont typeface="Arial" pitchFamily="34" charset="0"/>
        <a:buChar char="–"/>
        <a:defRPr sz="1400" kern="1200">
          <a:solidFill>
            <a:srgbClr val="414954"/>
          </a:solidFill>
          <a:latin typeface="Trebuchet MS" pitchFamily="34" charset="0"/>
          <a:ea typeface="+mn-ea"/>
          <a:cs typeface="+mn-cs"/>
        </a:defRPr>
      </a:lvl2pPr>
      <a:lvl3pPr marL="1143000" indent="-228600" algn="l" defTabSz="914400" rtl="0" eaLnBrk="1" latinLnBrk="0" hangingPunct="1">
        <a:spcBef>
          <a:spcPts val="0"/>
        </a:spcBef>
        <a:spcAft>
          <a:spcPts val="1400"/>
        </a:spcAft>
        <a:buFont typeface="Arial" pitchFamily="34" charset="0"/>
        <a:buChar char="•"/>
        <a:defRPr sz="1400" kern="1200">
          <a:solidFill>
            <a:srgbClr val="414954"/>
          </a:solidFill>
          <a:latin typeface="Trebuchet MS" pitchFamily="34" charset="0"/>
          <a:ea typeface="+mn-ea"/>
          <a:cs typeface="+mn-cs"/>
        </a:defRPr>
      </a:lvl3pPr>
      <a:lvl4pPr marL="1600200" indent="-228600" algn="l" defTabSz="914400" rtl="0" eaLnBrk="1" latinLnBrk="0" hangingPunct="1">
        <a:spcBef>
          <a:spcPts val="0"/>
        </a:spcBef>
        <a:spcAft>
          <a:spcPts val="1400"/>
        </a:spcAft>
        <a:buFont typeface="Arial" pitchFamily="34" charset="0"/>
        <a:buChar char="–"/>
        <a:defRPr sz="1400" kern="1200">
          <a:solidFill>
            <a:srgbClr val="414954"/>
          </a:solidFill>
          <a:latin typeface="Trebuchet MS" pitchFamily="34" charset="0"/>
          <a:ea typeface="+mn-ea"/>
          <a:cs typeface="+mn-cs"/>
        </a:defRPr>
      </a:lvl4pPr>
      <a:lvl5pPr marL="2057400" indent="-228600" algn="l" defTabSz="914400" rtl="0" eaLnBrk="1" latinLnBrk="0" hangingPunct="1">
        <a:spcBef>
          <a:spcPts val="0"/>
        </a:spcBef>
        <a:spcAft>
          <a:spcPts val="1400"/>
        </a:spcAft>
        <a:buFont typeface="Arial" pitchFamily="34" charset="0"/>
        <a:buChar char="»"/>
        <a:defRPr sz="1400" kern="1200">
          <a:solidFill>
            <a:srgbClr val="414954"/>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56000" y="1602000"/>
            <a:ext cx="7848448"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8" name="Straight Connector 7"/>
          <p:cNvCxnSpPr/>
          <p:nvPr/>
        </p:nvCxnSpPr>
        <p:spPr>
          <a:xfrm>
            <a:off x="0" y="6223651"/>
            <a:ext cx="9144000" cy="1588"/>
          </a:xfrm>
          <a:prstGeom prst="line">
            <a:avLst/>
          </a:prstGeom>
          <a:noFill/>
          <a:ln w="9525" cap="flat" cmpd="sng" algn="ctr">
            <a:solidFill>
              <a:srgbClr val="7B7C7C">
                <a:shade val="95000"/>
                <a:satMod val="105000"/>
              </a:srgbClr>
            </a:solidFill>
            <a:prstDash val="solid"/>
          </a:ln>
          <a:effectLst/>
        </p:spPr>
      </p:cxnSp>
      <p:pic>
        <p:nvPicPr>
          <p:cNvPr id="9" name="Picture 8" descr="optimus_main_logo_no_text_rgb.png"/>
          <p:cNvPicPr>
            <a:picLocks noChangeAspect="1"/>
          </p:cNvPicPr>
          <p:nvPr/>
        </p:nvPicPr>
        <p:blipFill>
          <a:blip r:embed="rId4" cstate="print"/>
          <a:stretch>
            <a:fillRect/>
          </a:stretch>
        </p:blipFill>
        <p:spPr>
          <a:xfrm>
            <a:off x="7854552" y="358662"/>
            <a:ext cx="749896" cy="774892"/>
          </a:xfrm>
          <a:prstGeom prst="rect">
            <a:avLst/>
          </a:prstGeom>
        </p:spPr>
      </p:pic>
      <p:sp>
        <p:nvSpPr>
          <p:cNvPr id="10" name="Content Placeholder 1"/>
          <p:cNvSpPr txBox="1">
            <a:spLocks/>
          </p:cNvSpPr>
          <p:nvPr/>
        </p:nvSpPr>
        <p:spPr>
          <a:xfrm>
            <a:off x="773010" y="6322993"/>
            <a:ext cx="4978844" cy="398482"/>
          </a:xfrm>
          <a:prstGeom prst="rect">
            <a:avLst/>
          </a:prstGeom>
        </p:spPr>
        <p:txBody>
          <a:bodyPr wrap="none">
            <a:no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GB" sz="1200" b="1" i="0" u="none" strike="noStrike" kern="0" cap="none" spc="300" normalizeH="0" baseline="0" noProof="0" dirty="0">
                <a:ln>
                  <a:noFill/>
                </a:ln>
                <a:solidFill>
                  <a:srgbClr val="399DDC"/>
                </a:solidFill>
                <a:effectLst/>
                <a:uLnTx/>
                <a:uFillTx/>
                <a:latin typeface="Trebuchet MS"/>
                <a:ea typeface="+mn-ea"/>
                <a:cs typeface="Trebuchet MS"/>
              </a:rPr>
              <a:t>DEVELOPING</a:t>
            </a:r>
            <a:r>
              <a:rPr kumimoji="0" lang="en-GB" sz="1200" b="1" i="0" u="none" strike="noStrike" kern="0" cap="none" spc="300" normalizeH="0" baseline="0" noProof="0" dirty="0">
                <a:ln>
                  <a:noFill/>
                </a:ln>
                <a:solidFill>
                  <a:srgbClr val="414954"/>
                </a:solidFill>
                <a:effectLst/>
                <a:uLnTx/>
                <a:uFillTx/>
                <a:latin typeface="Trebuchet MS"/>
                <a:ea typeface="+mn-ea"/>
                <a:cs typeface="Trebuchet MS"/>
              </a:rPr>
              <a:t> EXCELLENCE </a:t>
            </a:r>
            <a:r>
              <a:rPr kumimoji="0" lang="en-GB" sz="1200" b="1" i="0" u="none" strike="noStrike" kern="0" cap="none" spc="300" normalizeH="0" baseline="0" noProof="0" dirty="0">
                <a:ln>
                  <a:noFill/>
                </a:ln>
                <a:solidFill>
                  <a:srgbClr val="399DDC"/>
                </a:solidFill>
                <a:effectLst/>
                <a:uLnTx/>
                <a:uFillTx/>
                <a:latin typeface="Trebuchet MS"/>
                <a:ea typeface="+mn-ea"/>
                <a:cs typeface="Trebuchet MS"/>
              </a:rPr>
              <a:t>TOGETHER</a:t>
            </a:r>
          </a:p>
        </p:txBody>
      </p:sp>
      <p:sp>
        <p:nvSpPr>
          <p:cNvPr id="14" name="Title Placeholder 12"/>
          <p:cNvSpPr>
            <a:spLocks noGrp="1"/>
          </p:cNvSpPr>
          <p:nvPr>
            <p:ph type="title"/>
          </p:nvPr>
        </p:nvSpPr>
        <p:spPr>
          <a:xfrm>
            <a:off x="756000" y="860400"/>
            <a:ext cx="6192000" cy="579600"/>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2319436198"/>
      </p:ext>
    </p:extLst>
  </p:cSld>
  <p:clrMap bg1="lt1" tx1="dk1" bg2="lt2" tx2="dk2" accent1="accent1" accent2="accent2" accent3="accent3" accent4="accent4" accent5="accent5" accent6="accent6" hlink="hlink" folHlink="folHlink"/>
  <p:sldLayoutIdLst>
    <p:sldLayoutId id="2147483919" r:id="rId1"/>
    <p:sldLayoutId id="2147483920" r:id="rId2"/>
  </p:sldLayoutIdLst>
  <p:hf sldNum="0" hdr="0" ftr="0" dt="0"/>
  <p:txStyles>
    <p:titleStyle>
      <a:lvl1pPr algn="l" defTabSz="914400" rtl="0" eaLnBrk="1" latinLnBrk="0" hangingPunct="1">
        <a:spcBef>
          <a:spcPct val="0"/>
        </a:spcBef>
        <a:buNone/>
        <a:defRPr sz="2400" kern="1200">
          <a:solidFill>
            <a:srgbClr val="414954"/>
          </a:solidFill>
          <a:latin typeface="Trebuchet MS" pitchFamily="34" charset="0"/>
          <a:ea typeface="+mj-ea"/>
          <a:cs typeface="+mj-cs"/>
        </a:defRPr>
      </a:lvl1pPr>
    </p:titleStyle>
    <p:bodyStyle>
      <a:lvl1pPr marL="342900" indent="-342900" algn="l" defTabSz="914400" rtl="0" eaLnBrk="1" latinLnBrk="0" hangingPunct="1">
        <a:spcBef>
          <a:spcPts val="0"/>
        </a:spcBef>
        <a:spcAft>
          <a:spcPts val="1400"/>
        </a:spcAft>
        <a:buClr>
          <a:srgbClr val="414954"/>
        </a:buClr>
        <a:buSzPct val="80000"/>
        <a:buFont typeface="Wingdings" pitchFamily="2" charset="2"/>
        <a:buChar char="¤"/>
        <a:defRPr sz="1400" kern="1200">
          <a:solidFill>
            <a:srgbClr val="414954"/>
          </a:solidFill>
          <a:latin typeface="Trebuchet MS" pitchFamily="34" charset="0"/>
          <a:ea typeface="+mn-ea"/>
          <a:cs typeface="+mn-cs"/>
        </a:defRPr>
      </a:lvl1pPr>
      <a:lvl2pPr marL="742950" indent="-285750" algn="l" defTabSz="914400" rtl="0" eaLnBrk="1" latinLnBrk="0" hangingPunct="1">
        <a:spcBef>
          <a:spcPts val="0"/>
        </a:spcBef>
        <a:spcAft>
          <a:spcPts val="1400"/>
        </a:spcAft>
        <a:buFont typeface="Arial" pitchFamily="34" charset="0"/>
        <a:buChar char="–"/>
        <a:defRPr sz="1400" kern="1200">
          <a:solidFill>
            <a:srgbClr val="414954"/>
          </a:solidFill>
          <a:latin typeface="Trebuchet MS" pitchFamily="34" charset="0"/>
          <a:ea typeface="+mn-ea"/>
          <a:cs typeface="+mn-cs"/>
        </a:defRPr>
      </a:lvl2pPr>
      <a:lvl3pPr marL="1143000" indent="-228600" algn="l" defTabSz="914400" rtl="0" eaLnBrk="1" latinLnBrk="0" hangingPunct="1">
        <a:spcBef>
          <a:spcPts val="0"/>
        </a:spcBef>
        <a:spcAft>
          <a:spcPts val="1400"/>
        </a:spcAft>
        <a:buFont typeface="Arial" pitchFamily="34" charset="0"/>
        <a:buChar char="•"/>
        <a:defRPr sz="1400" kern="1200">
          <a:solidFill>
            <a:srgbClr val="414954"/>
          </a:solidFill>
          <a:latin typeface="Trebuchet MS" pitchFamily="34" charset="0"/>
          <a:ea typeface="+mn-ea"/>
          <a:cs typeface="+mn-cs"/>
        </a:defRPr>
      </a:lvl3pPr>
      <a:lvl4pPr marL="1600200" indent="-228600" algn="l" defTabSz="914400" rtl="0" eaLnBrk="1" latinLnBrk="0" hangingPunct="1">
        <a:spcBef>
          <a:spcPts val="0"/>
        </a:spcBef>
        <a:spcAft>
          <a:spcPts val="1400"/>
        </a:spcAft>
        <a:buFont typeface="Arial" pitchFamily="34" charset="0"/>
        <a:buChar char="–"/>
        <a:defRPr sz="1400" kern="1200">
          <a:solidFill>
            <a:srgbClr val="414954"/>
          </a:solidFill>
          <a:latin typeface="Trebuchet MS" pitchFamily="34" charset="0"/>
          <a:ea typeface="+mn-ea"/>
          <a:cs typeface="+mn-cs"/>
        </a:defRPr>
      </a:lvl4pPr>
      <a:lvl5pPr marL="2057400" indent="-228600" algn="l" defTabSz="914400" rtl="0" eaLnBrk="1" latinLnBrk="0" hangingPunct="1">
        <a:spcBef>
          <a:spcPts val="0"/>
        </a:spcBef>
        <a:spcAft>
          <a:spcPts val="1400"/>
        </a:spcAft>
        <a:buFont typeface="Arial" pitchFamily="34" charset="0"/>
        <a:buChar char="»"/>
        <a:defRPr sz="1400" kern="1200">
          <a:solidFill>
            <a:srgbClr val="414954"/>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56000" y="1602000"/>
            <a:ext cx="7848448"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8" name="Straight Connector 7"/>
          <p:cNvCxnSpPr/>
          <p:nvPr/>
        </p:nvCxnSpPr>
        <p:spPr>
          <a:xfrm>
            <a:off x="0" y="6223651"/>
            <a:ext cx="9144000" cy="1588"/>
          </a:xfrm>
          <a:prstGeom prst="line">
            <a:avLst/>
          </a:prstGeom>
          <a:noFill/>
          <a:ln w="9525" cap="flat" cmpd="sng" algn="ctr">
            <a:solidFill>
              <a:srgbClr val="7B7C7C">
                <a:shade val="95000"/>
                <a:satMod val="105000"/>
              </a:srgbClr>
            </a:solidFill>
            <a:prstDash val="solid"/>
          </a:ln>
          <a:effectLst/>
        </p:spPr>
      </p:cxnSp>
      <p:pic>
        <p:nvPicPr>
          <p:cNvPr id="9" name="Picture 8" descr="optimus_main_logo_no_text_rgb.png"/>
          <p:cNvPicPr>
            <a:picLocks noChangeAspect="1"/>
          </p:cNvPicPr>
          <p:nvPr/>
        </p:nvPicPr>
        <p:blipFill>
          <a:blip r:embed="rId4" cstate="print"/>
          <a:stretch>
            <a:fillRect/>
          </a:stretch>
        </p:blipFill>
        <p:spPr>
          <a:xfrm>
            <a:off x="7854552" y="358662"/>
            <a:ext cx="749896" cy="774892"/>
          </a:xfrm>
          <a:prstGeom prst="rect">
            <a:avLst/>
          </a:prstGeom>
        </p:spPr>
      </p:pic>
      <p:sp>
        <p:nvSpPr>
          <p:cNvPr id="10" name="Content Placeholder 1"/>
          <p:cNvSpPr txBox="1">
            <a:spLocks/>
          </p:cNvSpPr>
          <p:nvPr/>
        </p:nvSpPr>
        <p:spPr>
          <a:xfrm>
            <a:off x="773010" y="6322993"/>
            <a:ext cx="4978844" cy="398482"/>
          </a:xfrm>
          <a:prstGeom prst="rect">
            <a:avLst/>
          </a:prstGeom>
        </p:spPr>
        <p:txBody>
          <a:bodyPr wrap="none">
            <a:no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GB" sz="1200" b="1" i="0" u="none" strike="noStrike" kern="0" cap="none" spc="300" normalizeH="0" baseline="0" noProof="0" dirty="0">
                <a:ln>
                  <a:noFill/>
                </a:ln>
                <a:solidFill>
                  <a:srgbClr val="399DDC"/>
                </a:solidFill>
                <a:effectLst/>
                <a:uLnTx/>
                <a:uFillTx/>
                <a:latin typeface="Trebuchet MS"/>
                <a:ea typeface="+mn-ea"/>
                <a:cs typeface="Trebuchet MS"/>
              </a:rPr>
              <a:t>DEVELOPING</a:t>
            </a:r>
            <a:r>
              <a:rPr kumimoji="0" lang="en-GB" sz="1200" b="1" i="0" u="none" strike="noStrike" kern="0" cap="none" spc="300" normalizeH="0" baseline="0" noProof="0" dirty="0">
                <a:ln>
                  <a:noFill/>
                </a:ln>
                <a:solidFill>
                  <a:srgbClr val="414954"/>
                </a:solidFill>
                <a:effectLst/>
                <a:uLnTx/>
                <a:uFillTx/>
                <a:latin typeface="Trebuchet MS"/>
                <a:ea typeface="+mn-ea"/>
                <a:cs typeface="Trebuchet MS"/>
              </a:rPr>
              <a:t> EXCELLENCE </a:t>
            </a:r>
            <a:r>
              <a:rPr kumimoji="0" lang="en-GB" sz="1200" b="1" i="0" u="none" strike="noStrike" kern="0" cap="none" spc="300" normalizeH="0" baseline="0" noProof="0" dirty="0">
                <a:ln>
                  <a:noFill/>
                </a:ln>
                <a:solidFill>
                  <a:srgbClr val="399DDC"/>
                </a:solidFill>
                <a:effectLst/>
                <a:uLnTx/>
                <a:uFillTx/>
                <a:latin typeface="Trebuchet MS"/>
                <a:ea typeface="+mn-ea"/>
                <a:cs typeface="Trebuchet MS"/>
              </a:rPr>
              <a:t>TOGETHER</a:t>
            </a:r>
          </a:p>
        </p:txBody>
      </p:sp>
      <p:sp>
        <p:nvSpPr>
          <p:cNvPr id="14" name="Title Placeholder 12"/>
          <p:cNvSpPr>
            <a:spLocks noGrp="1"/>
          </p:cNvSpPr>
          <p:nvPr>
            <p:ph type="title"/>
          </p:nvPr>
        </p:nvSpPr>
        <p:spPr>
          <a:xfrm>
            <a:off x="756000" y="860400"/>
            <a:ext cx="6192000" cy="579600"/>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4222790388"/>
      </p:ext>
    </p:extLst>
  </p:cSld>
  <p:clrMap bg1="lt1" tx1="dk1" bg2="lt2" tx2="dk2" accent1="accent1" accent2="accent2" accent3="accent3" accent4="accent4" accent5="accent5" accent6="accent6" hlink="hlink" folHlink="folHlink"/>
  <p:sldLayoutIdLst>
    <p:sldLayoutId id="2147483922" r:id="rId1"/>
    <p:sldLayoutId id="2147483923" r:id="rId2"/>
  </p:sldLayoutIdLst>
  <p:hf sldNum="0" hdr="0" ftr="0" dt="0"/>
  <p:txStyles>
    <p:titleStyle>
      <a:lvl1pPr algn="l" defTabSz="914400" rtl="0" eaLnBrk="1" latinLnBrk="0" hangingPunct="1">
        <a:spcBef>
          <a:spcPct val="0"/>
        </a:spcBef>
        <a:buNone/>
        <a:defRPr sz="2400" kern="1200">
          <a:solidFill>
            <a:srgbClr val="414954"/>
          </a:solidFill>
          <a:latin typeface="Trebuchet MS" pitchFamily="34" charset="0"/>
          <a:ea typeface="+mj-ea"/>
          <a:cs typeface="+mj-cs"/>
        </a:defRPr>
      </a:lvl1pPr>
    </p:titleStyle>
    <p:bodyStyle>
      <a:lvl1pPr marL="342900" indent="-342900" algn="l" defTabSz="914400" rtl="0" eaLnBrk="1" latinLnBrk="0" hangingPunct="1">
        <a:spcBef>
          <a:spcPts val="0"/>
        </a:spcBef>
        <a:spcAft>
          <a:spcPts val="1400"/>
        </a:spcAft>
        <a:buClr>
          <a:srgbClr val="414954"/>
        </a:buClr>
        <a:buSzPct val="80000"/>
        <a:buFont typeface="Wingdings" pitchFamily="2" charset="2"/>
        <a:buChar char="¤"/>
        <a:defRPr sz="1400" kern="1200">
          <a:solidFill>
            <a:srgbClr val="414954"/>
          </a:solidFill>
          <a:latin typeface="Trebuchet MS" pitchFamily="34" charset="0"/>
          <a:ea typeface="+mn-ea"/>
          <a:cs typeface="+mn-cs"/>
        </a:defRPr>
      </a:lvl1pPr>
      <a:lvl2pPr marL="742950" indent="-285750" algn="l" defTabSz="914400" rtl="0" eaLnBrk="1" latinLnBrk="0" hangingPunct="1">
        <a:spcBef>
          <a:spcPts val="0"/>
        </a:spcBef>
        <a:spcAft>
          <a:spcPts val="1400"/>
        </a:spcAft>
        <a:buFont typeface="Arial" pitchFamily="34" charset="0"/>
        <a:buChar char="–"/>
        <a:defRPr sz="1400" kern="1200">
          <a:solidFill>
            <a:srgbClr val="414954"/>
          </a:solidFill>
          <a:latin typeface="Trebuchet MS" pitchFamily="34" charset="0"/>
          <a:ea typeface="+mn-ea"/>
          <a:cs typeface="+mn-cs"/>
        </a:defRPr>
      </a:lvl2pPr>
      <a:lvl3pPr marL="1143000" indent="-228600" algn="l" defTabSz="914400" rtl="0" eaLnBrk="1" latinLnBrk="0" hangingPunct="1">
        <a:spcBef>
          <a:spcPts val="0"/>
        </a:spcBef>
        <a:spcAft>
          <a:spcPts val="1400"/>
        </a:spcAft>
        <a:buFont typeface="Arial" pitchFamily="34" charset="0"/>
        <a:buChar char="•"/>
        <a:defRPr sz="1400" kern="1200">
          <a:solidFill>
            <a:srgbClr val="414954"/>
          </a:solidFill>
          <a:latin typeface="Trebuchet MS" pitchFamily="34" charset="0"/>
          <a:ea typeface="+mn-ea"/>
          <a:cs typeface="+mn-cs"/>
        </a:defRPr>
      </a:lvl3pPr>
      <a:lvl4pPr marL="1600200" indent="-228600" algn="l" defTabSz="914400" rtl="0" eaLnBrk="1" latinLnBrk="0" hangingPunct="1">
        <a:spcBef>
          <a:spcPts val="0"/>
        </a:spcBef>
        <a:spcAft>
          <a:spcPts val="1400"/>
        </a:spcAft>
        <a:buFont typeface="Arial" pitchFamily="34" charset="0"/>
        <a:buChar char="–"/>
        <a:defRPr sz="1400" kern="1200">
          <a:solidFill>
            <a:srgbClr val="414954"/>
          </a:solidFill>
          <a:latin typeface="Trebuchet MS" pitchFamily="34" charset="0"/>
          <a:ea typeface="+mn-ea"/>
          <a:cs typeface="+mn-cs"/>
        </a:defRPr>
      </a:lvl4pPr>
      <a:lvl5pPr marL="2057400" indent="-228600" algn="l" defTabSz="914400" rtl="0" eaLnBrk="1" latinLnBrk="0" hangingPunct="1">
        <a:spcBef>
          <a:spcPts val="0"/>
        </a:spcBef>
        <a:spcAft>
          <a:spcPts val="1400"/>
        </a:spcAft>
        <a:buFont typeface="Arial" pitchFamily="34" charset="0"/>
        <a:buChar char="»"/>
        <a:defRPr sz="1400" kern="1200">
          <a:solidFill>
            <a:srgbClr val="414954"/>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56000" y="1602000"/>
            <a:ext cx="7848448"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8" name="Straight Connector 7"/>
          <p:cNvCxnSpPr/>
          <p:nvPr/>
        </p:nvCxnSpPr>
        <p:spPr>
          <a:xfrm>
            <a:off x="0" y="6223651"/>
            <a:ext cx="9144000" cy="1588"/>
          </a:xfrm>
          <a:prstGeom prst="line">
            <a:avLst/>
          </a:prstGeom>
          <a:noFill/>
          <a:ln w="9525" cap="flat" cmpd="sng" algn="ctr">
            <a:solidFill>
              <a:srgbClr val="7B7C7C">
                <a:shade val="95000"/>
                <a:satMod val="105000"/>
              </a:srgbClr>
            </a:solidFill>
            <a:prstDash val="solid"/>
          </a:ln>
          <a:effectLst/>
        </p:spPr>
      </p:cxnSp>
      <p:pic>
        <p:nvPicPr>
          <p:cNvPr id="9" name="Picture 8" descr="optimus_main_logo_no_text_rgb.png"/>
          <p:cNvPicPr>
            <a:picLocks noChangeAspect="1"/>
          </p:cNvPicPr>
          <p:nvPr/>
        </p:nvPicPr>
        <p:blipFill>
          <a:blip r:embed="rId4" cstate="print"/>
          <a:stretch>
            <a:fillRect/>
          </a:stretch>
        </p:blipFill>
        <p:spPr>
          <a:xfrm>
            <a:off x="7854552" y="358662"/>
            <a:ext cx="749896" cy="774892"/>
          </a:xfrm>
          <a:prstGeom prst="rect">
            <a:avLst/>
          </a:prstGeom>
        </p:spPr>
      </p:pic>
      <p:sp>
        <p:nvSpPr>
          <p:cNvPr id="10" name="Content Placeholder 1"/>
          <p:cNvSpPr txBox="1">
            <a:spLocks/>
          </p:cNvSpPr>
          <p:nvPr/>
        </p:nvSpPr>
        <p:spPr>
          <a:xfrm>
            <a:off x="773010" y="6322993"/>
            <a:ext cx="4978844" cy="398482"/>
          </a:xfrm>
          <a:prstGeom prst="rect">
            <a:avLst/>
          </a:prstGeom>
        </p:spPr>
        <p:txBody>
          <a:bodyPr wrap="none">
            <a:no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GB" sz="1200" b="1" i="0" u="none" strike="noStrike" kern="0" cap="none" spc="300" normalizeH="0" baseline="0" noProof="0" dirty="0">
                <a:ln>
                  <a:noFill/>
                </a:ln>
                <a:solidFill>
                  <a:srgbClr val="399DDC"/>
                </a:solidFill>
                <a:effectLst/>
                <a:uLnTx/>
                <a:uFillTx/>
                <a:latin typeface="Trebuchet MS"/>
                <a:ea typeface="+mn-ea"/>
                <a:cs typeface="Trebuchet MS"/>
              </a:rPr>
              <a:t>DEVELOPING</a:t>
            </a:r>
            <a:r>
              <a:rPr kumimoji="0" lang="en-GB" sz="1200" b="1" i="0" u="none" strike="noStrike" kern="0" cap="none" spc="300" normalizeH="0" baseline="0" noProof="0" dirty="0">
                <a:ln>
                  <a:noFill/>
                </a:ln>
                <a:solidFill>
                  <a:srgbClr val="414954"/>
                </a:solidFill>
                <a:effectLst/>
                <a:uLnTx/>
                <a:uFillTx/>
                <a:latin typeface="Trebuchet MS"/>
                <a:ea typeface="+mn-ea"/>
                <a:cs typeface="Trebuchet MS"/>
              </a:rPr>
              <a:t> EXCELLENCE </a:t>
            </a:r>
            <a:r>
              <a:rPr kumimoji="0" lang="en-GB" sz="1200" b="1" i="0" u="none" strike="noStrike" kern="0" cap="none" spc="300" normalizeH="0" baseline="0" noProof="0" dirty="0">
                <a:ln>
                  <a:noFill/>
                </a:ln>
                <a:solidFill>
                  <a:srgbClr val="399DDC"/>
                </a:solidFill>
                <a:effectLst/>
                <a:uLnTx/>
                <a:uFillTx/>
                <a:latin typeface="Trebuchet MS"/>
                <a:ea typeface="+mn-ea"/>
                <a:cs typeface="Trebuchet MS"/>
              </a:rPr>
              <a:t>TOGETHER</a:t>
            </a:r>
          </a:p>
        </p:txBody>
      </p:sp>
      <p:sp>
        <p:nvSpPr>
          <p:cNvPr id="14" name="Title Placeholder 12"/>
          <p:cNvSpPr>
            <a:spLocks noGrp="1"/>
          </p:cNvSpPr>
          <p:nvPr>
            <p:ph type="title"/>
          </p:nvPr>
        </p:nvSpPr>
        <p:spPr>
          <a:xfrm>
            <a:off x="756000" y="860400"/>
            <a:ext cx="6192000" cy="579600"/>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2085909683"/>
      </p:ext>
    </p:extLst>
  </p:cSld>
  <p:clrMap bg1="lt1" tx1="dk1" bg2="lt2" tx2="dk2" accent1="accent1" accent2="accent2" accent3="accent3" accent4="accent4" accent5="accent5" accent6="accent6" hlink="hlink" folHlink="folHlink"/>
  <p:sldLayoutIdLst>
    <p:sldLayoutId id="2147483925" r:id="rId1"/>
    <p:sldLayoutId id="2147483926" r:id="rId2"/>
  </p:sldLayoutIdLst>
  <p:hf sldNum="0" hdr="0" ftr="0" dt="0"/>
  <p:txStyles>
    <p:titleStyle>
      <a:lvl1pPr algn="l" defTabSz="914400" rtl="0" eaLnBrk="1" latinLnBrk="0" hangingPunct="1">
        <a:spcBef>
          <a:spcPct val="0"/>
        </a:spcBef>
        <a:buNone/>
        <a:defRPr sz="2400" kern="1200">
          <a:solidFill>
            <a:srgbClr val="414954"/>
          </a:solidFill>
          <a:latin typeface="Trebuchet MS" pitchFamily="34" charset="0"/>
          <a:ea typeface="+mj-ea"/>
          <a:cs typeface="+mj-cs"/>
        </a:defRPr>
      </a:lvl1pPr>
    </p:titleStyle>
    <p:bodyStyle>
      <a:lvl1pPr marL="342900" indent="-342900" algn="l" defTabSz="914400" rtl="0" eaLnBrk="1" latinLnBrk="0" hangingPunct="1">
        <a:spcBef>
          <a:spcPts val="0"/>
        </a:spcBef>
        <a:spcAft>
          <a:spcPts val="1400"/>
        </a:spcAft>
        <a:buClr>
          <a:srgbClr val="414954"/>
        </a:buClr>
        <a:buSzPct val="80000"/>
        <a:buFont typeface="Wingdings" pitchFamily="2" charset="2"/>
        <a:buChar char="¤"/>
        <a:defRPr sz="1400" kern="1200">
          <a:solidFill>
            <a:srgbClr val="414954"/>
          </a:solidFill>
          <a:latin typeface="Trebuchet MS" pitchFamily="34" charset="0"/>
          <a:ea typeface="+mn-ea"/>
          <a:cs typeface="+mn-cs"/>
        </a:defRPr>
      </a:lvl1pPr>
      <a:lvl2pPr marL="742950" indent="-285750" algn="l" defTabSz="914400" rtl="0" eaLnBrk="1" latinLnBrk="0" hangingPunct="1">
        <a:spcBef>
          <a:spcPts val="0"/>
        </a:spcBef>
        <a:spcAft>
          <a:spcPts val="1400"/>
        </a:spcAft>
        <a:buFont typeface="Arial" pitchFamily="34" charset="0"/>
        <a:buChar char="–"/>
        <a:defRPr sz="1400" kern="1200">
          <a:solidFill>
            <a:srgbClr val="414954"/>
          </a:solidFill>
          <a:latin typeface="Trebuchet MS" pitchFamily="34" charset="0"/>
          <a:ea typeface="+mn-ea"/>
          <a:cs typeface="+mn-cs"/>
        </a:defRPr>
      </a:lvl2pPr>
      <a:lvl3pPr marL="1143000" indent="-228600" algn="l" defTabSz="914400" rtl="0" eaLnBrk="1" latinLnBrk="0" hangingPunct="1">
        <a:spcBef>
          <a:spcPts val="0"/>
        </a:spcBef>
        <a:spcAft>
          <a:spcPts val="1400"/>
        </a:spcAft>
        <a:buFont typeface="Arial" pitchFamily="34" charset="0"/>
        <a:buChar char="•"/>
        <a:defRPr sz="1400" kern="1200">
          <a:solidFill>
            <a:srgbClr val="414954"/>
          </a:solidFill>
          <a:latin typeface="Trebuchet MS" pitchFamily="34" charset="0"/>
          <a:ea typeface="+mn-ea"/>
          <a:cs typeface="+mn-cs"/>
        </a:defRPr>
      </a:lvl3pPr>
      <a:lvl4pPr marL="1600200" indent="-228600" algn="l" defTabSz="914400" rtl="0" eaLnBrk="1" latinLnBrk="0" hangingPunct="1">
        <a:spcBef>
          <a:spcPts val="0"/>
        </a:spcBef>
        <a:spcAft>
          <a:spcPts val="1400"/>
        </a:spcAft>
        <a:buFont typeface="Arial" pitchFamily="34" charset="0"/>
        <a:buChar char="–"/>
        <a:defRPr sz="1400" kern="1200">
          <a:solidFill>
            <a:srgbClr val="414954"/>
          </a:solidFill>
          <a:latin typeface="Trebuchet MS" pitchFamily="34" charset="0"/>
          <a:ea typeface="+mn-ea"/>
          <a:cs typeface="+mn-cs"/>
        </a:defRPr>
      </a:lvl4pPr>
      <a:lvl5pPr marL="2057400" indent="-228600" algn="l" defTabSz="914400" rtl="0" eaLnBrk="1" latinLnBrk="0" hangingPunct="1">
        <a:spcBef>
          <a:spcPts val="0"/>
        </a:spcBef>
        <a:spcAft>
          <a:spcPts val="1400"/>
        </a:spcAft>
        <a:buFont typeface="Arial" pitchFamily="34" charset="0"/>
        <a:buChar char="»"/>
        <a:defRPr sz="1400" kern="1200">
          <a:solidFill>
            <a:srgbClr val="414954"/>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9.xml"/><Relationship Id="rId1" Type="http://schemas.openxmlformats.org/officeDocument/2006/relationships/themeOverride" Target="../theme/themeOverride1.xml"/><Relationship Id="rId4" Type="http://schemas.openxmlformats.org/officeDocument/2006/relationships/hyperlink" Target="http://oego.co/webinar-anxiety"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8.xml"/><Relationship Id="rId1" Type="http://schemas.openxmlformats.org/officeDocument/2006/relationships/themeOverride" Target="../theme/themeOverride10.xml"/><Relationship Id="rId5" Type="http://schemas.openxmlformats.org/officeDocument/2006/relationships/image" Target="../media/image11.png"/><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7.xml"/><Relationship Id="rId1" Type="http://schemas.openxmlformats.org/officeDocument/2006/relationships/themeOverride" Target="../theme/themeOverride1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slideLayout" Target="../slideLayouts/slideLayout57.xml"/><Relationship Id="rId1" Type="http://schemas.openxmlformats.org/officeDocument/2006/relationships/themeOverride" Target="../theme/themeOverride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7.xml"/><Relationship Id="rId1" Type="http://schemas.openxmlformats.org/officeDocument/2006/relationships/themeOverride" Target="../theme/themeOverr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59.xml"/><Relationship Id="rId1" Type="http://schemas.openxmlformats.org/officeDocument/2006/relationships/themeOverride" Target="../theme/themeOverride14.xml"/><Relationship Id="rId4" Type="http://schemas.openxmlformats.org/officeDocument/2006/relationships/image" Target="../media/image19.w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0.xml"/><Relationship Id="rId1" Type="http://schemas.openxmlformats.org/officeDocument/2006/relationships/themeOverride" Target="../theme/themeOverride1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6.xml"/><Relationship Id="rId1" Type="http://schemas.openxmlformats.org/officeDocument/2006/relationships/themeOverride" Target="../theme/themeOverride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1.xml"/><Relationship Id="rId1" Type="http://schemas.openxmlformats.org/officeDocument/2006/relationships/themeOverride" Target="../theme/themeOverride17.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0.xml"/><Relationship Id="rId1" Type="http://schemas.openxmlformats.org/officeDocument/2006/relationships/themeOverride" Target="../theme/themeOverride18.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57.xml"/><Relationship Id="rId1" Type="http://schemas.openxmlformats.org/officeDocument/2006/relationships/themeOverride" Target="../theme/themeOverride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57.xml"/><Relationship Id="rId1" Type="http://schemas.openxmlformats.org/officeDocument/2006/relationships/themeOverride" Target="../theme/themeOverr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60.xml"/><Relationship Id="rId1" Type="http://schemas.openxmlformats.org/officeDocument/2006/relationships/themeOverride" Target="../theme/themeOverride21.xml"/></Relationships>
</file>

<file path=ppt/slides/_rels/slide22.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notesSlide" Target="../notesSlides/notesSlide12.xml"/><Relationship Id="rId7" Type="http://schemas.openxmlformats.org/officeDocument/2006/relationships/image" Target="../media/image31.jpeg"/><Relationship Id="rId2" Type="http://schemas.openxmlformats.org/officeDocument/2006/relationships/slideLayout" Target="../slideLayouts/slideLayout56.xml"/><Relationship Id="rId1" Type="http://schemas.openxmlformats.org/officeDocument/2006/relationships/themeOverride" Target="../theme/themeOverride2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media/image33.jpeg"/></Relationships>
</file>

<file path=ppt/slides/_rels/slide23.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slideLayout" Target="../slideLayouts/slideLayout56.xml"/><Relationship Id="rId1" Type="http://schemas.openxmlformats.org/officeDocument/2006/relationships/themeOverride" Target="../theme/themeOverride23.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 Id="rId9" Type="http://schemas.openxmlformats.org/officeDocument/2006/relationships/image" Target="../media/image40.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1.xml"/><Relationship Id="rId1" Type="http://schemas.openxmlformats.org/officeDocument/2006/relationships/themeOverride" Target="../theme/themeOverride24.xml"/><Relationship Id="rId4" Type="http://schemas.openxmlformats.org/officeDocument/2006/relationships/image" Target="../media/image41.wm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1.xml"/><Relationship Id="rId1" Type="http://schemas.openxmlformats.org/officeDocument/2006/relationships/themeOverride" Target="../theme/themeOverride25.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2.xml"/><Relationship Id="rId1" Type="http://schemas.openxmlformats.org/officeDocument/2006/relationships/themeOverride" Target="../theme/themeOverride26.xml"/><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1.xml"/><Relationship Id="rId1" Type="http://schemas.openxmlformats.org/officeDocument/2006/relationships/themeOverride" Target="../theme/themeOverride27.xml"/><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1.xml"/><Relationship Id="rId1" Type="http://schemas.openxmlformats.org/officeDocument/2006/relationships/themeOverride" Target="../theme/themeOverride28.xml"/><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1.xml"/><Relationship Id="rId1" Type="http://schemas.openxmlformats.org/officeDocument/2006/relationships/themeOverride" Target="../theme/themeOverride29.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6.xml"/><Relationship Id="rId1" Type="http://schemas.openxmlformats.org/officeDocument/2006/relationships/themeOverride" Target="../theme/themeOverride3.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2.xml"/><Relationship Id="rId1" Type="http://schemas.openxmlformats.org/officeDocument/2006/relationships/themeOverride" Target="../theme/themeOverride30.xml"/><Relationship Id="rId5" Type="http://schemas.openxmlformats.org/officeDocument/2006/relationships/image" Target="../media/image47.jpeg"/><Relationship Id="rId4" Type="http://schemas.openxmlformats.org/officeDocument/2006/relationships/hyperlink" Target="http://images.google.com/imgres?imgurl=http://netace.us/custom/images/stop-sign.jpg&amp;imgrefurl=http://netace.us/custom/images/thumbs_8.html&amp;h=202&amp;w=200&amp;sz=8&amp;tbnid=2nPFQlRg2BUJ:&amp;tbnh=98&amp;tbnw=98&amp;start=1&amp;prev=/images?q%3Dstop%2Bsign%26hl%3Den%26lr%3D"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1.xml"/><Relationship Id="rId1" Type="http://schemas.openxmlformats.org/officeDocument/2006/relationships/themeOverride" Target="../theme/themeOverride31.xml"/><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2.xml"/><Relationship Id="rId1" Type="http://schemas.openxmlformats.org/officeDocument/2006/relationships/themeOverride" Target="../theme/themeOverride32.xml"/><Relationship Id="rId4" Type="http://schemas.openxmlformats.org/officeDocument/2006/relationships/image" Target="../media/image49.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3.xml"/><Relationship Id="rId1" Type="http://schemas.openxmlformats.org/officeDocument/2006/relationships/themeOverride" Target="../theme/themeOverride33.xml"/><Relationship Id="rId4" Type="http://schemas.openxmlformats.org/officeDocument/2006/relationships/image" Target="../media/image50.jpeg"/></Relationships>
</file>

<file path=ppt/slides/_rels/slide34.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slideLayout" Target="../slideLayouts/slideLayout64.xml"/><Relationship Id="rId1" Type="http://schemas.openxmlformats.org/officeDocument/2006/relationships/themeOverride" Target="../theme/themeOverride3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7.xml"/><Relationship Id="rId1" Type="http://schemas.openxmlformats.org/officeDocument/2006/relationships/themeOverride" Target="../theme/themeOverride3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themeOverride" Target="../theme/themeOverride36.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themeOverride" Target="../theme/themeOverride37.xml"/></Relationships>
</file>

<file path=ppt/slides/_rels/slide38.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notesSlide" Target="../notesSlides/notesSlide24.xml"/><Relationship Id="rId7" Type="http://schemas.openxmlformats.org/officeDocument/2006/relationships/image" Target="../media/image55.png"/><Relationship Id="rId2" Type="http://schemas.openxmlformats.org/officeDocument/2006/relationships/slideLayout" Target="../slideLayouts/slideLayout56.xml"/><Relationship Id="rId1" Type="http://schemas.openxmlformats.org/officeDocument/2006/relationships/themeOverride" Target="../theme/themeOverride38.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 Id="rId9" Type="http://schemas.openxmlformats.org/officeDocument/2006/relationships/image" Target="../media/image57.png"/></Relationships>
</file>

<file path=ppt/slides/_rels/slide39.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slideLayout" Target="../slideLayouts/slideLayout56.xml"/><Relationship Id="rId1" Type="http://schemas.openxmlformats.org/officeDocument/2006/relationships/themeOverride" Target="../theme/themeOverride39.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56.xml"/><Relationship Id="rId1" Type="http://schemas.openxmlformats.org/officeDocument/2006/relationships/themeOverride" Target="../theme/themeOverr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slideLayout" Target="../slideLayouts/slideLayout57.xml"/><Relationship Id="rId1" Type="http://schemas.openxmlformats.org/officeDocument/2006/relationships/themeOverride" Target="../theme/themeOverride40.xml"/></Relationships>
</file>

<file path=ppt/slides/_rels/slide41.xml.rels><?xml version="1.0" encoding="UTF-8" standalone="yes"?>
<Relationships xmlns="http://schemas.openxmlformats.org/package/2006/relationships"><Relationship Id="rId3" Type="http://schemas.openxmlformats.org/officeDocument/2006/relationships/hyperlink" Target="http://www.relate.org.uk/relationship-help/help-family-life-and-parenting/family-common-problems/coping-disruptive-teenagers?utm_source=google-grants&amp;utm_medium=cpc&amp;utm_content=Family%20Life%20-%20Teens&amp;utm_campaign=Relate" TargetMode="External"/><Relationship Id="rId2" Type="http://schemas.openxmlformats.org/officeDocument/2006/relationships/slideLayout" Target="../slideLayouts/slideLayout57.xml"/><Relationship Id="rId1" Type="http://schemas.openxmlformats.org/officeDocument/2006/relationships/themeOverride" Target="../theme/themeOverride41.xml"/><Relationship Id="rId6" Type="http://schemas.openxmlformats.org/officeDocument/2006/relationships/hyperlink" Target="http://www.nhs.uk/Pages/HomePage.aspx" TargetMode="External"/><Relationship Id="rId5" Type="http://schemas.openxmlformats.org/officeDocument/2006/relationships/hyperlink" Target="http://www.rcpsych.ac.uk/healthadvice/parentsandyouthinfo.aspx" TargetMode="External"/><Relationship Id="rId4" Type="http://schemas.openxmlformats.org/officeDocument/2006/relationships/hyperlink" Target="http://www.youngminds.org.uk/for_parents"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just-a-minute.org/" TargetMode="External"/><Relationship Id="rId2" Type="http://schemas.openxmlformats.org/officeDocument/2006/relationships/slideLayout" Target="../slideLayouts/slideLayout57.xml"/><Relationship Id="rId1" Type="http://schemas.openxmlformats.org/officeDocument/2006/relationships/themeOverride" Target="../theme/themeOverride42.xml"/><Relationship Id="rId4" Type="http://schemas.openxmlformats.org/officeDocument/2006/relationships/hyperlink" Target="http://www.mindfulnessinfo.com/"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hyperlink" Target="http://www.healthinschoolsuk.com/" TargetMode="External"/><Relationship Id="rId1" Type="http://schemas.openxmlformats.org/officeDocument/2006/relationships/slideLayout" Target="../slideLayouts/slideLayout55.xml"/></Relationships>
</file>

<file path=ppt/slides/_rels/slide44.xml.rels><?xml version="1.0" encoding="UTF-8" standalone="yes"?>
<Relationships xmlns="http://schemas.openxmlformats.org/package/2006/relationships"><Relationship Id="rId3" Type="http://schemas.openxmlformats.org/officeDocument/2006/relationships/hyperlink" Target="https://twitter.com/OptimusSEND" TargetMode="External"/><Relationship Id="rId2" Type="http://schemas.openxmlformats.org/officeDocument/2006/relationships/hyperlink" Target="http://my.optimus-education.com/knowledge-centre/sen-and-safeguarding" TargetMode="External"/><Relationship Id="rId1" Type="http://schemas.openxmlformats.org/officeDocument/2006/relationships/slideLayout" Target="../slideLayouts/slideLayout5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56.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6.xml"/><Relationship Id="rId1" Type="http://schemas.openxmlformats.org/officeDocument/2006/relationships/themeOverride" Target="../theme/themeOverride6.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56.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56.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7.xml"/><Relationship Id="rId1" Type="http://schemas.openxmlformats.org/officeDocument/2006/relationships/themeOverride" Target="../theme/themeOverride9.xml"/><Relationship Id="rId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Content Placeholder 1"/>
          <p:cNvSpPr>
            <a:spLocks noGrp="1"/>
          </p:cNvSpPr>
          <p:nvPr>
            <p:ph idx="1"/>
          </p:nvPr>
        </p:nvSpPr>
        <p:spPr>
          <a:xfrm>
            <a:off x="323528" y="2924944"/>
            <a:ext cx="8712968" cy="1584176"/>
          </a:xfrm>
        </p:spPr>
        <p:txBody>
          <a:bodyPr>
            <a:noAutofit/>
          </a:bodyPr>
          <a:lstStyle/>
          <a:p>
            <a:pPr algn="ctr">
              <a:buNone/>
            </a:pPr>
            <a:endParaRPr lang="en-GB" sz="2400" dirty="0"/>
          </a:p>
          <a:p>
            <a:pPr algn="ctr">
              <a:buNone/>
            </a:pPr>
            <a:r>
              <a:rPr lang="en-GB" sz="2400" dirty="0"/>
              <a:t>Supporting pupils with anxiety: therapeutic techniques</a:t>
            </a:r>
          </a:p>
          <a:p>
            <a:pPr algn="ctr">
              <a:buNone/>
            </a:pPr>
            <a:endParaRPr lang="en-GB" sz="1800" b="1" dirty="0"/>
          </a:p>
          <a:p>
            <a:pPr algn="ctr">
              <a:buNone/>
            </a:pPr>
            <a:r>
              <a:rPr lang="en-GB" sz="1800" b="1" dirty="0"/>
              <a:t>Dr Tina Rae</a:t>
            </a:r>
          </a:p>
          <a:p>
            <a:endParaRPr lang="en-GB" sz="2400" dirty="0"/>
          </a:p>
          <a:p>
            <a:pPr algn="ctr">
              <a:buNone/>
            </a:pPr>
            <a:endParaRPr lang="en-GB" sz="1800" dirty="0">
              <a:solidFill>
                <a:schemeClr val="tx2">
                  <a:lumMod val="60000"/>
                  <a:lumOff val="40000"/>
                </a:schemeClr>
              </a:solidFill>
            </a:endParaRPr>
          </a:p>
        </p:txBody>
      </p:sp>
      <p:sp>
        <p:nvSpPr>
          <p:cNvPr id="5" name="TextBox 4"/>
          <p:cNvSpPr txBox="1"/>
          <p:nvPr/>
        </p:nvSpPr>
        <p:spPr>
          <a:xfrm>
            <a:off x="0" y="2492896"/>
            <a:ext cx="9144000" cy="400110"/>
          </a:xfrm>
          <a:prstGeom prst="rect">
            <a:avLst/>
          </a:prstGeom>
          <a:noFill/>
        </p:spPr>
        <p:txBody>
          <a:bodyPr wrap="square" rtlCol="0">
            <a:spAutoFit/>
          </a:bodyPr>
          <a:lstStyle/>
          <a:p>
            <a:pPr algn="ctr" defTabSz="457200">
              <a:defRPr/>
            </a:pPr>
            <a:r>
              <a:rPr lang="en-GB" sz="2000" b="1" kern="0" dirty="0">
                <a:solidFill>
                  <a:srgbClr val="414954"/>
                </a:solidFill>
                <a:latin typeface="Trebuchet MS"/>
                <a:cs typeface="Trebuchet MS"/>
              </a:rPr>
              <a:t>Webinar</a:t>
            </a:r>
          </a:p>
        </p:txBody>
      </p:sp>
      <p:sp>
        <p:nvSpPr>
          <p:cNvPr id="6" name="Shape 20"/>
          <p:cNvSpPr/>
          <p:nvPr/>
        </p:nvSpPr>
        <p:spPr>
          <a:xfrm>
            <a:off x="0" y="4941168"/>
            <a:ext cx="9144000" cy="43088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0" algn="ctr" defTabSz="914400">
              <a:tabLst>
                <a:tab pos="228600" algn="l"/>
                <a:tab pos="952500" algn="l"/>
              </a:tabLst>
              <a:defRPr sz="1800">
                <a:solidFill>
                  <a:srgbClr val="000000"/>
                </a:solidFill>
                <a:uFillTx/>
              </a:defRPr>
            </a:pPr>
            <a:r>
              <a:rPr lang="en-GB" sz="1400" dirty="0">
                <a:solidFill>
                  <a:schemeClr val="tx2"/>
                </a:solidFill>
                <a:latin typeface="Trebuchet MS" pitchFamily="34" charset="0"/>
              </a:rPr>
              <a:t>Download this presentation from: </a:t>
            </a:r>
            <a:r>
              <a:rPr lang="en-GB" sz="1400" dirty="0">
                <a:solidFill>
                  <a:schemeClr val="tx2"/>
                </a:solidFill>
                <a:latin typeface="Trebuchet MS" pitchFamily="34" charset="0"/>
                <a:hlinkClick r:id="rId4"/>
              </a:rPr>
              <a:t>http://oego.co/webinar-anxiety</a:t>
            </a:r>
            <a:endParaRPr lang="en-GB" sz="1400" dirty="0">
              <a:solidFill>
                <a:schemeClr val="tx2"/>
              </a:solidFill>
              <a:latin typeface="Trebuchet MS" pitchFamily="34" charset="0"/>
            </a:endParaRPr>
          </a:p>
          <a:p>
            <a:pPr lvl="0" algn="ctr" defTabSz="914400">
              <a:tabLst>
                <a:tab pos="228600" algn="l"/>
                <a:tab pos="952500" algn="l"/>
              </a:tabLst>
              <a:defRPr sz="1800">
                <a:solidFill>
                  <a:srgbClr val="000000"/>
                </a:solidFill>
                <a:uFillTx/>
              </a:defRPr>
            </a:pPr>
            <a:r>
              <a:rPr lang="en-GB" sz="1400" dirty="0"/>
              <a:t> </a:t>
            </a:r>
            <a:endParaRPr lang="en-GB" sz="1400" dirty="0">
              <a:solidFill>
                <a:schemeClr val="tx2"/>
              </a:solidFill>
              <a:latin typeface="Trebuchet MS" pitchFamily="34"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2099" name="Title 4"/>
          <p:cNvSpPr>
            <a:spLocks noGrp="1"/>
          </p:cNvSpPr>
          <p:nvPr>
            <p:ph type="title"/>
          </p:nvPr>
        </p:nvSpPr>
        <p:spPr>
          <a:xfrm>
            <a:off x="720000" y="540000"/>
            <a:ext cx="7729314" cy="706090"/>
          </a:xfrm>
        </p:spPr>
        <p:txBody>
          <a:bodyPr>
            <a:normAutofit/>
          </a:bodyPr>
          <a:lstStyle/>
          <a:p>
            <a:pPr eaLnBrk="1" hangingPunct="1"/>
            <a:r>
              <a:rPr lang="en-AU" altLang="en-US" dirty="0">
                <a:solidFill>
                  <a:schemeClr val="bg2"/>
                </a:solidFill>
                <a:ea typeface="ＭＳ Ｐゴシック" panose="020B0600070205080204" pitchFamily="34" charset="-128"/>
              </a:rPr>
              <a:t>Anxiety</a:t>
            </a:r>
          </a:p>
        </p:txBody>
      </p:sp>
      <p:sp>
        <p:nvSpPr>
          <p:cNvPr id="132100" name="Content Placeholder 5"/>
          <p:cNvSpPr>
            <a:spLocks noGrp="1"/>
          </p:cNvSpPr>
          <p:nvPr>
            <p:ph sz="half" idx="1"/>
          </p:nvPr>
        </p:nvSpPr>
        <p:spPr>
          <a:xfrm>
            <a:off x="457200" y="1600200"/>
            <a:ext cx="4171950" cy="4525963"/>
          </a:xfrm>
        </p:spPr>
        <p:txBody>
          <a:bodyPr>
            <a:normAutofit/>
          </a:bodyPr>
          <a:lstStyle/>
          <a:p>
            <a:pPr marL="0" indent="0" eaLnBrk="1" hangingPunct="1">
              <a:buFont typeface="Arial" panose="020B0604020202020204" pitchFamily="34" charset="0"/>
              <a:buNone/>
            </a:pPr>
            <a:r>
              <a:rPr lang="en-IE" altLang="en-US" sz="2000" dirty="0"/>
              <a:t>Anxiety is normal</a:t>
            </a:r>
            <a:r>
              <a:rPr lang="en-IE" altLang="en-US" sz="2000" b="1" dirty="0"/>
              <a:t>.</a:t>
            </a:r>
            <a:endParaRPr lang="en-IE" altLang="en-US" sz="2000" dirty="0"/>
          </a:p>
          <a:p>
            <a:pPr marL="0" indent="0" eaLnBrk="1" hangingPunct="1">
              <a:buFont typeface="Arial" panose="020B0604020202020204" pitchFamily="34" charset="0"/>
              <a:buNone/>
            </a:pPr>
            <a:r>
              <a:rPr lang="en-IE" altLang="en-US" sz="2000" dirty="0" smtClean="0"/>
              <a:t>It’s a basis </a:t>
            </a:r>
            <a:r>
              <a:rPr lang="en-IE" altLang="en-US" sz="2000" dirty="0"/>
              <a:t>of survival because it prepares our bodies to cope with </a:t>
            </a:r>
            <a:r>
              <a:rPr lang="en-IE" altLang="en-US" sz="2000" dirty="0" smtClean="0"/>
              <a:t>danger.</a:t>
            </a:r>
            <a:endParaRPr lang="en-IE" altLang="en-US" sz="2000" dirty="0"/>
          </a:p>
          <a:p>
            <a:pPr marL="0" indent="0" eaLnBrk="1" hangingPunct="1">
              <a:buFont typeface="Arial" panose="020B0604020202020204" pitchFamily="34" charset="0"/>
              <a:buNone/>
            </a:pPr>
            <a:r>
              <a:rPr lang="en-IE" altLang="en-US" sz="2000" dirty="0"/>
              <a:t>In moderate amounts it helps to improve our </a:t>
            </a:r>
            <a:r>
              <a:rPr lang="en-IE" altLang="en-US" sz="2000" dirty="0" smtClean="0"/>
              <a:t>performance.</a:t>
            </a:r>
            <a:endParaRPr lang="en-IE" altLang="en-US" sz="2000" dirty="0"/>
          </a:p>
          <a:p>
            <a:pPr>
              <a:buFont typeface="Arial" panose="020B0604020202020204" pitchFamily="34" charset="0"/>
              <a:buChar char="•"/>
            </a:pPr>
            <a:r>
              <a:rPr lang="en-IE" altLang="en-US" sz="1800" dirty="0"/>
              <a:t>Natural performance enhancing drug</a:t>
            </a:r>
          </a:p>
          <a:p>
            <a:pPr>
              <a:buFont typeface="Arial" panose="020B0604020202020204" pitchFamily="34" charset="0"/>
              <a:buChar char="•"/>
            </a:pPr>
            <a:r>
              <a:rPr lang="en-IE" altLang="en-US" sz="1800" dirty="0"/>
              <a:t>Adrenaline</a:t>
            </a:r>
          </a:p>
          <a:p>
            <a:pPr marL="0" indent="0" eaLnBrk="1" hangingPunct="1">
              <a:buFont typeface="Arial" panose="020B0604020202020204" pitchFamily="34" charset="0"/>
              <a:buNone/>
            </a:pPr>
            <a:endParaRPr lang="en-AU" altLang="en-US" sz="2400" dirty="0"/>
          </a:p>
        </p:txBody>
      </p:sp>
      <p:pic>
        <p:nvPicPr>
          <p:cNvPr id="132103" name="Content Placeholder 8"/>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660715" y="3461867"/>
            <a:ext cx="3232121" cy="2664296"/>
          </a:xfrm>
        </p:spPr>
      </p:pic>
      <p:pic>
        <p:nvPicPr>
          <p:cNvPr id="13210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2887" y="1052736"/>
            <a:ext cx="2257425"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9091296"/>
      </p:ext>
    </p:extLst>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1"/>
          <p:cNvSpPr>
            <a:spLocks noGrp="1"/>
          </p:cNvSpPr>
          <p:nvPr>
            <p:ph type="title"/>
          </p:nvPr>
        </p:nvSpPr>
        <p:spPr bwMode="auto">
          <a:xfrm>
            <a:off x="720000" y="540000"/>
            <a:ext cx="7467600" cy="503461"/>
          </a:xfrm>
          <a:extLst/>
        </p:spPr>
        <p:txBody>
          <a:bodyPr wrap="square" lIns="91440" tIns="45720" rIns="91440" bIns="45720" numCol="1" anchor="t" anchorCtr="0" compatLnSpc="1">
            <a:prstTxWarp prst="textNoShape">
              <a:avLst/>
            </a:prstTxWarp>
            <a:normAutofit/>
          </a:bodyPr>
          <a:lstStyle/>
          <a:p>
            <a:pPr eaLnBrk="1" fontAlgn="auto" hangingPunct="1">
              <a:spcAft>
                <a:spcPts val="0"/>
              </a:spcAft>
              <a:defRPr/>
            </a:pPr>
            <a:r>
              <a:rPr lang="en-GB" dirty="0">
                <a:solidFill>
                  <a:schemeClr val="bg2"/>
                </a:solidFill>
              </a:rPr>
              <a:t>Why do we get anxious?</a:t>
            </a:r>
          </a:p>
        </p:txBody>
      </p:sp>
      <p:sp>
        <p:nvSpPr>
          <p:cNvPr id="134147" name="Content Placeholder 2"/>
          <p:cNvSpPr>
            <a:spLocks noGrp="1"/>
          </p:cNvSpPr>
          <p:nvPr>
            <p:ph idx="1"/>
          </p:nvPr>
        </p:nvSpPr>
        <p:spPr>
          <a:xfrm>
            <a:off x="250825" y="1412776"/>
            <a:ext cx="7467600" cy="4873625"/>
          </a:xfrm>
        </p:spPr>
        <p:txBody>
          <a:bodyPr/>
          <a:lstStyle/>
          <a:p>
            <a:pPr eaLnBrk="1" hangingPunct="1">
              <a:buFont typeface="Arial" panose="020B0604020202020204" pitchFamily="34" charset="0"/>
              <a:buChar char="•"/>
            </a:pPr>
            <a:r>
              <a:rPr lang="en-GB" altLang="en-US" sz="1800" dirty="0">
                <a:solidFill>
                  <a:schemeClr val="bg2"/>
                </a:solidFill>
              </a:rPr>
              <a:t>Sense fear</a:t>
            </a:r>
          </a:p>
          <a:p>
            <a:pPr eaLnBrk="1" hangingPunct="1">
              <a:buFont typeface="Arial" panose="020B0604020202020204" pitchFamily="34" charset="0"/>
              <a:buChar char="•"/>
            </a:pPr>
            <a:r>
              <a:rPr lang="en-GB" altLang="en-US" sz="1800" dirty="0">
                <a:solidFill>
                  <a:schemeClr val="bg2"/>
                </a:solidFill>
              </a:rPr>
              <a:t>Extreme reaction to everyday events</a:t>
            </a:r>
          </a:p>
          <a:p>
            <a:pPr eaLnBrk="1" hangingPunct="1">
              <a:buFont typeface="Arial" panose="020B0604020202020204" pitchFamily="34" charset="0"/>
              <a:buChar char="•"/>
            </a:pPr>
            <a:r>
              <a:rPr lang="en-GB" altLang="en-US" sz="1800" dirty="0">
                <a:solidFill>
                  <a:schemeClr val="bg2"/>
                </a:solidFill>
              </a:rPr>
              <a:t>Loss of control</a:t>
            </a:r>
          </a:p>
          <a:p>
            <a:pPr eaLnBrk="1" hangingPunct="1">
              <a:buFont typeface="Arial" panose="020B0604020202020204" pitchFamily="34" charset="0"/>
              <a:buChar char="•"/>
            </a:pPr>
            <a:r>
              <a:rPr lang="en-GB" altLang="en-US" sz="1800" dirty="0">
                <a:solidFill>
                  <a:schemeClr val="bg2"/>
                </a:solidFill>
              </a:rPr>
              <a:t>Stress to a life situation</a:t>
            </a:r>
          </a:p>
          <a:p>
            <a:pPr eaLnBrk="1" hangingPunct="1">
              <a:buFont typeface="Arial" panose="020B0604020202020204" pitchFamily="34" charset="0"/>
              <a:buChar char="•"/>
            </a:pPr>
            <a:r>
              <a:rPr lang="en-GB" altLang="en-US" sz="1800" dirty="0">
                <a:solidFill>
                  <a:schemeClr val="bg2"/>
                </a:solidFill>
              </a:rPr>
              <a:t>Release of adrenaline in the body</a:t>
            </a:r>
          </a:p>
          <a:p>
            <a:pPr eaLnBrk="1" hangingPunct="1">
              <a:buFont typeface="Arial" panose="020B0604020202020204" pitchFamily="34" charset="0"/>
              <a:buChar char="•"/>
            </a:pPr>
            <a:r>
              <a:rPr lang="en-GB" altLang="en-US" sz="1800" dirty="0">
                <a:solidFill>
                  <a:schemeClr val="bg2"/>
                </a:solidFill>
              </a:rPr>
              <a:t>Preparation for an emergency</a:t>
            </a:r>
          </a:p>
          <a:p>
            <a:pPr eaLnBrk="1" hangingPunct="1">
              <a:buFont typeface="Arial" panose="020B0604020202020204" pitchFamily="34" charset="0"/>
              <a:buChar char="•"/>
            </a:pPr>
            <a:r>
              <a:rPr lang="en-GB" altLang="en-US" sz="1800" dirty="0">
                <a:solidFill>
                  <a:schemeClr val="bg2"/>
                </a:solidFill>
              </a:rPr>
              <a:t>'Fight or flight' primitive response</a:t>
            </a:r>
          </a:p>
          <a:p>
            <a:pPr eaLnBrk="1" hangingPunct="1">
              <a:buFont typeface="Arial" panose="020B0604020202020204" pitchFamily="34" charset="0"/>
              <a:buChar char="•"/>
            </a:pPr>
            <a:r>
              <a:rPr lang="en-GB" altLang="en-US" sz="1800" dirty="0">
                <a:solidFill>
                  <a:schemeClr val="bg2"/>
                </a:solidFill>
              </a:rPr>
              <a:t>Increase blood flow to muscles</a:t>
            </a:r>
          </a:p>
          <a:p>
            <a:pPr eaLnBrk="1" hangingPunct="1">
              <a:buFont typeface="Arial" panose="020B0604020202020204" pitchFamily="34" charset="0"/>
              <a:buChar char="•"/>
            </a:pPr>
            <a:r>
              <a:rPr lang="en-GB" altLang="en-US" sz="1800" dirty="0">
                <a:solidFill>
                  <a:schemeClr val="bg2"/>
                </a:solidFill>
              </a:rPr>
              <a:t>Dilated pupils, increased muscle activity etc.</a:t>
            </a:r>
          </a:p>
          <a:p>
            <a:pPr eaLnBrk="1" hangingPunct="1"/>
            <a:endParaRPr lang="en-GB" altLang="en-US" dirty="0"/>
          </a:p>
        </p:txBody>
      </p:sp>
      <p:pic>
        <p:nvPicPr>
          <p:cNvPr id="13414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425" y="1557312"/>
            <a:ext cx="2922588"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65512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619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1234628"/>
            <a:ext cx="2663825" cy="233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19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950" y="3861048"/>
            <a:ext cx="3113088"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0000" y="540000"/>
            <a:ext cx="7467600" cy="633412"/>
          </a:xfrm>
        </p:spPr>
        <p:txBody>
          <a:bodyPr/>
          <a:lstStyle/>
          <a:p>
            <a:pPr>
              <a:defRPr/>
            </a:pPr>
            <a:r>
              <a:rPr lang="en-GB" dirty="0"/>
              <a:t>Anxiety in children </a:t>
            </a:r>
          </a:p>
        </p:txBody>
      </p:sp>
      <p:pic>
        <p:nvPicPr>
          <p:cNvPr id="136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525" y="3933056"/>
            <a:ext cx="280035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19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825" y="1117848"/>
            <a:ext cx="309721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19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8038" y="2132856"/>
            <a:ext cx="2376487"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87801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Title 1"/>
          <p:cNvSpPr>
            <a:spLocks noGrp="1"/>
          </p:cNvSpPr>
          <p:nvPr>
            <p:ph type="title"/>
          </p:nvPr>
        </p:nvSpPr>
        <p:spPr bwMode="auto">
          <a:xfrm>
            <a:off x="720000" y="540000"/>
            <a:ext cx="7467600" cy="504354"/>
          </a:xfrm>
          <a:extLst/>
        </p:spPr>
        <p:txBody>
          <a:bodyPr wrap="square" lIns="91440" tIns="45720" rIns="91440" bIns="45720" numCol="1" anchor="t" anchorCtr="0" compatLnSpc="1">
            <a:prstTxWarp prst="textNoShape">
              <a:avLst/>
            </a:prstTxWarp>
            <a:normAutofit/>
          </a:bodyPr>
          <a:lstStyle/>
          <a:p>
            <a:pPr eaLnBrk="1" fontAlgn="auto" hangingPunct="1">
              <a:spcAft>
                <a:spcPts val="0"/>
              </a:spcAft>
              <a:defRPr/>
            </a:pPr>
            <a:r>
              <a:rPr lang="en-GB" dirty="0">
                <a:solidFill>
                  <a:srgbClr val="585A5A"/>
                </a:solidFill>
              </a:rPr>
              <a:t>Triggers</a:t>
            </a:r>
          </a:p>
        </p:txBody>
      </p:sp>
      <p:sp>
        <p:nvSpPr>
          <p:cNvPr id="137219" name="Content Placeholder 2"/>
          <p:cNvSpPr>
            <a:spLocks noGrp="1"/>
          </p:cNvSpPr>
          <p:nvPr>
            <p:ph idx="1"/>
          </p:nvPr>
        </p:nvSpPr>
        <p:spPr>
          <a:xfrm>
            <a:off x="454025" y="1412875"/>
            <a:ext cx="8005763" cy="5256213"/>
          </a:xfrm>
        </p:spPr>
        <p:txBody>
          <a:bodyPr>
            <a:normAutofit/>
          </a:bodyPr>
          <a:lstStyle/>
          <a:p>
            <a:pPr marL="452437">
              <a:spcBef>
                <a:spcPts val="1200"/>
              </a:spcBef>
              <a:buFont typeface="Arial" panose="020B0604020202020204" pitchFamily="34" charset="0"/>
              <a:buChar char="•"/>
            </a:pPr>
            <a:r>
              <a:rPr lang="en-GB" altLang="en-US" sz="1800" dirty="0">
                <a:solidFill>
                  <a:schemeClr val="bg2"/>
                </a:solidFill>
              </a:rPr>
              <a:t>  After something bad has happened</a:t>
            </a:r>
          </a:p>
          <a:p>
            <a:pPr marL="566737" indent="-457200" eaLnBrk="1" hangingPunct="1">
              <a:spcBef>
                <a:spcPts val="1200"/>
              </a:spcBef>
              <a:buFont typeface="Arial" panose="020B0604020202020204" pitchFamily="34" charset="0"/>
              <a:buChar char="•"/>
            </a:pPr>
            <a:r>
              <a:rPr lang="en-GB" altLang="en-US" sz="1800" dirty="0">
                <a:solidFill>
                  <a:schemeClr val="bg2"/>
                </a:solidFill>
              </a:rPr>
              <a:t>Significant life events i.e. bereavement/illness/separation/bullying</a:t>
            </a:r>
          </a:p>
          <a:p>
            <a:pPr marL="566737" indent="-457200" eaLnBrk="1" hangingPunct="1">
              <a:spcBef>
                <a:spcPts val="1200"/>
              </a:spcBef>
              <a:buFont typeface="Arial" panose="020B0604020202020204" pitchFamily="34" charset="0"/>
              <a:buChar char="•"/>
            </a:pPr>
            <a:r>
              <a:rPr lang="en-GB" altLang="en-US" sz="1800" dirty="0">
                <a:solidFill>
                  <a:schemeClr val="bg2"/>
                </a:solidFill>
              </a:rPr>
              <a:t>Fears: Dogs, spiders, snakes, flying, wasps</a:t>
            </a:r>
          </a:p>
          <a:p>
            <a:pPr marL="566737" indent="-457200" eaLnBrk="1" hangingPunct="1">
              <a:spcBef>
                <a:spcPts val="1200"/>
              </a:spcBef>
              <a:buFont typeface="Arial" panose="020B0604020202020204" pitchFamily="34" charset="0"/>
              <a:buChar char="•"/>
            </a:pPr>
            <a:r>
              <a:rPr lang="en-GB" altLang="en-US" sz="1800" dirty="0">
                <a:solidFill>
                  <a:schemeClr val="bg2"/>
                </a:solidFill>
              </a:rPr>
              <a:t>Genetic predisposition – how we are made up</a:t>
            </a:r>
          </a:p>
          <a:p>
            <a:pPr marL="566737" indent="-457200" eaLnBrk="1" hangingPunct="1">
              <a:spcBef>
                <a:spcPts val="1200"/>
              </a:spcBef>
              <a:buFont typeface="Arial" panose="020B0604020202020204" pitchFamily="34" charset="0"/>
              <a:buChar char="•"/>
            </a:pPr>
            <a:r>
              <a:rPr lang="en-GB" altLang="en-US" sz="1800" dirty="0">
                <a:solidFill>
                  <a:schemeClr val="bg2"/>
                </a:solidFill>
              </a:rPr>
              <a:t>Temperamental disposition – how we behave</a:t>
            </a:r>
          </a:p>
          <a:p>
            <a:pPr marL="566737" indent="-457200" eaLnBrk="1" hangingPunct="1">
              <a:spcBef>
                <a:spcPts val="1200"/>
              </a:spcBef>
              <a:buFont typeface="Arial" panose="020B0604020202020204" pitchFamily="34" charset="0"/>
              <a:buChar char="•"/>
            </a:pPr>
            <a:r>
              <a:rPr lang="en-GB" altLang="en-US" sz="1800" dirty="0">
                <a:solidFill>
                  <a:schemeClr val="bg2"/>
                </a:solidFill>
              </a:rPr>
              <a:t>Uncertainty– A fear of having to do something new or out of our comfort zone.</a:t>
            </a:r>
          </a:p>
          <a:p>
            <a:pPr marL="365125" indent="-255588" eaLnBrk="1" hangingPunct="1">
              <a:buFont typeface="Wingdings 3" panose="05040102010807070707" pitchFamily="18" charset="2"/>
              <a:buChar char=""/>
            </a:pPr>
            <a:endParaRPr lang="en-GB" altLang="en-US" sz="2800" dirty="0"/>
          </a:p>
          <a:p>
            <a:pPr marL="365125" indent="-255588" eaLnBrk="1" hangingPunct="1">
              <a:buFont typeface="Wingdings 3" panose="05040102010807070707" pitchFamily="18" charset="2"/>
              <a:buChar char=""/>
            </a:pPr>
            <a:endParaRPr lang="en-GB" altLang="en-US" sz="2800" dirty="0"/>
          </a:p>
        </p:txBody>
      </p:sp>
    </p:spTree>
    <p:extLst>
      <p:ext uri="{BB962C8B-B14F-4D97-AF65-F5344CB8AC3E}">
        <p14:creationId xmlns:p14="http://schemas.microsoft.com/office/powerpoint/2010/main" val="4736616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266" name="Title 1"/>
          <p:cNvSpPr txBox="1">
            <a:spLocks noGrp="1"/>
          </p:cNvSpPr>
          <p:nvPr>
            <p:ph type="title"/>
          </p:nvPr>
        </p:nvSpPr>
        <p:spPr>
          <a:xfrm>
            <a:off x="720000" y="540000"/>
            <a:ext cx="6851104" cy="491654"/>
          </a:xfrm>
        </p:spPr>
        <p:txBody>
          <a:bodyPr rtlCol="0">
            <a:normAutofit/>
          </a:bodyPr>
          <a:lstStyle/>
          <a:p>
            <a:pPr eaLnBrk="1" fontAlgn="auto" hangingPunct="1">
              <a:spcAft>
                <a:spcPts val="0"/>
              </a:spcAft>
              <a:defRPr/>
            </a:pPr>
            <a:r>
              <a:rPr lang="en-GB" sz="2400" b="0" dirty="0">
                <a:solidFill>
                  <a:schemeClr val="bg2"/>
                </a:solidFill>
              </a:rPr>
              <a:t>Defining resilience</a:t>
            </a:r>
          </a:p>
        </p:txBody>
      </p:sp>
      <p:sp>
        <p:nvSpPr>
          <p:cNvPr id="11267" name="Content Placeholder 2"/>
          <p:cNvSpPr txBox="1">
            <a:spLocks noGrp="1"/>
          </p:cNvSpPr>
          <p:nvPr>
            <p:ph idx="1"/>
          </p:nvPr>
        </p:nvSpPr>
        <p:spPr>
          <a:xfrm>
            <a:off x="3887266" y="932111"/>
            <a:ext cx="5111750" cy="5853113"/>
          </a:xfrm>
        </p:spPr>
        <p:txBody>
          <a:bodyPr rtlCol="0">
            <a:normAutofit/>
          </a:bodyPr>
          <a:lstStyle/>
          <a:p>
            <a:pPr marL="411480" eaLnBrk="1" fontAlgn="auto" hangingPunct="1">
              <a:spcAft>
                <a:spcPts val="0"/>
              </a:spcAft>
              <a:buFont typeface="Wingdings 2" pitchFamily="18" charset="2"/>
              <a:buNone/>
              <a:defRPr/>
            </a:pPr>
            <a:endParaRPr lang="en-GB" dirty="0">
              <a:latin typeface="Constantia" pitchFamily="18" charset="0"/>
            </a:endParaRPr>
          </a:p>
          <a:p>
            <a:pPr marL="411480" eaLnBrk="1" fontAlgn="auto" hangingPunct="1">
              <a:spcAft>
                <a:spcPts val="0"/>
              </a:spcAft>
              <a:buFont typeface="Wingdings 2" pitchFamily="18" charset="2"/>
              <a:buNone/>
              <a:defRPr/>
            </a:pPr>
            <a:r>
              <a:rPr lang="en-GB" sz="2000" dirty="0">
                <a:latin typeface="+mj-lt"/>
                <a:cs typeface="Arial" charset="0"/>
              </a:rPr>
              <a:t>‘Bounce-</a:t>
            </a:r>
            <a:r>
              <a:rPr lang="en-GB" sz="2000" dirty="0" err="1">
                <a:latin typeface="+mj-lt"/>
                <a:cs typeface="Arial" charset="0"/>
              </a:rPr>
              <a:t>backability</a:t>
            </a:r>
            <a:r>
              <a:rPr lang="en-GB" sz="2000" dirty="0">
                <a:latin typeface="+mj-lt"/>
                <a:cs typeface="Arial" charset="0"/>
              </a:rPr>
              <a:t>!’</a:t>
            </a:r>
          </a:p>
          <a:p>
            <a:pPr marL="411480" eaLnBrk="1" fontAlgn="auto" hangingPunct="1">
              <a:spcAft>
                <a:spcPts val="0"/>
              </a:spcAft>
              <a:buFont typeface="Wingdings 2" pitchFamily="18" charset="2"/>
              <a:buNone/>
              <a:defRPr/>
            </a:pPr>
            <a:endParaRPr lang="en-GB" sz="2000" dirty="0">
              <a:latin typeface="+mj-lt"/>
            </a:endParaRPr>
          </a:p>
          <a:p>
            <a:pPr marL="411480" eaLnBrk="1" fontAlgn="auto" hangingPunct="1">
              <a:spcAft>
                <a:spcPts val="0"/>
              </a:spcAft>
              <a:buFont typeface="Wingdings 2" pitchFamily="18" charset="2"/>
              <a:buNone/>
              <a:defRPr/>
            </a:pPr>
            <a:r>
              <a:rPr lang="en-GB" sz="2000" dirty="0">
                <a:latin typeface="+mj-lt"/>
              </a:rPr>
              <a:t>‘</a:t>
            </a:r>
            <a:r>
              <a:rPr lang="en-GB" sz="2000" dirty="0">
                <a:latin typeface="+mj-lt"/>
                <a:cs typeface="Arial" charset="0"/>
              </a:rPr>
              <a:t>Getting up , dusting down and starting all over again...’</a:t>
            </a:r>
          </a:p>
          <a:p>
            <a:pPr marL="411480" eaLnBrk="1" fontAlgn="auto" hangingPunct="1">
              <a:spcAft>
                <a:spcPts val="0"/>
              </a:spcAft>
              <a:buFont typeface="Wingdings 2" pitchFamily="18" charset="2"/>
              <a:buNone/>
              <a:defRPr/>
            </a:pPr>
            <a:endParaRPr lang="en-GB" dirty="0">
              <a:latin typeface="Arial" charset="0"/>
              <a:cs typeface="Arial" charset="0"/>
            </a:endParaRPr>
          </a:p>
          <a:p>
            <a:pPr marL="411480" eaLnBrk="1" fontAlgn="auto" hangingPunct="1">
              <a:spcAft>
                <a:spcPts val="0"/>
              </a:spcAft>
              <a:buFont typeface="Wingdings 2" pitchFamily="18" charset="2"/>
              <a:buNone/>
              <a:defRPr/>
            </a:pPr>
            <a:endParaRPr lang="en-GB" dirty="0">
              <a:latin typeface="Arial" charset="0"/>
              <a:cs typeface="Arial" charset="0"/>
            </a:endParaRPr>
          </a:p>
          <a:p>
            <a:pPr marL="411480" eaLnBrk="1" fontAlgn="auto" hangingPunct="1">
              <a:spcAft>
                <a:spcPts val="0"/>
              </a:spcAft>
              <a:buFont typeface="Wingdings 2" pitchFamily="18" charset="2"/>
              <a:buNone/>
              <a:defRPr/>
            </a:pPr>
            <a:endParaRPr lang="en-GB" dirty="0">
              <a:latin typeface="Arial" charset="0"/>
              <a:cs typeface="Arial" charset="0"/>
            </a:endParaRPr>
          </a:p>
          <a:p>
            <a:pPr marL="411480" eaLnBrk="1" fontAlgn="auto" hangingPunct="1">
              <a:spcAft>
                <a:spcPts val="0"/>
              </a:spcAft>
              <a:buFont typeface="Wingdings 2" pitchFamily="18" charset="2"/>
              <a:buNone/>
              <a:defRPr/>
            </a:pPr>
            <a:endParaRPr lang="en-GB" dirty="0">
              <a:latin typeface="Arial" charset="0"/>
              <a:cs typeface="Arial" charset="0"/>
            </a:endParaRPr>
          </a:p>
          <a:p>
            <a:pPr marL="411480" eaLnBrk="1" fontAlgn="auto" hangingPunct="1">
              <a:spcAft>
                <a:spcPts val="0"/>
              </a:spcAft>
              <a:buFont typeface="Wingdings 2" pitchFamily="18" charset="2"/>
              <a:buNone/>
              <a:defRPr/>
            </a:pPr>
            <a:r>
              <a:rPr lang="en-GB" sz="2000" dirty="0">
                <a:latin typeface="+mj-lt"/>
                <a:cs typeface="Arial" charset="0"/>
              </a:rPr>
              <a:t>‘We all know what resilience is until we try to define it’(</a:t>
            </a:r>
            <a:r>
              <a:rPr lang="en-GB" sz="2000" dirty="0" err="1">
                <a:latin typeface="+mj-lt"/>
                <a:cs typeface="Arial" charset="0"/>
              </a:rPr>
              <a:t>Padesky</a:t>
            </a:r>
            <a:r>
              <a:rPr lang="en-GB" sz="2000" dirty="0">
                <a:latin typeface="+mj-lt"/>
                <a:cs typeface="Arial" charset="0"/>
              </a:rPr>
              <a:t> 2009</a:t>
            </a:r>
            <a:r>
              <a:rPr lang="en-GB" sz="2000" dirty="0">
                <a:latin typeface="+mj-lt"/>
              </a:rPr>
              <a:t>).</a:t>
            </a:r>
          </a:p>
        </p:txBody>
      </p:sp>
      <p:sp>
        <p:nvSpPr>
          <p:cNvPr id="17412" name="Text Placeholder 7"/>
          <p:cNvSpPr>
            <a:spLocks noGrp="1"/>
          </p:cNvSpPr>
          <p:nvPr>
            <p:ph type="body" sz="half" idx="2"/>
          </p:nvPr>
        </p:nvSpPr>
        <p:spPr/>
        <p:txBody>
          <a:bodyPr>
            <a:normAutofit/>
          </a:bodyPr>
          <a:lstStyle/>
          <a:p>
            <a:pPr marL="53975" eaLnBrk="1" hangingPunct="1"/>
            <a:r>
              <a:rPr lang="en-GB" altLang="en-US" sz="1800" dirty="0">
                <a:solidFill>
                  <a:schemeClr val="bg2"/>
                </a:solidFill>
                <a:latin typeface="+mj-lt"/>
                <a:cs typeface="Arial" panose="020B0604020202020204" pitchFamily="34" charset="0"/>
              </a:rPr>
              <a:t>Inevitably a construct:</a:t>
            </a:r>
          </a:p>
          <a:p>
            <a:pPr marL="339725" indent="-285750" eaLnBrk="1" hangingPunct="1">
              <a:spcAft>
                <a:spcPts val="1200"/>
              </a:spcAft>
              <a:buFont typeface="Arial" panose="020B0604020202020204" pitchFamily="34" charset="0"/>
              <a:buChar char="•"/>
            </a:pPr>
            <a:r>
              <a:rPr lang="en-GB" altLang="en-US" sz="1800" dirty="0">
                <a:solidFill>
                  <a:schemeClr val="bg2"/>
                </a:solidFill>
                <a:latin typeface="+mj-lt"/>
                <a:cs typeface="Arial" panose="020B0604020202020204" pitchFamily="34" charset="0"/>
              </a:rPr>
              <a:t>Socially, culturally and  psychologically and personally constructed.</a:t>
            </a:r>
          </a:p>
          <a:p>
            <a:pPr marL="339725" indent="-285750" eaLnBrk="1" hangingPunct="1">
              <a:spcAft>
                <a:spcPts val="1200"/>
              </a:spcAft>
              <a:buFont typeface="Arial" panose="020B0604020202020204" pitchFamily="34" charset="0"/>
              <a:buChar char="•"/>
            </a:pPr>
            <a:r>
              <a:rPr lang="en-GB" altLang="en-US" sz="1800" dirty="0">
                <a:solidFill>
                  <a:schemeClr val="bg2"/>
                </a:solidFill>
                <a:latin typeface="+mj-lt"/>
                <a:cs typeface="Arial" panose="020B0604020202020204" pitchFamily="34" charset="0"/>
              </a:rPr>
              <a:t>Definition = includes what is personally meaningful.</a:t>
            </a:r>
          </a:p>
        </p:txBody>
      </p:sp>
      <p:pic>
        <p:nvPicPr>
          <p:cNvPr id="17413" name="Picture 4" descr="C:\Documents and Settings\Alison\Local Settings\Temporary Internet Files\Content.IE5\SA9MLXFD\MP900401006[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2924944"/>
            <a:ext cx="2016125"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2" descr="C:\Documents and Settings\Alison\Local Settings\Temporary Internet Files\Content.IE5\9DP0T04G\MC900133513[1].wm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3860328"/>
            <a:ext cx="3529013"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0386543"/>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720000" y="540000"/>
            <a:ext cx="8229600" cy="536325"/>
          </a:xfrm>
          <a:prstGeom prst="rect">
            <a:avLst/>
          </a:prstGeom>
        </p:spPr>
        <p:txBody>
          <a:bodyPr lIns="92075" tIns="46038" rIns="92075" bIns="46038"/>
          <a:lstStyle/>
          <a:p>
            <a:pPr eaLnBrk="1" hangingPunct="1"/>
            <a:r>
              <a:rPr lang="en-IE" altLang="en-US" dirty="0"/>
              <a:t>Inner thoughts…</a:t>
            </a:r>
          </a:p>
        </p:txBody>
      </p:sp>
      <p:sp>
        <p:nvSpPr>
          <p:cNvPr id="34819" name="Rectangle 3"/>
          <p:cNvSpPr>
            <a:spLocks noGrp="1" noChangeArrowheads="1"/>
          </p:cNvSpPr>
          <p:nvPr>
            <p:ph type="body" sz="quarter" idx="13"/>
          </p:nvPr>
        </p:nvSpPr>
        <p:spPr>
          <a:xfrm>
            <a:off x="431800" y="1498600"/>
            <a:ext cx="8229600" cy="4852988"/>
          </a:xfrm>
          <a:prstGeom prst="rect">
            <a:avLst/>
          </a:prstGeom>
        </p:spPr>
        <p:txBody>
          <a:bodyPr rtlCol="0">
            <a:normAutofit/>
          </a:bodyPr>
          <a:lstStyle/>
          <a:p>
            <a:pPr eaLnBrk="1" fontAlgn="auto" hangingPunct="1">
              <a:spcAft>
                <a:spcPts val="0"/>
              </a:spcAft>
              <a:buFont typeface="Arial" charset="0"/>
              <a:buNone/>
              <a:defRPr/>
            </a:pPr>
            <a:endParaRPr lang="en-IE" sz="2800" dirty="0">
              <a:effectLst>
                <a:outerShdw blurRad="38100" dist="38100" dir="2700000" algn="tl">
                  <a:srgbClr val="C0C0C0"/>
                </a:outerShdw>
              </a:effectLst>
            </a:endParaRPr>
          </a:p>
          <a:p>
            <a:pPr eaLnBrk="1" fontAlgn="auto" hangingPunct="1">
              <a:spcAft>
                <a:spcPts val="0"/>
              </a:spcAft>
              <a:buFont typeface="Arial" charset="0"/>
              <a:buNone/>
              <a:defRPr/>
            </a:pPr>
            <a:endParaRPr lang="en-IE" sz="2800" dirty="0">
              <a:effectLst>
                <a:outerShdw blurRad="38100" dist="38100" dir="2700000" algn="tl">
                  <a:srgbClr val="C0C0C0"/>
                </a:outerShdw>
              </a:effectLst>
            </a:endParaRPr>
          </a:p>
          <a:p>
            <a:pPr eaLnBrk="1" fontAlgn="auto" hangingPunct="1">
              <a:spcAft>
                <a:spcPts val="0"/>
              </a:spcAft>
              <a:buFont typeface="Arial" charset="0"/>
              <a:buNone/>
              <a:defRPr/>
            </a:pPr>
            <a:endParaRPr lang="en-IE" sz="2800" dirty="0">
              <a:effectLst>
                <a:outerShdw blurRad="38100" dist="38100" dir="2700000" algn="tl">
                  <a:srgbClr val="C0C0C0"/>
                </a:outerShdw>
              </a:effectLst>
            </a:endParaRPr>
          </a:p>
          <a:p>
            <a:pPr eaLnBrk="1" fontAlgn="auto" hangingPunct="1">
              <a:spcAft>
                <a:spcPts val="0"/>
              </a:spcAft>
              <a:buFont typeface="Arial" charset="0"/>
              <a:buNone/>
              <a:defRPr/>
            </a:pPr>
            <a:endParaRPr lang="en-IE" sz="2800" dirty="0">
              <a:effectLst>
                <a:outerShdw blurRad="38100" dist="38100" dir="2700000" algn="tl">
                  <a:srgbClr val="C0C0C0"/>
                </a:outerShdw>
              </a:effectLst>
            </a:endParaRPr>
          </a:p>
          <a:p>
            <a:pPr eaLnBrk="1" fontAlgn="auto" hangingPunct="1">
              <a:spcAft>
                <a:spcPts val="0"/>
              </a:spcAft>
              <a:buFont typeface="Arial" charset="0"/>
              <a:buNone/>
              <a:defRPr/>
            </a:pPr>
            <a:endParaRPr lang="en-IE" sz="2800" dirty="0">
              <a:effectLst>
                <a:outerShdw blurRad="38100" dist="38100" dir="2700000" algn="tl">
                  <a:srgbClr val="C0C0C0"/>
                </a:outerShdw>
              </a:effectLst>
            </a:endParaRPr>
          </a:p>
          <a:p>
            <a:pPr eaLnBrk="1" fontAlgn="auto" hangingPunct="1">
              <a:spcAft>
                <a:spcPts val="0"/>
              </a:spcAft>
              <a:buFont typeface="Arial" charset="0"/>
              <a:buNone/>
              <a:defRPr/>
            </a:pPr>
            <a:endParaRPr lang="en-IE" sz="2800" dirty="0">
              <a:effectLst>
                <a:outerShdw blurRad="38100" dist="38100" dir="2700000" algn="tl">
                  <a:srgbClr val="C0C0C0"/>
                </a:outerShdw>
              </a:effectLst>
            </a:endParaRPr>
          </a:p>
          <a:p>
            <a:pPr algn="ctr" eaLnBrk="1" fontAlgn="auto" hangingPunct="1">
              <a:spcAft>
                <a:spcPts val="0"/>
              </a:spcAft>
              <a:buFont typeface="Arial" charset="0"/>
              <a:buNone/>
              <a:defRPr/>
            </a:pPr>
            <a:endParaRPr lang="en-IE" sz="2800" dirty="0">
              <a:effectLst>
                <a:outerShdw blurRad="38100" dist="38100" dir="2700000" algn="tl">
                  <a:srgbClr val="C0C0C0"/>
                </a:outerShdw>
              </a:effectLst>
            </a:endParaRPr>
          </a:p>
          <a:p>
            <a:pPr algn="ctr" eaLnBrk="1" fontAlgn="auto" hangingPunct="1">
              <a:spcAft>
                <a:spcPts val="0"/>
              </a:spcAft>
              <a:buFont typeface="Arial" charset="0"/>
              <a:buNone/>
              <a:defRPr/>
            </a:pPr>
            <a:endParaRPr lang="en-IE" sz="2800" dirty="0">
              <a:effectLst>
                <a:outerShdw blurRad="38100" dist="38100" dir="2700000" algn="tl">
                  <a:srgbClr val="C0C0C0"/>
                </a:outerShdw>
              </a:effectLst>
            </a:endParaRPr>
          </a:p>
          <a:p>
            <a:pPr algn="ctr" eaLnBrk="1" fontAlgn="auto" hangingPunct="1">
              <a:spcAft>
                <a:spcPts val="0"/>
              </a:spcAft>
              <a:buFont typeface="Arial" charset="0"/>
              <a:buNone/>
              <a:defRPr/>
            </a:pPr>
            <a:endParaRPr lang="en-IE" sz="2000" dirty="0"/>
          </a:p>
          <a:p>
            <a:pPr algn="ctr" eaLnBrk="1" fontAlgn="auto" hangingPunct="1">
              <a:spcAft>
                <a:spcPts val="0"/>
              </a:spcAft>
              <a:buFont typeface="Arial" charset="0"/>
              <a:buNone/>
              <a:defRPr/>
            </a:pPr>
            <a:r>
              <a:rPr lang="en-IE" sz="2000" dirty="0"/>
              <a:t>The way we THINK influences</a:t>
            </a:r>
          </a:p>
          <a:p>
            <a:pPr algn="ctr" eaLnBrk="1" fontAlgn="auto" hangingPunct="1">
              <a:spcAft>
                <a:spcPts val="0"/>
              </a:spcAft>
              <a:buFont typeface="Arial" charset="0"/>
              <a:buNone/>
              <a:defRPr/>
            </a:pPr>
            <a:r>
              <a:rPr lang="en-IE" sz="2000" dirty="0"/>
              <a:t>the way we FEEL and BEHAVE</a:t>
            </a:r>
            <a:endParaRPr lang="en-GB" sz="2000" dirty="0"/>
          </a:p>
        </p:txBody>
      </p:sp>
      <p:sp>
        <p:nvSpPr>
          <p:cNvPr id="150532" name="Rectangle 5"/>
          <p:cNvSpPr>
            <a:spLocks noChangeArrowheads="1"/>
          </p:cNvSpPr>
          <p:nvPr/>
        </p:nvSpPr>
        <p:spPr bwMode="auto">
          <a:xfrm>
            <a:off x="1279525" y="609600"/>
            <a:ext cx="10001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2400">
              <a:solidFill>
                <a:srgbClr val="000000"/>
              </a:solidFill>
              <a:latin typeface="Times New Roman" panose="02020603050405020304" pitchFamily="18" charset="0"/>
              <a:cs typeface="Arial" panose="020B0604020202020204" pitchFamily="34" charset="0"/>
            </a:endParaRPr>
          </a:p>
        </p:txBody>
      </p:sp>
      <p:sp>
        <p:nvSpPr>
          <p:cNvPr id="150533" name="Rectangle 6"/>
          <p:cNvSpPr>
            <a:spLocks noChangeArrowheads="1"/>
          </p:cNvSpPr>
          <p:nvPr/>
        </p:nvSpPr>
        <p:spPr bwMode="auto">
          <a:xfrm>
            <a:off x="2587625" y="825500"/>
            <a:ext cx="285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2400">
              <a:solidFill>
                <a:srgbClr val="000000"/>
              </a:solidFill>
              <a:latin typeface="Times New Roman" panose="02020603050405020304" pitchFamily="18" charset="0"/>
              <a:cs typeface="Arial" panose="020B0604020202020204" pitchFamily="34" charset="0"/>
            </a:endParaRPr>
          </a:p>
        </p:txBody>
      </p:sp>
      <p:pic>
        <p:nvPicPr>
          <p:cNvPr id="15053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524000"/>
            <a:ext cx="1941513" cy="296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35" name="Rectangle 8"/>
          <p:cNvSpPr>
            <a:spLocks noChangeArrowheads="1"/>
          </p:cNvSpPr>
          <p:nvPr/>
        </p:nvSpPr>
        <p:spPr bwMode="auto">
          <a:xfrm>
            <a:off x="3184525" y="4694238"/>
            <a:ext cx="10001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2400">
              <a:solidFill>
                <a:srgbClr val="000000"/>
              </a:solidFill>
              <a:latin typeface="Times New Roman" panose="02020603050405020304" pitchFamily="18" charset="0"/>
              <a:cs typeface="Arial" panose="020B0604020202020204" pitchFamily="34" charset="0"/>
            </a:endParaRPr>
          </a:p>
        </p:txBody>
      </p:sp>
      <p:sp>
        <p:nvSpPr>
          <p:cNvPr id="150536" name="Rectangle 9"/>
          <p:cNvSpPr>
            <a:spLocks noChangeArrowheads="1"/>
          </p:cNvSpPr>
          <p:nvPr/>
        </p:nvSpPr>
        <p:spPr bwMode="auto">
          <a:xfrm>
            <a:off x="3224213" y="4694238"/>
            <a:ext cx="100012"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2400">
              <a:solidFill>
                <a:srgbClr val="000000"/>
              </a:solidFill>
              <a:latin typeface="Times New Roman" panose="02020603050405020304" pitchFamily="18" charset="0"/>
              <a:cs typeface="Arial" panose="020B0604020202020204" pitchFamily="34" charset="0"/>
            </a:endParaRPr>
          </a:p>
        </p:txBody>
      </p:sp>
      <p:pic>
        <p:nvPicPr>
          <p:cNvPr id="150537"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2209800"/>
            <a:ext cx="893763"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38" name="Rectangle 11"/>
          <p:cNvSpPr>
            <a:spLocks noChangeArrowheads="1"/>
          </p:cNvSpPr>
          <p:nvPr/>
        </p:nvSpPr>
        <p:spPr bwMode="auto">
          <a:xfrm>
            <a:off x="4356100" y="4719638"/>
            <a:ext cx="10001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2400">
              <a:solidFill>
                <a:srgbClr val="000000"/>
              </a:solidFill>
              <a:latin typeface="Times New Roman" panose="02020603050405020304" pitchFamily="18" charset="0"/>
              <a:cs typeface="Arial" panose="020B0604020202020204" pitchFamily="34" charset="0"/>
            </a:endParaRPr>
          </a:p>
        </p:txBody>
      </p:sp>
      <p:sp>
        <p:nvSpPr>
          <p:cNvPr id="150539" name="Rectangle 12"/>
          <p:cNvSpPr>
            <a:spLocks noChangeArrowheads="1"/>
          </p:cNvSpPr>
          <p:nvPr/>
        </p:nvSpPr>
        <p:spPr bwMode="auto">
          <a:xfrm>
            <a:off x="4395788" y="4719638"/>
            <a:ext cx="100012"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2400">
              <a:solidFill>
                <a:srgbClr val="000000"/>
              </a:solidFill>
              <a:latin typeface="Times New Roman" panose="02020603050405020304" pitchFamily="18" charset="0"/>
              <a:cs typeface="Arial" panose="020B0604020202020204" pitchFamily="34" charset="0"/>
            </a:endParaRPr>
          </a:p>
        </p:txBody>
      </p:sp>
      <p:sp>
        <p:nvSpPr>
          <p:cNvPr id="150540" name="Rectangle 13"/>
          <p:cNvSpPr>
            <a:spLocks noChangeArrowheads="1"/>
          </p:cNvSpPr>
          <p:nvPr/>
        </p:nvSpPr>
        <p:spPr bwMode="auto">
          <a:xfrm>
            <a:off x="1219200" y="4724400"/>
            <a:ext cx="9144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IE" altLang="en-US" sz="1200" b="1">
                <a:solidFill>
                  <a:srgbClr val="808080"/>
                </a:solidFill>
                <a:latin typeface="Verdana" panose="020B0604030504040204" pitchFamily="34" charset="0"/>
                <a:cs typeface="Arial" panose="020B0604020202020204" pitchFamily="34" charset="0"/>
              </a:rPr>
              <a:t>Thoughts</a:t>
            </a:r>
            <a:endParaRPr lang="en-GB" altLang="en-US" sz="2400">
              <a:solidFill>
                <a:srgbClr val="808080"/>
              </a:solidFill>
              <a:latin typeface="Times New Roman" panose="02020603050405020304" pitchFamily="18" charset="0"/>
              <a:cs typeface="Arial" panose="020B0604020202020204" pitchFamily="34" charset="0"/>
            </a:endParaRPr>
          </a:p>
        </p:txBody>
      </p:sp>
      <p:sp>
        <p:nvSpPr>
          <p:cNvPr id="150541" name="Rectangle 14"/>
          <p:cNvSpPr>
            <a:spLocks noChangeArrowheads="1"/>
          </p:cNvSpPr>
          <p:nvPr/>
        </p:nvSpPr>
        <p:spPr bwMode="auto">
          <a:xfrm>
            <a:off x="2160588" y="4938713"/>
            <a:ext cx="1365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2400">
              <a:solidFill>
                <a:srgbClr val="000000"/>
              </a:solidFill>
              <a:latin typeface="Times New Roman" panose="02020603050405020304" pitchFamily="18" charset="0"/>
              <a:cs typeface="Arial" panose="020B0604020202020204" pitchFamily="34" charset="0"/>
            </a:endParaRPr>
          </a:p>
        </p:txBody>
      </p:sp>
      <p:sp>
        <p:nvSpPr>
          <p:cNvPr id="150542" name="Rectangle 15"/>
          <p:cNvSpPr>
            <a:spLocks noChangeArrowheads="1"/>
          </p:cNvSpPr>
          <p:nvPr/>
        </p:nvSpPr>
        <p:spPr bwMode="auto">
          <a:xfrm>
            <a:off x="4191000" y="472440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200" b="1">
                <a:solidFill>
                  <a:srgbClr val="969696"/>
                </a:solidFill>
                <a:latin typeface="Verdana" panose="020B0604030504040204" pitchFamily="34" charset="0"/>
                <a:cs typeface="Arial" panose="020B0604020202020204" pitchFamily="34" charset="0"/>
              </a:rPr>
              <a:t>Feelings</a:t>
            </a:r>
            <a:endParaRPr lang="en-GB" altLang="en-US" sz="2400">
              <a:solidFill>
                <a:srgbClr val="969696"/>
              </a:solidFill>
              <a:latin typeface="Times New Roman" panose="02020603050405020304" pitchFamily="18" charset="0"/>
              <a:cs typeface="Arial" panose="020B0604020202020204" pitchFamily="34" charset="0"/>
            </a:endParaRPr>
          </a:p>
        </p:txBody>
      </p:sp>
      <p:sp>
        <p:nvSpPr>
          <p:cNvPr id="150543" name="Rectangle 16"/>
          <p:cNvSpPr>
            <a:spLocks noChangeArrowheads="1"/>
          </p:cNvSpPr>
          <p:nvPr/>
        </p:nvSpPr>
        <p:spPr bwMode="auto">
          <a:xfrm>
            <a:off x="4237038" y="4929188"/>
            <a:ext cx="1365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2400">
              <a:solidFill>
                <a:srgbClr val="000000"/>
              </a:solidFill>
              <a:latin typeface="Times New Roman" panose="02020603050405020304" pitchFamily="18" charset="0"/>
              <a:cs typeface="Arial" panose="020B0604020202020204" pitchFamily="34" charset="0"/>
            </a:endParaRPr>
          </a:p>
        </p:txBody>
      </p:sp>
      <p:pic>
        <p:nvPicPr>
          <p:cNvPr id="150544"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2133600"/>
            <a:ext cx="1981200" cy="262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45" name="Rectangle 18"/>
          <p:cNvSpPr>
            <a:spLocks noChangeArrowheads="1"/>
          </p:cNvSpPr>
          <p:nvPr/>
        </p:nvSpPr>
        <p:spPr bwMode="auto">
          <a:xfrm>
            <a:off x="6669088" y="4981575"/>
            <a:ext cx="100012"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2400">
              <a:solidFill>
                <a:srgbClr val="000000"/>
              </a:solidFill>
              <a:latin typeface="Times New Roman" panose="02020603050405020304" pitchFamily="18" charset="0"/>
              <a:cs typeface="Arial" panose="020B0604020202020204" pitchFamily="34" charset="0"/>
            </a:endParaRPr>
          </a:p>
        </p:txBody>
      </p:sp>
      <p:sp>
        <p:nvSpPr>
          <p:cNvPr id="150546" name="Rectangle 19"/>
          <p:cNvSpPr>
            <a:spLocks noChangeArrowheads="1"/>
          </p:cNvSpPr>
          <p:nvPr/>
        </p:nvSpPr>
        <p:spPr bwMode="auto">
          <a:xfrm>
            <a:off x="6708775" y="4981575"/>
            <a:ext cx="10001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2400">
              <a:solidFill>
                <a:srgbClr val="000000"/>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47200914"/>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720000" y="540000"/>
            <a:ext cx="8229600" cy="963750"/>
          </a:xfrm>
          <a:prstGeom prst="rect">
            <a:avLst/>
          </a:prstGeom>
        </p:spPr>
        <p:txBody>
          <a:bodyPr anchor="ctr"/>
          <a:lstStyle/>
          <a:p>
            <a:pPr eaLnBrk="1" hangingPunct="1"/>
            <a:r>
              <a:rPr lang="en-US" altLang="en-US" dirty="0">
                <a:solidFill>
                  <a:schemeClr val="bg2"/>
                </a:solidFill>
              </a:rPr>
              <a:t>The negative cycle</a:t>
            </a:r>
          </a:p>
        </p:txBody>
      </p:sp>
      <p:sp>
        <p:nvSpPr>
          <p:cNvPr id="7171" name="TextBox 11"/>
          <p:cNvSpPr txBox="1">
            <a:spLocks noChangeArrowheads="1"/>
          </p:cNvSpPr>
          <p:nvPr/>
        </p:nvSpPr>
        <p:spPr bwMode="auto">
          <a:xfrm>
            <a:off x="3213499" y="2068116"/>
            <a:ext cx="251579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defTabSz="4572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defTabSz="4572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defTabSz="4572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defTabSz="4572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eaLnBrk="1" hangingPunct="1">
              <a:spcBef>
                <a:spcPct val="0"/>
              </a:spcBef>
              <a:buClrTx/>
              <a:buSzTx/>
              <a:buFontTx/>
              <a:buNone/>
            </a:pPr>
            <a:r>
              <a:rPr lang="en-US" altLang="en-US" sz="1800" b="1" dirty="0">
                <a:solidFill>
                  <a:schemeClr val="bg2"/>
                </a:solidFill>
                <a:latin typeface="+mj-lt"/>
              </a:rPr>
              <a:t>Thoughts </a:t>
            </a:r>
          </a:p>
          <a:p>
            <a:pPr algn="ctr" eaLnBrk="1" hangingPunct="1">
              <a:spcBef>
                <a:spcPct val="0"/>
              </a:spcBef>
              <a:buClrTx/>
              <a:buSzTx/>
              <a:buFontTx/>
              <a:buNone/>
            </a:pPr>
            <a:r>
              <a:rPr lang="en-US" altLang="en-US" sz="1800" dirty="0">
                <a:solidFill>
                  <a:schemeClr val="bg2"/>
                </a:solidFill>
                <a:latin typeface="+mj-lt"/>
              </a:rPr>
              <a:t>'I’m rubbish </a:t>
            </a:r>
          </a:p>
          <a:p>
            <a:pPr algn="ctr" eaLnBrk="1" hangingPunct="1">
              <a:spcBef>
                <a:spcPct val="0"/>
              </a:spcBef>
              <a:buClrTx/>
              <a:buSzTx/>
              <a:buFontTx/>
              <a:buNone/>
            </a:pPr>
            <a:r>
              <a:rPr lang="en-US" altLang="en-US" sz="1800" dirty="0">
                <a:solidFill>
                  <a:schemeClr val="bg2"/>
                </a:solidFill>
                <a:latin typeface="+mj-lt"/>
              </a:rPr>
              <a:t>at </a:t>
            </a:r>
            <a:r>
              <a:rPr lang="en-US" altLang="en-US" sz="1800" dirty="0" err="1">
                <a:solidFill>
                  <a:schemeClr val="bg2"/>
                </a:solidFill>
                <a:latin typeface="+mj-lt"/>
              </a:rPr>
              <a:t>Maths</a:t>
            </a:r>
            <a:r>
              <a:rPr lang="en-US" altLang="en-US" sz="1800" dirty="0">
                <a:solidFill>
                  <a:schemeClr val="bg2"/>
                </a:solidFill>
                <a:latin typeface="+mj-lt"/>
              </a:rPr>
              <a:t>'</a:t>
            </a:r>
          </a:p>
        </p:txBody>
      </p:sp>
      <p:sp>
        <p:nvSpPr>
          <p:cNvPr id="7172" name="TextBox 12"/>
          <p:cNvSpPr txBox="1">
            <a:spLocks noChangeArrowheads="1"/>
          </p:cNvSpPr>
          <p:nvPr/>
        </p:nvSpPr>
        <p:spPr bwMode="auto">
          <a:xfrm>
            <a:off x="4873230" y="3301604"/>
            <a:ext cx="251579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defTabSz="4572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defTabSz="4572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defTabSz="4572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defTabSz="4572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eaLnBrk="1" hangingPunct="1">
              <a:spcBef>
                <a:spcPct val="0"/>
              </a:spcBef>
              <a:buClrTx/>
              <a:buSzTx/>
              <a:buFontTx/>
              <a:buNone/>
            </a:pPr>
            <a:r>
              <a:rPr lang="en-US" altLang="en-US" sz="1800" b="1" dirty="0">
                <a:solidFill>
                  <a:schemeClr val="bg2"/>
                </a:solidFill>
                <a:latin typeface="+mj-lt"/>
              </a:rPr>
              <a:t>Feelings</a:t>
            </a:r>
          </a:p>
          <a:p>
            <a:pPr algn="ctr" eaLnBrk="1" hangingPunct="1">
              <a:spcBef>
                <a:spcPct val="0"/>
              </a:spcBef>
              <a:buClrTx/>
              <a:buSzTx/>
              <a:buFontTx/>
              <a:buNone/>
            </a:pPr>
            <a:r>
              <a:rPr lang="en-US" altLang="en-US" sz="1800" dirty="0">
                <a:solidFill>
                  <a:schemeClr val="bg2"/>
                </a:solidFill>
                <a:latin typeface="+mj-lt"/>
              </a:rPr>
              <a:t>Anxious, sick, shaky during a </a:t>
            </a:r>
            <a:r>
              <a:rPr lang="en-US" altLang="en-US" sz="1800" dirty="0" err="1">
                <a:solidFill>
                  <a:schemeClr val="bg2"/>
                </a:solidFill>
                <a:latin typeface="+mj-lt"/>
              </a:rPr>
              <a:t>Maths</a:t>
            </a:r>
            <a:r>
              <a:rPr lang="en-US" altLang="en-US" sz="1800" dirty="0">
                <a:solidFill>
                  <a:schemeClr val="bg2"/>
                </a:solidFill>
                <a:latin typeface="+mj-lt"/>
              </a:rPr>
              <a:t> test</a:t>
            </a:r>
          </a:p>
        </p:txBody>
      </p:sp>
      <p:sp>
        <p:nvSpPr>
          <p:cNvPr id="7173" name="TextBox 13"/>
          <p:cNvSpPr txBox="1">
            <a:spLocks noChangeArrowheads="1"/>
          </p:cNvSpPr>
          <p:nvPr/>
        </p:nvSpPr>
        <p:spPr bwMode="auto">
          <a:xfrm>
            <a:off x="2339752" y="4149080"/>
            <a:ext cx="251579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defTabSz="4572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defTabSz="4572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defTabSz="4572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defTabSz="4572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eaLnBrk="1" hangingPunct="1">
              <a:spcBef>
                <a:spcPct val="0"/>
              </a:spcBef>
              <a:buClrTx/>
              <a:buSzTx/>
              <a:buFontTx/>
              <a:buNone/>
            </a:pPr>
            <a:r>
              <a:rPr lang="en-US" altLang="en-US" sz="1800" b="1" dirty="0" err="1">
                <a:solidFill>
                  <a:schemeClr val="bg2"/>
                </a:solidFill>
                <a:latin typeface="+mj-lt"/>
              </a:rPr>
              <a:t>Behaviour</a:t>
            </a:r>
            <a:endParaRPr lang="en-US" altLang="en-US" sz="1800" b="1" dirty="0">
              <a:solidFill>
                <a:schemeClr val="bg2"/>
              </a:solidFill>
              <a:latin typeface="+mj-lt"/>
            </a:endParaRPr>
          </a:p>
          <a:p>
            <a:pPr algn="ctr" eaLnBrk="1" hangingPunct="1">
              <a:spcBef>
                <a:spcPct val="0"/>
              </a:spcBef>
              <a:buClrTx/>
              <a:buSzTx/>
              <a:buFontTx/>
              <a:buNone/>
            </a:pPr>
            <a:r>
              <a:rPr lang="en-US" altLang="en-US" sz="1800" dirty="0">
                <a:solidFill>
                  <a:schemeClr val="bg2"/>
                </a:solidFill>
                <a:latin typeface="+mj-lt"/>
              </a:rPr>
              <a:t>Freeze in the test </a:t>
            </a:r>
          </a:p>
          <a:p>
            <a:pPr algn="ctr" eaLnBrk="1" hangingPunct="1">
              <a:spcBef>
                <a:spcPct val="0"/>
              </a:spcBef>
              <a:buClrTx/>
              <a:buSzTx/>
              <a:buFontTx/>
              <a:buNone/>
            </a:pPr>
            <a:r>
              <a:rPr lang="en-US" altLang="en-US" sz="1800" dirty="0">
                <a:solidFill>
                  <a:schemeClr val="bg2"/>
                </a:solidFill>
                <a:latin typeface="+mj-lt"/>
              </a:rPr>
              <a:t>and fail</a:t>
            </a:r>
          </a:p>
        </p:txBody>
      </p:sp>
      <p:sp>
        <p:nvSpPr>
          <p:cNvPr id="7174" name="TextBox 14"/>
          <p:cNvSpPr txBox="1">
            <a:spLocks noChangeArrowheads="1"/>
          </p:cNvSpPr>
          <p:nvPr/>
        </p:nvSpPr>
        <p:spPr bwMode="auto">
          <a:xfrm>
            <a:off x="1115616" y="2804735"/>
            <a:ext cx="200858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defTabSz="4572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defTabSz="4572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defTabSz="4572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defTabSz="4572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eaLnBrk="1" hangingPunct="1">
              <a:spcBef>
                <a:spcPct val="0"/>
              </a:spcBef>
              <a:buClrTx/>
              <a:buSzTx/>
              <a:buFontTx/>
              <a:buNone/>
            </a:pPr>
            <a:r>
              <a:rPr lang="en-US" altLang="en-US" sz="1800" dirty="0">
                <a:solidFill>
                  <a:schemeClr val="bg2"/>
                </a:solidFill>
                <a:latin typeface="+mj-lt"/>
              </a:rPr>
              <a:t>More evidence:</a:t>
            </a:r>
          </a:p>
          <a:p>
            <a:pPr algn="ctr" eaLnBrk="1" hangingPunct="1">
              <a:spcBef>
                <a:spcPct val="0"/>
              </a:spcBef>
              <a:buClrTx/>
              <a:buSzTx/>
              <a:buFontTx/>
              <a:buNone/>
            </a:pPr>
            <a:r>
              <a:rPr lang="en-US" altLang="en-US" sz="1800" dirty="0">
                <a:solidFill>
                  <a:schemeClr val="bg2"/>
                </a:solidFill>
                <a:latin typeface="+mj-lt"/>
              </a:rPr>
              <a:t>'I told you I was </a:t>
            </a:r>
          </a:p>
          <a:p>
            <a:pPr algn="ctr" eaLnBrk="1" hangingPunct="1">
              <a:spcBef>
                <a:spcPct val="0"/>
              </a:spcBef>
              <a:buClrTx/>
              <a:buSzTx/>
              <a:buFontTx/>
              <a:buNone/>
            </a:pPr>
            <a:r>
              <a:rPr lang="en-US" altLang="en-US" sz="1800" dirty="0">
                <a:solidFill>
                  <a:schemeClr val="bg2"/>
                </a:solidFill>
                <a:latin typeface="+mj-lt"/>
              </a:rPr>
              <a:t>rubbish at </a:t>
            </a:r>
            <a:r>
              <a:rPr lang="en-US" altLang="en-US" sz="1800" dirty="0" err="1">
                <a:solidFill>
                  <a:schemeClr val="bg2"/>
                </a:solidFill>
                <a:latin typeface="+mj-lt"/>
              </a:rPr>
              <a:t>Maths</a:t>
            </a:r>
            <a:r>
              <a:rPr lang="en-US" altLang="en-US" sz="1800" dirty="0">
                <a:solidFill>
                  <a:schemeClr val="bg2"/>
                </a:solidFill>
                <a:latin typeface="+mj-lt"/>
              </a:rPr>
              <a:t>!'</a:t>
            </a:r>
          </a:p>
        </p:txBody>
      </p:sp>
      <p:sp>
        <p:nvSpPr>
          <p:cNvPr id="17" name="Bent Arrow 16"/>
          <p:cNvSpPr>
            <a:spLocks noChangeArrowheads="1"/>
          </p:cNvSpPr>
          <p:nvPr/>
        </p:nvSpPr>
        <p:spPr bwMode="auto">
          <a:xfrm rot="5400000">
            <a:off x="5351266" y="2472334"/>
            <a:ext cx="756047" cy="797719"/>
          </a:xfrm>
          <a:custGeom>
            <a:avLst/>
            <a:gdLst>
              <a:gd name="T0" fmla="*/ 756047 w 1007791"/>
              <a:gd name="T1" fmla="*/ 0 h 1063006"/>
              <a:gd name="T2" fmla="*/ 756047 w 1007791"/>
              <a:gd name="T3" fmla="*/ 504189 h 1063006"/>
              <a:gd name="T4" fmla="*/ 126008 w 1007791"/>
              <a:gd name="T5" fmla="*/ 1063625 h 1063006"/>
              <a:gd name="T6" fmla="*/ 1008063 w 1007791"/>
              <a:gd name="T7" fmla="*/ 252095 h 1063006"/>
              <a:gd name="T8" fmla="*/ 0 60000 65536"/>
              <a:gd name="T9" fmla="*/ 0 60000 65536"/>
              <a:gd name="T10" fmla="*/ 0 60000 65536"/>
              <a:gd name="T11" fmla="*/ 0 60000 65536"/>
              <a:gd name="T12" fmla="*/ 0 w 1007791"/>
              <a:gd name="T13" fmla="*/ 0 h 1063006"/>
              <a:gd name="T14" fmla="*/ 1007791 w 1007791"/>
              <a:gd name="T15" fmla="*/ 1063006 h 1063006"/>
            </a:gdLst>
            <a:ahLst/>
            <a:cxnLst>
              <a:cxn ang="T8">
                <a:pos x="T0" y="T1"/>
              </a:cxn>
              <a:cxn ang="T9">
                <a:pos x="T2" y="T3"/>
              </a:cxn>
              <a:cxn ang="T10">
                <a:pos x="T4" y="T5"/>
              </a:cxn>
              <a:cxn ang="T11">
                <a:pos x="T6" y="T7"/>
              </a:cxn>
            </a:cxnLst>
            <a:rect l="T12" t="T13" r="T14" b="T15"/>
            <a:pathLst>
              <a:path w="1007791" h="1063006">
                <a:moveTo>
                  <a:pt x="0" y="1063006"/>
                </a:moveTo>
                <a:lnTo>
                  <a:pt x="0" y="566882"/>
                </a:lnTo>
                <a:lnTo>
                  <a:pt x="-1" y="566881"/>
                </a:lnTo>
                <a:cubicBezTo>
                  <a:pt x="-1" y="323374"/>
                  <a:pt x="197401" y="125972"/>
                  <a:pt x="440909" y="125972"/>
                </a:cubicBezTo>
                <a:lnTo>
                  <a:pt x="755843" y="125974"/>
                </a:lnTo>
                <a:lnTo>
                  <a:pt x="755843" y="0"/>
                </a:lnTo>
                <a:lnTo>
                  <a:pt x="1007791" y="251948"/>
                </a:lnTo>
                <a:lnTo>
                  <a:pt x="755843" y="503896"/>
                </a:lnTo>
                <a:lnTo>
                  <a:pt x="755843" y="377922"/>
                </a:lnTo>
                <a:lnTo>
                  <a:pt x="440909" y="377922"/>
                </a:lnTo>
                <a:lnTo>
                  <a:pt x="440909" y="377921"/>
                </a:lnTo>
                <a:cubicBezTo>
                  <a:pt x="336548" y="377921"/>
                  <a:pt x="251947" y="462522"/>
                  <a:pt x="251947" y="566882"/>
                </a:cubicBezTo>
                <a:lnTo>
                  <a:pt x="251948" y="1063006"/>
                </a:lnTo>
                <a:close/>
              </a:path>
            </a:pathLst>
          </a:cu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8"/>
              </a:srgbClr>
            </a:outerShdw>
          </a:effectLst>
        </p:spPr>
        <p:txBody>
          <a:bodyPr rot="10800000" vert="eaVert" anchor="ctr"/>
          <a:lstStyle/>
          <a:p>
            <a:pPr algn="ctr">
              <a:defRPr/>
            </a:pPr>
            <a:endParaRPr lang="en-US" sz="1350">
              <a:solidFill>
                <a:schemeClr val="bg2"/>
              </a:solidFill>
            </a:endParaRPr>
          </a:p>
        </p:txBody>
      </p:sp>
      <p:sp>
        <p:nvSpPr>
          <p:cNvPr id="18" name="Bent Arrow 17"/>
          <p:cNvSpPr>
            <a:spLocks noChangeArrowheads="1"/>
          </p:cNvSpPr>
          <p:nvPr/>
        </p:nvSpPr>
        <p:spPr bwMode="auto">
          <a:xfrm rot="-9886981">
            <a:off x="4620816" y="4235054"/>
            <a:ext cx="833438" cy="789384"/>
          </a:xfrm>
          <a:custGeom>
            <a:avLst/>
            <a:gdLst>
              <a:gd name="T0" fmla="*/ 848619 w 1112398"/>
              <a:gd name="T1" fmla="*/ 0 h 1051610"/>
              <a:gd name="T2" fmla="*/ 848619 w 1112398"/>
              <a:gd name="T3" fmla="*/ 526256 h 1051610"/>
              <a:gd name="T4" fmla="*/ 131315 w 1112398"/>
              <a:gd name="T5" fmla="*/ 1052512 h 1051610"/>
              <a:gd name="T6" fmla="*/ 1111250 w 1112398"/>
              <a:gd name="T7" fmla="*/ 263129 h 1051610"/>
              <a:gd name="T8" fmla="*/ 0 60000 65536"/>
              <a:gd name="T9" fmla="*/ 0 60000 65536"/>
              <a:gd name="T10" fmla="*/ 0 60000 65536"/>
              <a:gd name="T11" fmla="*/ 0 60000 65536"/>
              <a:gd name="T12" fmla="*/ 0 w 1112398"/>
              <a:gd name="T13" fmla="*/ 0 h 1051610"/>
              <a:gd name="T14" fmla="*/ 1112398 w 1112398"/>
              <a:gd name="T15" fmla="*/ 1051610 h 1051610"/>
            </a:gdLst>
            <a:ahLst/>
            <a:cxnLst>
              <a:cxn ang="T8">
                <a:pos x="T0" y="T1"/>
              </a:cxn>
              <a:cxn ang="T9">
                <a:pos x="T2" y="T3"/>
              </a:cxn>
              <a:cxn ang="T10">
                <a:pos x="T4" y="T5"/>
              </a:cxn>
              <a:cxn ang="T11">
                <a:pos x="T6" y="T7"/>
              </a:cxn>
            </a:cxnLst>
            <a:rect l="T12" t="T13" r="T14" b="T15"/>
            <a:pathLst>
              <a:path w="1112398" h="1051610">
                <a:moveTo>
                  <a:pt x="0" y="1051610"/>
                </a:moveTo>
                <a:lnTo>
                  <a:pt x="0" y="591531"/>
                </a:lnTo>
                <a:lnTo>
                  <a:pt x="-1" y="591530"/>
                </a:lnTo>
                <a:cubicBezTo>
                  <a:pt x="-1" y="337436"/>
                  <a:pt x="205984" y="131451"/>
                  <a:pt x="460079" y="131451"/>
                </a:cubicBezTo>
                <a:lnTo>
                  <a:pt x="849496" y="131451"/>
                </a:lnTo>
                <a:lnTo>
                  <a:pt x="849496" y="0"/>
                </a:lnTo>
                <a:lnTo>
                  <a:pt x="1112398" y="262903"/>
                </a:lnTo>
                <a:lnTo>
                  <a:pt x="849496" y="525805"/>
                </a:lnTo>
                <a:lnTo>
                  <a:pt x="849496" y="394354"/>
                </a:lnTo>
                <a:lnTo>
                  <a:pt x="460079" y="394354"/>
                </a:lnTo>
                <a:lnTo>
                  <a:pt x="460079" y="394353"/>
                </a:lnTo>
                <a:cubicBezTo>
                  <a:pt x="351181" y="394353"/>
                  <a:pt x="262901" y="482633"/>
                  <a:pt x="262901" y="591530"/>
                </a:cubicBezTo>
                <a:lnTo>
                  <a:pt x="262903" y="1051610"/>
                </a:lnTo>
                <a:close/>
              </a:path>
            </a:pathLst>
          </a:cu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8"/>
              </a:srgbClr>
            </a:outerShdw>
          </a:effectLst>
        </p:spPr>
        <p:txBody>
          <a:bodyPr rot="10800000" anchor="ctr"/>
          <a:lstStyle/>
          <a:p>
            <a:pPr algn="ctr">
              <a:defRPr/>
            </a:pPr>
            <a:endParaRPr lang="en-US" sz="1350">
              <a:solidFill>
                <a:schemeClr val="bg2"/>
              </a:solidFill>
            </a:endParaRPr>
          </a:p>
        </p:txBody>
      </p:sp>
      <p:sp>
        <p:nvSpPr>
          <p:cNvPr id="19" name="Bent Arrow 18"/>
          <p:cNvSpPr>
            <a:spLocks noChangeArrowheads="1"/>
          </p:cNvSpPr>
          <p:nvPr/>
        </p:nvSpPr>
        <p:spPr bwMode="auto">
          <a:xfrm rot="-2776461">
            <a:off x="3017044" y="2813448"/>
            <a:ext cx="879872" cy="870347"/>
          </a:xfrm>
          <a:custGeom>
            <a:avLst/>
            <a:gdLst>
              <a:gd name="T0" fmla="*/ 883304 w 1173414"/>
              <a:gd name="T1" fmla="*/ 0 h 1159682"/>
              <a:gd name="T2" fmla="*/ 883304 w 1173414"/>
              <a:gd name="T3" fmla="*/ 580232 h 1159682"/>
              <a:gd name="T4" fmla="*/ 144929 w 1173414"/>
              <a:gd name="T5" fmla="*/ 1160463 h 1159682"/>
              <a:gd name="T6" fmla="*/ 1173162 w 1173414"/>
              <a:gd name="T7" fmla="*/ 290116 h 1159682"/>
              <a:gd name="T8" fmla="*/ 0 60000 65536"/>
              <a:gd name="T9" fmla="*/ 0 60000 65536"/>
              <a:gd name="T10" fmla="*/ 0 60000 65536"/>
              <a:gd name="T11" fmla="*/ 0 60000 65536"/>
              <a:gd name="T12" fmla="*/ 0 w 1173414"/>
              <a:gd name="T13" fmla="*/ 0 h 1159682"/>
              <a:gd name="T14" fmla="*/ 1173414 w 1173414"/>
              <a:gd name="T15" fmla="*/ 1159682 h 1159682"/>
            </a:gdLst>
            <a:ahLst/>
            <a:cxnLst>
              <a:cxn ang="T8">
                <a:pos x="T0" y="T1"/>
              </a:cxn>
              <a:cxn ang="T9">
                <a:pos x="T2" y="T3"/>
              </a:cxn>
              <a:cxn ang="T10">
                <a:pos x="T4" y="T5"/>
              </a:cxn>
              <a:cxn ang="T11">
                <a:pos x="T6" y="T7"/>
              </a:cxn>
            </a:cxnLst>
            <a:rect l="T12" t="T13" r="T14" b="T15"/>
            <a:pathLst>
              <a:path w="1173414" h="1159682">
                <a:moveTo>
                  <a:pt x="0" y="1159682"/>
                </a:moveTo>
                <a:lnTo>
                  <a:pt x="0" y="652321"/>
                </a:lnTo>
                <a:lnTo>
                  <a:pt x="-1" y="652320"/>
                </a:lnTo>
                <a:cubicBezTo>
                  <a:pt x="-1" y="372113"/>
                  <a:pt x="227153" y="144959"/>
                  <a:pt x="507361" y="144959"/>
                </a:cubicBezTo>
                <a:lnTo>
                  <a:pt x="883494" y="144960"/>
                </a:lnTo>
                <a:lnTo>
                  <a:pt x="883494" y="0"/>
                </a:lnTo>
                <a:lnTo>
                  <a:pt x="1173414" y="289921"/>
                </a:lnTo>
                <a:lnTo>
                  <a:pt x="883494" y="579841"/>
                </a:lnTo>
                <a:lnTo>
                  <a:pt x="883494" y="434881"/>
                </a:lnTo>
                <a:lnTo>
                  <a:pt x="507361" y="434881"/>
                </a:lnTo>
                <a:lnTo>
                  <a:pt x="507361" y="434880"/>
                </a:lnTo>
                <a:cubicBezTo>
                  <a:pt x="387272" y="434880"/>
                  <a:pt x="289920" y="532232"/>
                  <a:pt x="289920" y="652320"/>
                </a:cubicBezTo>
                <a:lnTo>
                  <a:pt x="289921" y="1159682"/>
                </a:lnTo>
                <a:close/>
              </a:path>
            </a:pathLst>
          </a:cu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8"/>
              </a:srgbClr>
            </a:outerShdw>
          </a:effectLst>
        </p:spPr>
        <p:txBody>
          <a:bodyPr vert="eaVert" anchor="ctr"/>
          <a:lstStyle/>
          <a:p>
            <a:pPr algn="ctr">
              <a:defRPr/>
            </a:pPr>
            <a:endParaRPr lang="en-US" sz="1350">
              <a:solidFill>
                <a:schemeClr val="bg2"/>
              </a:solidFill>
            </a:endParaRPr>
          </a:p>
        </p:txBody>
      </p:sp>
    </p:spTree>
    <p:extLst>
      <p:ext uri="{BB962C8B-B14F-4D97-AF65-F5344CB8AC3E}">
        <p14:creationId xmlns:p14="http://schemas.microsoft.com/office/powerpoint/2010/main" val="34141209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fontAlgn="auto" hangingPunct="1">
              <a:spcAft>
                <a:spcPts val="0"/>
              </a:spcAft>
              <a:defRPr/>
            </a:pPr>
            <a:r>
              <a:rPr lang="en-GB" altLang="en-US">
                <a:solidFill>
                  <a:schemeClr val="tx1">
                    <a:lumMod val="75000"/>
                    <a:lumOff val="25000"/>
                  </a:schemeClr>
                </a:solidFill>
              </a:rPr>
              <a:t>Cognitive distortions</a:t>
            </a:r>
          </a:p>
        </p:txBody>
      </p:sp>
      <p:graphicFrame>
        <p:nvGraphicFramePr>
          <p:cNvPr id="109623" name="Group 55"/>
          <p:cNvGraphicFramePr>
            <a:graphicFrameLocks noGrp="1"/>
          </p:cNvGraphicFramePr>
          <p:nvPr>
            <p:ph sz="half" idx="2"/>
            <p:extLst>
              <p:ext uri="{D42A27DB-BD31-4B8C-83A1-F6EECF244321}">
                <p14:modId xmlns:p14="http://schemas.microsoft.com/office/powerpoint/2010/main" val="49190971"/>
              </p:ext>
            </p:extLst>
          </p:nvPr>
        </p:nvGraphicFramePr>
        <p:xfrm>
          <a:off x="395536" y="934814"/>
          <a:ext cx="7705551" cy="4870450"/>
        </p:xfrm>
        <a:graphic>
          <a:graphicData uri="http://schemas.openxmlformats.org/drawingml/2006/table">
            <a:tbl>
              <a:tblPr/>
              <a:tblGrid>
                <a:gridCol w="4176539">
                  <a:extLst>
                    <a:ext uri="{9D8B030D-6E8A-4147-A177-3AD203B41FA5}">
                      <a16:colId xmlns="" xmlns:a16="http://schemas.microsoft.com/office/drawing/2014/main" val="20000"/>
                    </a:ext>
                  </a:extLst>
                </a:gridCol>
                <a:gridCol w="3529012">
                  <a:extLst>
                    <a:ext uri="{9D8B030D-6E8A-4147-A177-3AD203B41FA5}">
                      <a16:colId xmlns="" xmlns:a16="http://schemas.microsoft.com/office/drawing/2014/main" val="20001"/>
                    </a:ext>
                  </a:extLst>
                </a:gridCol>
              </a:tblGrid>
              <a:tr h="820738">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a:ln>
                            <a:noFill/>
                          </a:ln>
                          <a:solidFill>
                            <a:schemeClr val="bg2"/>
                          </a:solidFill>
                          <a:effectLst/>
                          <a:latin typeface="Trebuchet MS" pitchFamily="34" charset="0"/>
                        </a:rPr>
                        <a:t>We all tend to distort, discount or disregard information that contradicts our mood and our beliefs, e.g.</a:t>
                      </a:r>
                    </a:p>
                  </a:txBody>
                  <a:tcPr horzOverflow="overflow">
                    <a:lnL cap="flat">
                      <a:noFill/>
                    </a:lnL>
                    <a:lnR cap="flat">
                      <a:noFill/>
                    </a:lnR>
                    <a:lnT cap="flat">
                      <a:noFill/>
                    </a:lnT>
                    <a:lnB>
                      <a:noFill/>
                    </a:lnB>
                    <a:lnTlToBr>
                      <a:noFill/>
                    </a:lnTlToBr>
                    <a:lnBlToTr>
                      <a:noFill/>
                    </a:lnBlToTr>
                    <a:noFill/>
                  </a:tcPr>
                </a:tc>
                <a:tc hMerge="1">
                  <a:txBody>
                    <a:bodyPr/>
                    <a:lstStyle/>
                    <a:p>
                      <a:endParaRPr lang="en-GB"/>
                    </a:p>
                  </a:txBody>
                  <a:tcPr/>
                </a:tc>
                <a:extLst>
                  <a:ext uri="{0D108BD9-81ED-4DB2-BD59-A6C34878D82A}">
                    <a16:rowId xmlns="" xmlns:a16="http://schemas.microsoft.com/office/drawing/2014/main" val="10000"/>
                  </a:ext>
                </a:extLst>
              </a:tr>
              <a:tr h="458788">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a:ln>
                            <a:noFill/>
                          </a:ln>
                          <a:solidFill>
                            <a:schemeClr val="bg2"/>
                          </a:solidFill>
                          <a:effectLst/>
                          <a:latin typeface="Trebuchet MS" pitchFamily="34" charset="0"/>
                        </a:rPr>
                        <a:t>Paul </a:t>
                      </a:r>
                      <a:r>
                        <a:rPr kumimoji="0" lang="en-GB" sz="2400" b="1" i="0" u="none" strike="noStrike" cap="none" normalizeH="0" baseline="0" dirty="0" err="1">
                          <a:ln>
                            <a:noFill/>
                          </a:ln>
                          <a:solidFill>
                            <a:schemeClr val="bg2"/>
                          </a:solidFill>
                          <a:effectLst/>
                          <a:latin typeface="Trebuchet MS" pitchFamily="34" charset="0"/>
                        </a:rPr>
                        <a:t>Stallard</a:t>
                      </a:r>
                      <a:r>
                        <a:rPr kumimoji="0" lang="en-GB" sz="2400" b="0" i="0" u="none" strike="noStrike" cap="none" normalizeH="0" baseline="0" dirty="0">
                          <a:ln>
                            <a:noFill/>
                          </a:ln>
                          <a:solidFill>
                            <a:schemeClr val="bg2"/>
                          </a:solidFill>
                          <a:effectLst/>
                          <a:latin typeface="Trebuchet MS" pitchFamily="34" charset="0"/>
                        </a:rPr>
                        <a:t> </a:t>
                      </a:r>
                      <a:r>
                        <a:rPr kumimoji="0" lang="en-GB" sz="2400" b="1" i="0" u="none" strike="noStrike" cap="none" normalizeH="0" baseline="0" dirty="0">
                          <a:ln>
                            <a:noFill/>
                          </a:ln>
                          <a:solidFill>
                            <a:schemeClr val="bg2"/>
                          </a:solidFill>
                          <a:effectLst/>
                          <a:latin typeface="Trebuchet MS" pitchFamily="34" charset="0"/>
                        </a:rPr>
                        <a:t>(2003)</a:t>
                      </a:r>
                      <a:r>
                        <a:rPr kumimoji="0" lang="en-GB" sz="2400" b="0" i="0" u="none" strike="noStrike" cap="none" normalizeH="0" baseline="0" dirty="0">
                          <a:ln>
                            <a:noFill/>
                          </a:ln>
                          <a:solidFill>
                            <a:schemeClr val="bg2"/>
                          </a:solidFill>
                          <a:effectLst/>
                          <a:latin typeface="Trebuchet MS" pitchFamily="34" charset="0"/>
                        </a:rPr>
                        <a:t> – based on Beck</a:t>
                      </a:r>
                    </a:p>
                  </a:txBody>
                  <a:tcPr horzOverflow="overflow">
                    <a:lnL cap="flat">
                      <a:noFill/>
                    </a:lnL>
                    <a:lnR cap="flat">
                      <a:noFill/>
                    </a:lnR>
                    <a:lnT>
                      <a:noFill/>
                    </a:lnT>
                    <a:lnB>
                      <a:noFill/>
                    </a:lnB>
                    <a:lnTlToBr>
                      <a:noFill/>
                    </a:lnTlToBr>
                    <a:lnBlToTr>
                      <a:noFill/>
                    </a:lnBlToTr>
                    <a:noFill/>
                  </a:tcPr>
                </a:tc>
                <a:tc hMerge="1">
                  <a:txBody>
                    <a:bodyPr/>
                    <a:lstStyle/>
                    <a:p>
                      <a:endParaRPr lang="en-GB"/>
                    </a:p>
                  </a:txBody>
                  <a:tcPr/>
                </a:tc>
                <a:extLst>
                  <a:ext uri="{0D108BD9-81ED-4DB2-BD59-A6C34878D82A}">
                    <a16:rowId xmlns="" xmlns:a16="http://schemas.microsoft.com/office/drawing/2014/main" val="10001"/>
                  </a:ext>
                </a:extLst>
              </a:tr>
              <a:tr h="3132136">
                <a:tc>
                  <a:txBody>
                    <a:bodyPr/>
                    <a:lstStyle/>
                    <a:p>
                      <a:pPr marL="263525" marR="0" lvl="0" indent="-263525" algn="l" defTabSz="914400" rtl="0" eaLnBrk="1" fontAlgn="base" latinLnBrk="0" hangingPunct="1">
                        <a:lnSpc>
                          <a:spcPct val="100000"/>
                        </a:lnSpc>
                        <a:spcBef>
                          <a:spcPct val="40000"/>
                        </a:spcBef>
                        <a:spcAft>
                          <a:spcPct val="0"/>
                        </a:spcAft>
                        <a:buClrTx/>
                        <a:buSzTx/>
                        <a:buFontTx/>
                        <a:buNone/>
                        <a:tabLst/>
                      </a:pPr>
                      <a:r>
                        <a:rPr kumimoji="0" lang="en-GB" sz="2200" b="1" i="0" u="none" strike="noStrike" cap="none" normalizeH="0" baseline="0" dirty="0">
                          <a:ln>
                            <a:noFill/>
                          </a:ln>
                          <a:solidFill>
                            <a:schemeClr val="bg2"/>
                          </a:solidFill>
                          <a:effectLst/>
                          <a:latin typeface="Trebuchet MS" pitchFamily="34" charset="0"/>
                        </a:rPr>
                        <a:t>The downer</a:t>
                      </a:r>
                    </a:p>
                    <a:p>
                      <a:pPr marL="263525" marR="0" lvl="0" indent="-263525" algn="l" defTabSz="914400" rtl="0" eaLnBrk="1" fontAlgn="base" latinLnBrk="0" hangingPunct="1">
                        <a:lnSpc>
                          <a:spcPct val="100000"/>
                        </a:lnSpc>
                        <a:spcBef>
                          <a:spcPct val="20000"/>
                        </a:spcBef>
                        <a:spcAft>
                          <a:spcPct val="0"/>
                        </a:spcAft>
                        <a:buClrTx/>
                        <a:buSzTx/>
                        <a:buFontTx/>
                        <a:buBlip>
                          <a:blip r:embed="rId4"/>
                        </a:buBlip>
                        <a:tabLst/>
                      </a:pPr>
                      <a:r>
                        <a:rPr kumimoji="0" lang="en-GB" sz="2200" b="0" i="0" u="none" strike="noStrike" cap="none" normalizeH="0" baseline="0" dirty="0">
                          <a:ln>
                            <a:noFill/>
                          </a:ln>
                          <a:solidFill>
                            <a:schemeClr val="bg2"/>
                          </a:solidFill>
                          <a:effectLst/>
                          <a:latin typeface="Trebuchet MS" pitchFamily="34" charset="0"/>
                        </a:rPr>
                        <a:t>Negative glasses.</a:t>
                      </a:r>
                    </a:p>
                    <a:p>
                      <a:pPr marL="263525" marR="0" lvl="0" indent="-263525" algn="l" defTabSz="914400" rtl="0" eaLnBrk="1" fontAlgn="base" latinLnBrk="0" hangingPunct="1">
                        <a:lnSpc>
                          <a:spcPct val="100000"/>
                        </a:lnSpc>
                        <a:spcBef>
                          <a:spcPct val="20000"/>
                        </a:spcBef>
                        <a:spcAft>
                          <a:spcPct val="0"/>
                        </a:spcAft>
                        <a:buClrTx/>
                        <a:buSzTx/>
                        <a:buFontTx/>
                        <a:buBlip>
                          <a:blip r:embed="rId4"/>
                        </a:buBlip>
                        <a:tabLst/>
                      </a:pPr>
                      <a:r>
                        <a:rPr kumimoji="0" lang="en-GB" sz="2200" b="0" i="0" u="none" strike="noStrike" cap="none" normalizeH="0" baseline="0" dirty="0">
                          <a:ln>
                            <a:noFill/>
                          </a:ln>
                          <a:solidFill>
                            <a:schemeClr val="bg2"/>
                          </a:solidFill>
                          <a:effectLst/>
                          <a:latin typeface="Trebuchet MS" pitchFamily="34" charset="0"/>
                        </a:rPr>
                        <a:t>Positive doesn’t count.</a:t>
                      </a:r>
                    </a:p>
                    <a:p>
                      <a:pPr marL="263525" marR="0" lvl="0" indent="-263525" algn="l" defTabSz="914400" rtl="0" eaLnBrk="1" fontAlgn="base" latinLnBrk="0" hangingPunct="1">
                        <a:lnSpc>
                          <a:spcPct val="100000"/>
                        </a:lnSpc>
                        <a:spcBef>
                          <a:spcPct val="40000"/>
                        </a:spcBef>
                        <a:spcAft>
                          <a:spcPct val="0"/>
                        </a:spcAft>
                        <a:buClrTx/>
                        <a:buSzTx/>
                        <a:buFontTx/>
                        <a:buNone/>
                        <a:tabLst/>
                      </a:pPr>
                      <a:r>
                        <a:rPr kumimoji="0" lang="en-GB" sz="2200" b="1" i="0" u="none" strike="noStrike" cap="none" normalizeH="0" baseline="0" dirty="0">
                          <a:ln>
                            <a:noFill/>
                          </a:ln>
                          <a:solidFill>
                            <a:schemeClr val="bg2"/>
                          </a:solidFill>
                          <a:effectLst/>
                          <a:latin typeface="Trebuchet MS" pitchFamily="34" charset="0"/>
                        </a:rPr>
                        <a:t>Blowing things up</a:t>
                      </a:r>
                    </a:p>
                    <a:p>
                      <a:pPr marL="263525" marR="0" lvl="0" indent="-263525" algn="l" defTabSz="914400" rtl="0" eaLnBrk="1" fontAlgn="base" latinLnBrk="0" hangingPunct="1">
                        <a:lnSpc>
                          <a:spcPct val="100000"/>
                        </a:lnSpc>
                        <a:spcBef>
                          <a:spcPct val="20000"/>
                        </a:spcBef>
                        <a:spcAft>
                          <a:spcPct val="0"/>
                        </a:spcAft>
                        <a:buClrTx/>
                        <a:buSzTx/>
                        <a:buFontTx/>
                        <a:buBlip>
                          <a:blip r:embed="rId4"/>
                        </a:buBlip>
                        <a:tabLst/>
                      </a:pPr>
                      <a:r>
                        <a:rPr kumimoji="0" lang="en-GB" sz="2200" b="0" i="0" u="none" strike="noStrike" cap="none" normalizeH="0" baseline="0" dirty="0">
                          <a:ln>
                            <a:noFill/>
                          </a:ln>
                          <a:solidFill>
                            <a:schemeClr val="bg2"/>
                          </a:solidFill>
                          <a:effectLst/>
                          <a:latin typeface="Trebuchet MS" pitchFamily="34" charset="0"/>
                        </a:rPr>
                        <a:t>All or nothing thinking.</a:t>
                      </a:r>
                    </a:p>
                    <a:p>
                      <a:pPr marL="263525" marR="0" lvl="0" indent="-263525" algn="l" defTabSz="914400" rtl="0" eaLnBrk="1" fontAlgn="base" latinLnBrk="0" hangingPunct="1">
                        <a:lnSpc>
                          <a:spcPct val="100000"/>
                        </a:lnSpc>
                        <a:spcBef>
                          <a:spcPct val="20000"/>
                        </a:spcBef>
                        <a:spcAft>
                          <a:spcPct val="0"/>
                        </a:spcAft>
                        <a:buClrTx/>
                        <a:buSzTx/>
                        <a:buFontTx/>
                        <a:buBlip>
                          <a:blip r:embed="rId4"/>
                        </a:buBlip>
                        <a:tabLst/>
                      </a:pPr>
                      <a:r>
                        <a:rPr kumimoji="0" lang="en-GB" sz="2200" b="0" i="0" u="none" strike="noStrike" cap="none" normalizeH="0" baseline="0" dirty="0">
                          <a:ln>
                            <a:noFill/>
                          </a:ln>
                          <a:solidFill>
                            <a:schemeClr val="bg2"/>
                          </a:solidFill>
                          <a:effectLst/>
                          <a:latin typeface="Trebuchet MS" pitchFamily="34" charset="0"/>
                        </a:rPr>
                        <a:t>Magnifying the negative.</a:t>
                      </a:r>
                    </a:p>
                    <a:p>
                      <a:pPr marL="263525" marR="0" lvl="0" indent="-263525" algn="l" defTabSz="914400" rtl="0" eaLnBrk="1" fontAlgn="base" latinLnBrk="0" hangingPunct="1">
                        <a:lnSpc>
                          <a:spcPct val="100000"/>
                        </a:lnSpc>
                        <a:spcBef>
                          <a:spcPct val="20000"/>
                        </a:spcBef>
                        <a:spcAft>
                          <a:spcPct val="0"/>
                        </a:spcAft>
                        <a:buClrTx/>
                        <a:buSzTx/>
                        <a:buFontTx/>
                        <a:buBlip>
                          <a:blip r:embed="rId4"/>
                        </a:buBlip>
                        <a:tabLst/>
                      </a:pPr>
                      <a:r>
                        <a:rPr kumimoji="0" lang="en-GB" sz="2200" b="0" i="0" u="none" strike="noStrike" cap="none" normalizeH="0" baseline="0" dirty="0">
                          <a:ln>
                            <a:noFill/>
                          </a:ln>
                          <a:solidFill>
                            <a:schemeClr val="bg2"/>
                          </a:solidFill>
                          <a:effectLst/>
                          <a:latin typeface="Trebuchet MS" pitchFamily="34" charset="0"/>
                        </a:rPr>
                        <a:t>Snowballing.</a:t>
                      </a:r>
                    </a:p>
                  </a:txBody>
                  <a:tcPr horzOverflow="overflow">
                    <a:lnL cap="flat">
                      <a:noFill/>
                    </a:lnL>
                    <a:lnR>
                      <a:noFill/>
                    </a:lnR>
                    <a:lnT>
                      <a:noFill/>
                    </a:lnT>
                    <a:lnB>
                      <a:noFill/>
                    </a:lnB>
                    <a:lnTlToBr>
                      <a:noFill/>
                    </a:lnTlToBr>
                    <a:lnBlToTr>
                      <a:noFill/>
                    </a:lnBlToTr>
                    <a:noFill/>
                  </a:tcPr>
                </a:tc>
                <a:tc>
                  <a:txBody>
                    <a:bodyPr/>
                    <a:lstStyle/>
                    <a:p>
                      <a:pPr marL="263525" marR="0" lvl="0" indent="-263525" algn="l" defTabSz="914400" rtl="0" eaLnBrk="1" fontAlgn="base" latinLnBrk="0" hangingPunct="1">
                        <a:lnSpc>
                          <a:spcPct val="100000"/>
                        </a:lnSpc>
                        <a:spcBef>
                          <a:spcPct val="40000"/>
                        </a:spcBef>
                        <a:spcAft>
                          <a:spcPct val="0"/>
                        </a:spcAft>
                        <a:buClrTx/>
                        <a:buSzTx/>
                        <a:buFontTx/>
                        <a:buNone/>
                        <a:tabLst/>
                      </a:pPr>
                      <a:r>
                        <a:rPr kumimoji="0" lang="en-GB" sz="2200" b="1" i="0" u="none" strike="noStrike" cap="none" normalizeH="0" baseline="0" dirty="0">
                          <a:ln>
                            <a:noFill/>
                          </a:ln>
                          <a:solidFill>
                            <a:schemeClr val="bg2"/>
                          </a:solidFill>
                          <a:effectLst/>
                          <a:latin typeface="Trebuchet MS" pitchFamily="34" charset="0"/>
                        </a:rPr>
                        <a:t>Predicting failure</a:t>
                      </a:r>
                    </a:p>
                    <a:p>
                      <a:pPr marL="263525" marR="0" lvl="0" indent="-263525" algn="l" defTabSz="914400" rtl="0" eaLnBrk="1" fontAlgn="base" latinLnBrk="0" hangingPunct="1">
                        <a:lnSpc>
                          <a:spcPct val="100000"/>
                        </a:lnSpc>
                        <a:spcBef>
                          <a:spcPct val="20000"/>
                        </a:spcBef>
                        <a:spcAft>
                          <a:spcPct val="0"/>
                        </a:spcAft>
                        <a:buClrTx/>
                        <a:buSzTx/>
                        <a:buFontTx/>
                        <a:buBlip>
                          <a:blip r:embed="rId4"/>
                        </a:buBlip>
                        <a:tabLst/>
                      </a:pPr>
                      <a:r>
                        <a:rPr kumimoji="0" lang="en-GB" sz="2200" b="0" i="0" u="none" strike="noStrike" cap="none" normalizeH="0" baseline="0" dirty="0">
                          <a:ln>
                            <a:noFill/>
                          </a:ln>
                          <a:solidFill>
                            <a:schemeClr val="bg2"/>
                          </a:solidFill>
                          <a:effectLst/>
                          <a:latin typeface="Trebuchet MS" pitchFamily="34" charset="0"/>
                        </a:rPr>
                        <a:t>The mind-reader.</a:t>
                      </a:r>
                    </a:p>
                    <a:p>
                      <a:pPr marL="263525" marR="0" lvl="0" indent="-263525" algn="l" defTabSz="914400" rtl="0" eaLnBrk="1" fontAlgn="base" latinLnBrk="0" hangingPunct="1">
                        <a:lnSpc>
                          <a:spcPct val="100000"/>
                        </a:lnSpc>
                        <a:spcBef>
                          <a:spcPct val="20000"/>
                        </a:spcBef>
                        <a:spcAft>
                          <a:spcPct val="0"/>
                        </a:spcAft>
                        <a:buClrTx/>
                        <a:buSzTx/>
                        <a:buFontTx/>
                        <a:buBlip>
                          <a:blip r:embed="rId4"/>
                        </a:buBlip>
                        <a:tabLst/>
                      </a:pPr>
                      <a:r>
                        <a:rPr kumimoji="0" lang="en-GB" sz="2200" b="0" i="0" u="none" strike="noStrike" cap="none" normalizeH="0" baseline="0" dirty="0">
                          <a:ln>
                            <a:noFill/>
                          </a:ln>
                          <a:solidFill>
                            <a:schemeClr val="bg2"/>
                          </a:solidFill>
                          <a:effectLst/>
                          <a:latin typeface="Trebuchet MS" pitchFamily="34" charset="0"/>
                        </a:rPr>
                        <a:t>The fortune-teller.</a:t>
                      </a:r>
                    </a:p>
                    <a:p>
                      <a:pPr marL="263525" marR="0" lvl="0" indent="-263525" algn="l" defTabSz="914400" rtl="0" eaLnBrk="1" fontAlgn="base" latinLnBrk="0" hangingPunct="1">
                        <a:lnSpc>
                          <a:spcPct val="100000"/>
                        </a:lnSpc>
                        <a:spcBef>
                          <a:spcPct val="40000"/>
                        </a:spcBef>
                        <a:spcAft>
                          <a:spcPct val="0"/>
                        </a:spcAft>
                        <a:buClrTx/>
                        <a:buSzTx/>
                        <a:buFontTx/>
                        <a:buNone/>
                        <a:tabLst/>
                      </a:pPr>
                      <a:r>
                        <a:rPr kumimoji="0" lang="en-GB" sz="2200" b="1" i="0" u="none" strike="noStrike" cap="none" normalizeH="0" baseline="0" dirty="0">
                          <a:ln>
                            <a:noFill/>
                          </a:ln>
                          <a:solidFill>
                            <a:schemeClr val="bg2"/>
                          </a:solidFill>
                          <a:effectLst/>
                          <a:latin typeface="Trebuchet MS" pitchFamily="34" charset="0"/>
                        </a:rPr>
                        <a:t>Feeling thoughts</a:t>
                      </a:r>
                    </a:p>
                    <a:p>
                      <a:pPr marL="263525" marR="0" lvl="0" indent="-263525" algn="l" defTabSz="914400" rtl="0" eaLnBrk="1" fontAlgn="base" latinLnBrk="0" hangingPunct="1">
                        <a:lnSpc>
                          <a:spcPct val="100000"/>
                        </a:lnSpc>
                        <a:spcBef>
                          <a:spcPct val="20000"/>
                        </a:spcBef>
                        <a:spcAft>
                          <a:spcPct val="0"/>
                        </a:spcAft>
                        <a:buClrTx/>
                        <a:buSzTx/>
                        <a:buFontTx/>
                        <a:buBlip>
                          <a:blip r:embed="rId4"/>
                        </a:buBlip>
                        <a:tabLst/>
                      </a:pPr>
                      <a:r>
                        <a:rPr kumimoji="0" lang="en-GB" sz="2200" b="0" i="0" u="none" strike="noStrike" cap="none" normalizeH="0" baseline="0" dirty="0">
                          <a:ln>
                            <a:noFill/>
                          </a:ln>
                          <a:solidFill>
                            <a:schemeClr val="bg2"/>
                          </a:solidFill>
                          <a:effectLst/>
                          <a:latin typeface="Trebuchet MS" pitchFamily="34" charset="0"/>
                        </a:rPr>
                        <a:t>Emotional reasoning.</a:t>
                      </a:r>
                    </a:p>
                    <a:p>
                      <a:pPr marL="263525" marR="0" lvl="0" indent="-263525" algn="l" defTabSz="914400" rtl="0" eaLnBrk="1" fontAlgn="base" latinLnBrk="0" hangingPunct="1">
                        <a:lnSpc>
                          <a:spcPct val="100000"/>
                        </a:lnSpc>
                        <a:spcBef>
                          <a:spcPct val="20000"/>
                        </a:spcBef>
                        <a:spcAft>
                          <a:spcPct val="0"/>
                        </a:spcAft>
                        <a:buClrTx/>
                        <a:buSzTx/>
                        <a:buFontTx/>
                        <a:buBlip>
                          <a:blip r:embed="rId4"/>
                        </a:buBlip>
                        <a:tabLst/>
                      </a:pPr>
                      <a:r>
                        <a:rPr kumimoji="0" lang="en-GB" sz="2200" b="0" i="0" u="none" strike="noStrike" cap="none" normalizeH="0" baseline="0" dirty="0">
                          <a:ln>
                            <a:noFill/>
                          </a:ln>
                          <a:solidFill>
                            <a:schemeClr val="bg2"/>
                          </a:solidFill>
                          <a:effectLst/>
                          <a:latin typeface="Trebuchet MS" pitchFamily="34" charset="0"/>
                        </a:rPr>
                        <a:t>Dustbin labels.</a:t>
                      </a:r>
                    </a:p>
                    <a:p>
                      <a:pPr marL="263525" marR="0" lvl="0" indent="-263525" algn="l" defTabSz="914400" rtl="0" eaLnBrk="1" fontAlgn="base" latinLnBrk="0" hangingPunct="1">
                        <a:lnSpc>
                          <a:spcPct val="100000"/>
                        </a:lnSpc>
                        <a:spcBef>
                          <a:spcPct val="20000"/>
                        </a:spcBef>
                        <a:spcAft>
                          <a:spcPct val="0"/>
                        </a:spcAft>
                        <a:buClrTx/>
                        <a:buSzTx/>
                        <a:buFontTx/>
                        <a:buNone/>
                        <a:tabLst/>
                      </a:pPr>
                      <a:endParaRPr kumimoji="0" lang="en-GB" sz="2200" b="0" i="0" u="none" strike="noStrike" cap="none" normalizeH="0" baseline="0" dirty="0">
                        <a:ln>
                          <a:noFill/>
                        </a:ln>
                        <a:solidFill>
                          <a:schemeClr val="bg2"/>
                        </a:solidFill>
                        <a:effectLst/>
                        <a:latin typeface="Trebuchet MS"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 xmlns:a16="http://schemas.microsoft.com/office/drawing/2014/main" val="10002"/>
                  </a:ext>
                </a:extLst>
              </a:tr>
              <a:tr h="458788">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200" b="1" i="1" u="none" strike="noStrike" cap="none" normalizeH="0" baseline="0" dirty="0">
                          <a:ln>
                            <a:noFill/>
                          </a:ln>
                          <a:solidFill>
                            <a:schemeClr val="bg2"/>
                          </a:solidFill>
                          <a:effectLst/>
                          <a:latin typeface="Trebuchet MS" pitchFamily="34" charset="0"/>
                        </a:rPr>
                        <a:t>Setting yourself up to fail.  Blame me!</a:t>
                      </a:r>
                      <a:endParaRPr kumimoji="0" lang="en-GB" sz="2200" b="0" i="0" u="none" strike="noStrike" cap="none" normalizeH="0" baseline="0" dirty="0">
                        <a:ln>
                          <a:noFill/>
                        </a:ln>
                        <a:solidFill>
                          <a:schemeClr val="bg2"/>
                        </a:solidFill>
                        <a:effectLst/>
                        <a:latin typeface="Trebuchet MS" pitchFamily="34" charset="0"/>
                      </a:endParaRPr>
                    </a:p>
                  </a:txBody>
                  <a:tcPr horzOverflow="overflow">
                    <a:lnL cap="flat">
                      <a:noFill/>
                    </a:lnL>
                    <a:lnR cap="flat">
                      <a:noFill/>
                    </a:lnR>
                    <a:lnT>
                      <a:noFill/>
                    </a:lnT>
                    <a:lnB cap="flat">
                      <a:noFill/>
                    </a:lnB>
                    <a:lnTlToBr>
                      <a:noFill/>
                    </a:lnTlToBr>
                    <a:lnBlToTr>
                      <a:noFill/>
                    </a:lnBlToTr>
                    <a:noFill/>
                  </a:tcPr>
                </a:tc>
                <a:tc hMerge="1">
                  <a:txBody>
                    <a:bodyPr/>
                    <a:lstStyle/>
                    <a:p>
                      <a:endParaRPr lang="en-GB"/>
                    </a:p>
                  </a:txBody>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338827119"/>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57410" name="Rectangle 2"/>
          <p:cNvSpPr>
            <a:spLocks noGrp="1" noChangeArrowheads="1"/>
          </p:cNvSpPr>
          <p:nvPr>
            <p:ph type="title"/>
          </p:nvPr>
        </p:nvSpPr>
        <p:spPr>
          <a:xfrm>
            <a:off x="720000" y="540000"/>
            <a:ext cx="7848600" cy="656752"/>
          </a:xfrm>
          <a:prstGeom prst="rect">
            <a:avLst/>
          </a:prstGeom>
        </p:spPr>
        <p:txBody>
          <a:bodyPr rtlCol="0">
            <a:noAutofit/>
          </a:bodyPr>
          <a:lstStyle/>
          <a:p>
            <a:pPr eaLnBrk="1" fontAlgn="auto" hangingPunct="1">
              <a:spcAft>
                <a:spcPts val="0"/>
              </a:spcAft>
              <a:defRPr/>
            </a:pPr>
            <a:r>
              <a:rPr lang="en-US" dirty="0">
                <a:solidFill>
                  <a:schemeClr val="bg2"/>
                </a:solidFill>
              </a:rPr>
              <a:t>Red thoughts vs. green (powerful) thoughts</a:t>
            </a:r>
          </a:p>
        </p:txBody>
      </p:sp>
      <p:sp>
        <p:nvSpPr>
          <p:cNvPr id="9" name="Rectangle 3"/>
          <p:cNvSpPr>
            <a:spLocks noGrp="1" noChangeArrowheads="1"/>
          </p:cNvSpPr>
          <p:nvPr>
            <p:ph idx="1"/>
          </p:nvPr>
        </p:nvSpPr>
        <p:spPr>
          <a:xfrm>
            <a:off x="304800" y="1593304"/>
            <a:ext cx="8534400" cy="4572000"/>
          </a:xfrm>
          <a:prstGeom prst="rect">
            <a:avLst/>
          </a:prstGeom>
        </p:spPr>
        <p:txBody>
          <a:bodyPr>
            <a:normAutofit/>
          </a:bodyPr>
          <a:lstStyle/>
          <a:p>
            <a:pPr eaLnBrk="1" hangingPunct="1">
              <a:buFontTx/>
              <a:buNone/>
            </a:pPr>
            <a:r>
              <a:rPr lang="en-GB" altLang="en-US" sz="2000" b="1" dirty="0">
                <a:solidFill>
                  <a:srgbClr val="FF0000"/>
                </a:solidFill>
              </a:rPr>
              <a:t>'I’m dumb'</a:t>
            </a:r>
          </a:p>
          <a:p>
            <a:pPr eaLnBrk="1" hangingPunct="1">
              <a:buFontTx/>
              <a:buNone/>
            </a:pPr>
            <a:r>
              <a:rPr lang="en-GB" altLang="en-US" sz="2000" b="1" dirty="0">
                <a:solidFill>
                  <a:srgbClr val="008000"/>
                </a:solidFill>
              </a:rPr>
              <a:t>'I’m ok at lots of things'</a:t>
            </a:r>
          </a:p>
          <a:p>
            <a:pPr eaLnBrk="1" hangingPunct="1">
              <a:buFontTx/>
              <a:buNone/>
            </a:pPr>
            <a:r>
              <a:rPr lang="en-GB" altLang="en-US" sz="2000" b="1" dirty="0">
                <a:solidFill>
                  <a:srgbClr val="FF0000"/>
                </a:solidFill>
              </a:rPr>
              <a:t>'I give up'</a:t>
            </a:r>
          </a:p>
          <a:p>
            <a:pPr eaLnBrk="1" hangingPunct="1">
              <a:buFontTx/>
              <a:buNone/>
            </a:pPr>
            <a:r>
              <a:rPr lang="en-GB" altLang="en-US" sz="2000" b="1" dirty="0">
                <a:solidFill>
                  <a:srgbClr val="008000"/>
                </a:solidFill>
              </a:rPr>
              <a:t>'If I try I’ll get better.'</a:t>
            </a:r>
          </a:p>
          <a:p>
            <a:pPr eaLnBrk="1" hangingPunct="1">
              <a:buFontTx/>
              <a:buNone/>
            </a:pPr>
            <a:r>
              <a:rPr lang="en-GB" altLang="en-US" sz="2000" b="1" dirty="0">
                <a:solidFill>
                  <a:srgbClr val="FF0000"/>
                </a:solidFill>
              </a:rPr>
              <a:t>'I hate my sister/ brother'</a:t>
            </a:r>
          </a:p>
          <a:p>
            <a:pPr eaLnBrk="1" hangingPunct="1">
              <a:buFontTx/>
              <a:buNone/>
            </a:pPr>
            <a:r>
              <a:rPr lang="en-GB" altLang="en-US" sz="2000" b="1" dirty="0">
                <a:solidFill>
                  <a:srgbClr val="008000"/>
                </a:solidFill>
              </a:rPr>
              <a:t>'I find my brother/ sister annoying sometimes, </a:t>
            </a:r>
          </a:p>
          <a:p>
            <a:pPr eaLnBrk="1" hangingPunct="1">
              <a:buFontTx/>
              <a:buNone/>
            </a:pPr>
            <a:r>
              <a:rPr lang="en-GB" altLang="en-US" sz="2000" b="1" dirty="0">
                <a:solidFill>
                  <a:srgbClr val="008000"/>
                </a:solidFill>
              </a:rPr>
              <a:t> but other times they are fun to play with'</a:t>
            </a:r>
          </a:p>
          <a:p>
            <a:pPr eaLnBrk="1" hangingPunct="1">
              <a:buFontTx/>
              <a:buNone/>
            </a:pPr>
            <a:r>
              <a:rPr lang="en-GB" altLang="en-US" sz="2000" b="1" dirty="0">
                <a:solidFill>
                  <a:srgbClr val="FF0000"/>
                </a:solidFill>
              </a:rPr>
              <a:t>'I have no friends'</a:t>
            </a:r>
          </a:p>
          <a:p>
            <a:pPr eaLnBrk="1" hangingPunct="1">
              <a:buFontTx/>
              <a:buNone/>
            </a:pPr>
            <a:r>
              <a:rPr lang="en-GB" altLang="en-US" sz="2000" b="1" dirty="0">
                <a:solidFill>
                  <a:srgbClr val="008000"/>
                </a:solidFill>
              </a:rPr>
              <a:t>'I have 2 people I play with and my dog is my friend'</a:t>
            </a:r>
          </a:p>
        </p:txBody>
      </p:sp>
      <p:pic>
        <p:nvPicPr>
          <p:cNvPr id="16386" name="Picture 2" descr="C:\Users\Donna\AppData\Local\Microsoft\Windows\Temporary Internet Files\Content.IE5\3LB0QO5J\MP900443352[1].jpg"/>
          <p:cNvPicPr>
            <a:picLocks noChangeAspect="1" noChangeArrowheads="1"/>
          </p:cNvPicPr>
          <p:nvPr/>
        </p:nvPicPr>
        <p:blipFill>
          <a:blip r:embed="rId4"/>
          <a:srcRect/>
          <a:stretch>
            <a:fillRect/>
          </a:stretch>
        </p:blipFill>
        <p:spPr bwMode="auto">
          <a:xfrm>
            <a:off x="6813550" y="2205038"/>
            <a:ext cx="1690688" cy="3121025"/>
          </a:xfrm>
          <a:prstGeom prst="rect">
            <a:avLst/>
          </a:prstGeom>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124815494"/>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4626" name="Content Placeholder 3" descr="green_speech_bubble.pn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1090613"/>
            <a:ext cx="2025650" cy="1420812"/>
          </a:xfrm>
        </p:spPr>
      </p:pic>
      <p:sp>
        <p:nvSpPr>
          <p:cNvPr id="8195" name="TextBox 4"/>
          <p:cNvSpPr txBox="1">
            <a:spLocks noChangeArrowheads="1"/>
          </p:cNvSpPr>
          <p:nvPr/>
        </p:nvSpPr>
        <p:spPr bwMode="auto">
          <a:xfrm>
            <a:off x="468313" y="1412875"/>
            <a:ext cx="935037" cy="646113"/>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GB" sz="1800">
                <a:solidFill>
                  <a:prstClr val="black"/>
                </a:solidFill>
                <a:latin typeface="Calibri" pitchFamily="34" charset="0"/>
                <a:ea typeface="+mn-ea"/>
              </a:rPr>
              <a:t>I can’t do it </a:t>
            </a:r>
          </a:p>
        </p:txBody>
      </p:sp>
      <p:pic>
        <p:nvPicPr>
          <p:cNvPr id="154628" name="Content Placeholder 3" descr="green_speech_bubbl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2638" y="1052513"/>
            <a:ext cx="2543175"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29" name="Content Placeholder 3" descr="green_speech_bubbl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06738"/>
            <a:ext cx="2025650" cy="142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30" name="Content Placeholder 3" descr="green_speech_bubbl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669879"/>
            <a:ext cx="2132013"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31" name="Content Placeholder 3" descr="green_speech_bubbl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4725144"/>
            <a:ext cx="2132012"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32" name="Content Placeholder 3" descr="green_speech_bubbl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213100"/>
            <a:ext cx="2339975"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33" name="Content Placeholder 3" descr="green_speech_bubbl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18350" y="3356992"/>
            <a:ext cx="2025650"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34" name="Content Placeholder 3" descr="green_speech_bubbl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4509120"/>
            <a:ext cx="244475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35" name="Content Placeholder 3" descr="green_speech_bubbl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125538"/>
            <a:ext cx="2519362" cy="181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36" name="Content Placeholder 3" descr="green_speech_bubbl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1556792"/>
            <a:ext cx="1835150"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37" name="Content Placeholder 3" descr="green_speech_bubbl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3106738"/>
            <a:ext cx="2025650" cy="142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6" name="TextBox 15"/>
          <p:cNvSpPr txBox="1">
            <a:spLocks noChangeArrowheads="1"/>
          </p:cNvSpPr>
          <p:nvPr/>
        </p:nvSpPr>
        <p:spPr bwMode="auto">
          <a:xfrm>
            <a:off x="395288" y="3429000"/>
            <a:ext cx="1223962" cy="646113"/>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GB" sz="1800" dirty="0">
                <a:solidFill>
                  <a:prstClr val="black"/>
                </a:solidFill>
                <a:latin typeface="Calibri" pitchFamily="34" charset="0"/>
                <a:ea typeface="+mn-ea"/>
              </a:rPr>
              <a:t>I hate Maths!</a:t>
            </a:r>
          </a:p>
        </p:txBody>
      </p:sp>
      <p:sp>
        <p:nvSpPr>
          <p:cNvPr id="8207" name="TextBox 16"/>
          <p:cNvSpPr txBox="1">
            <a:spLocks noChangeArrowheads="1"/>
          </p:cNvSpPr>
          <p:nvPr/>
        </p:nvSpPr>
        <p:spPr bwMode="auto">
          <a:xfrm>
            <a:off x="467544" y="5013176"/>
            <a:ext cx="1584325" cy="646113"/>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GB" sz="1800" dirty="0">
                <a:solidFill>
                  <a:prstClr val="black"/>
                </a:solidFill>
                <a:latin typeface="Calibri" pitchFamily="34" charset="0"/>
                <a:ea typeface="+mn-ea"/>
              </a:rPr>
              <a:t>What’s the   point? </a:t>
            </a:r>
          </a:p>
        </p:txBody>
      </p:sp>
      <p:sp>
        <p:nvSpPr>
          <p:cNvPr id="8208" name="TextBox 17"/>
          <p:cNvSpPr txBox="1">
            <a:spLocks noChangeArrowheads="1"/>
          </p:cNvSpPr>
          <p:nvPr/>
        </p:nvSpPr>
        <p:spPr bwMode="auto">
          <a:xfrm>
            <a:off x="2555875" y="3500438"/>
            <a:ext cx="1511300" cy="369887"/>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GB" sz="1800">
                <a:solidFill>
                  <a:prstClr val="black"/>
                </a:solidFill>
                <a:latin typeface="Calibri" pitchFamily="34" charset="0"/>
                <a:ea typeface="+mn-ea"/>
              </a:rPr>
              <a:t>I’m hopeless</a:t>
            </a:r>
          </a:p>
        </p:txBody>
      </p:sp>
      <p:sp>
        <p:nvSpPr>
          <p:cNvPr id="8209" name="TextBox 18"/>
          <p:cNvSpPr txBox="1">
            <a:spLocks noChangeArrowheads="1"/>
          </p:cNvSpPr>
          <p:nvPr/>
        </p:nvSpPr>
        <p:spPr bwMode="auto">
          <a:xfrm>
            <a:off x="2268538" y="1484313"/>
            <a:ext cx="2159000" cy="646112"/>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GB" sz="1800" dirty="0">
                <a:solidFill>
                  <a:prstClr val="black"/>
                </a:solidFill>
                <a:latin typeface="Calibri" pitchFamily="34" charset="0"/>
                <a:ea typeface="+mn-ea"/>
              </a:rPr>
              <a:t>I am going to make a fool of myself </a:t>
            </a:r>
          </a:p>
        </p:txBody>
      </p:sp>
      <p:sp>
        <p:nvSpPr>
          <p:cNvPr id="8210" name="TextBox 19"/>
          <p:cNvSpPr txBox="1">
            <a:spLocks noChangeArrowheads="1"/>
          </p:cNvSpPr>
          <p:nvPr/>
        </p:nvSpPr>
        <p:spPr bwMode="auto">
          <a:xfrm>
            <a:off x="7559675" y="2060575"/>
            <a:ext cx="1584325" cy="369888"/>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GB" sz="1800">
                <a:solidFill>
                  <a:prstClr val="black"/>
                </a:solidFill>
                <a:latin typeface="Calibri" pitchFamily="34" charset="0"/>
                <a:ea typeface="+mn-ea"/>
              </a:rPr>
              <a:t>I give up </a:t>
            </a:r>
          </a:p>
        </p:txBody>
      </p:sp>
      <p:sp>
        <p:nvSpPr>
          <p:cNvPr id="8211" name="TextBox 20"/>
          <p:cNvSpPr txBox="1">
            <a:spLocks noChangeArrowheads="1"/>
          </p:cNvSpPr>
          <p:nvPr/>
        </p:nvSpPr>
        <p:spPr bwMode="auto">
          <a:xfrm>
            <a:off x="2627784" y="5013176"/>
            <a:ext cx="2087562" cy="646112"/>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GB" sz="1800" dirty="0">
                <a:solidFill>
                  <a:prstClr val="black"/>
                </a:solidFill>
                <a:latin typeface="Calibri" pitchFamily="34" charset="0"/>
                <a:ea typeface="+mn-ea"/>
              </a:rPr>
              <a:t>What if I make a         mistake  </a:t>
            </a:r>
          </a:p>
        </p:txBody>
      </p:sp>
      <p:sp>
        <p:nvSpPr>
          <p:cNvPr id="8212" name="TextBox 21"/>
          <p:cNvSpPr txBox="1">
            <a:spLocks noChangeArrowheads="1"/>
          </p:cNvSpPr>
          <p:nvPr/>
        </p:nvSpPr>
        <p:spPr bwMode="auto">
          <a:xfrm>
            <a:off x="4859338" y="3716338"/>
            <a:ext cx="1728787" cy="369887"/>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GB" sz="1800">
                <a:solidFill>
                  <a:prstClr val="black"/>
                </a:solidFill>
                <a:latin typeface="Calibri" pitchFamily="34" charset="0"/>
                <a:ea typeface="+mn-ea"/>
              </a:rPr>
              <a:t>This is stupid</a:t>
            </a:r>
          </a:p>
        </p:txBody>
      </p:sp>
      <p:sp>
        <p:nvSpPr>
          <p:cNvPr id="8213" name="TextBox 22"/>
          <p:cNvSpPr txBox="1">
            <a:spLocks noChangeArrowheads="1"/>
          </p:cNvSpPr>
          <p:nvPr/>
        </p:nvSpPr>
        <p:spPr bwMode="auto">
          <a:xfrm>
            <a:off x="5148263" y="1628775"/>
            <a:ext cx="1655762" cy="646113"/>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GB" sz="1800" dirty="0">
                <a:solidFill>
                  <a:prstClr val="black"/>
                </a:solidFill>
                <a:latin typeface="Calibri" pitchFamily="34" charset="0"/>
                <a:ea typeface="+mn-ea"/>
              </a:rPr>
              <a:t>Why do I even bother </a:t>
            </a:r>
          </a:p>
        </p:txBody>
      </p:sp>
      <p:sp>
        <p:nvSpPr>
          <p:cNvPr id="8214" name="TextBox 23"/>
          <p:cNvSpPr txBox="1">
            <a:spLocks noChangeArrowheads="1"/>
          </p:cNvSpPr>
          <p:nvPr/>
        </p:nvSpPr>
        <p:spPr bwMode="auto">
          <a:xfrm>
            <a:off x="7451725" y="4953347"/>
            <a:ext cx="1152525" cy="92392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GB" sz="1800" dirty="0">
                <a:solidFill>
                  <a:prstClr val="black"/>
                </a:solidFill>
                <a:latin typeface="Calibri" pitchFamily="34" charset="0"/>
                <a:ea typeface="+mn-ea"/>
              </a:rPr>
              <a:t>I’m no good at this </a:t>
            </a:r>
          </a:p>
        </p:txBody>
      </p:sp>
      <p:sp>
        <p:nvSpPr>
          <p:cNvPr id="8215" name="TextBox 24"/>
          <p:cNvSpPr txBox="1">
            <a:spLocks noChangeArrowheads="1"/>
          </p:cNvSpPr>
          <p:nvPr/>
        </p:nvSpPr>
        <p:spPr bwMode="auto">
          <a:xfrm>
            <a:off x="7596509" y="3717032"/>
            <a:ext cx="1223963" cy="646113"/>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GB" sz="1800" dirty="0">
                <a:solidFill>
                  <a:prstClr val="black"/>
                </a:solidFill>
                <a:latin typeface="Calibri" pitchFamily="34" charset="0"/>
                <a:ea typeface="+mn-ea"/>
              </a:rPr>
              <a:t>I don’t want to </a:t>
            </a:r>
          </a:p>
        </p:txBody>
      </p:sp>
      <p:sp>
        <p:nvSpPr>
          <p:cNvPr id="8216" name="TextBox 25"/>
          <p:cNvSpPr txBox="1">
            <a:spLocks noChangeArrowheads="1"/>
          </p:cNvSpPr>
          <p:nvPr/>
        </p:nvSpPr>
        <p:spPr bwMode="auto">
          <a:xfrm>
            <a:off x="720000" y="540000"/>
            <a:ext cx="8964612" cy="46166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GB" sz="2400" dirty="0">
                <a:solidFill>
                  <a:schemeClr val="bg2"/>
                </a:solidFill>
                <a:latin typeface="+mj-lt"/>
                <a:ea typeface="+mn-ea"/>
              </a:rPr>
              <a:t>Unhelpful red thoughts </a:t>
            </a:r>
          </a:p>
        </p:txBody>
      </p:sp>
      <p:pic>
        <p:nvPicPr>
          <p:cNvPr id="154649" name="Content Placeholder 3" descr="green_speech_bubbl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4744491"/>
            <a:ext cx="2025650"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8" name="TextBox 27"/>
          <p:cNvSpPr txBox="1">
            <a:spLocks noChangeArrowheads="1"/>
          </p:cNvSpPr>
          <p:nvPr/>
        </p:nvSpPr>
        <p:spPr bwMode="auto">
          <a:xfrm>
            <a:off x="5219675" y="5085184"/>
            <a:ext cx="1152525" cy="646112"/>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sz="1800" dirty="0">
                <a:solidFill>
                  <a:prstClr val="black"/>
                </a:solidFill>
                <a:latin typeface="Calibri" pitchFamily="34" charset="0"/>
                <a:ea typeface="+mn-ea"/>
              </a:rPr>
              <a:t>This is too hard</a:t>
            </a:r>
          </a:p>
        </p:txBody>
      </p:sp>
    </p:spTree>
    <p:extLst>
      <p:ext uri="{BB962C8B-B14F-4D97-AF65-F5344CB8AC3E}">
        <p14:creationId xmlns:p14="http://schemas.microsoft.com/office/powerpoint/2010/main" val="18603659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0000" y="540000"/>
            <a:ext cx="8229600" cy="747341"/>
          </a:xfrm>
        </p:spPr>
        <p:txBody>
          <a:bodyPr/>
          <a:lstStyle/>
          <a:p>
            <a:r>
              <a:rPr lang="en-GB" dirty="0"/>
              <a:t>Why so important?</a:t>
            </a:r>
          </a:p>
        </p:txBody>
      </p:sp>
      <p:sp>
        <p:nvSpPr>
          <p:cNvPr id="3" name="Content Placeholder 2"/>
          <p:cNvSpPr>
            <a:spLocks noGrp="1"/>
          </p:cNvSpPr>
          <p:nvPr>
            <p:ph idx="1"/>
          </p:nvPr>
        </p:nvSpPr>
        <p:spPr>
          <a:xfrm>
            <a:off x="457200" y="1470173"/>
            <a:ext cx="7086600" cy="4983163"/>
          </a:xfrm>
        </p:spPr>
        <p:txBody>
          <a:bodyPr>
            <a:normAutofit/>
          </a:bodyPr>
          <a:lstStyle/>
          <a:p>
            <a:pPr>
              <a:buFont typeface="Arial" panose="020B0604020202020204" pitchFamily="34" charset="0"/>
              <a:buChar char="•"/>
            </a:pPr>
            <a:r>
              <a:rPr lang="en-GB" sz="1800" dirty="0"/>
              <a:t>A key question for you? How do we do this?</a:t>
            </a:r>
          </a:p>
          <a:p>
            <a:pPr>
              <a:buFont typeface="Arial" panose="020B0604020202020204" pitchFamily="34" charset="0"/>
              <a:buChar char="•"/>
            </a:pPr>
            <a:r>
              <a:rPr lang="en-GB" sz="1800" dirty="0"/>
              <a:t>Why do young people experience anxiety?</a:t>
            </a:r>
          </a:p>
          <a:p>
            <a:pPr>
              <a:buFont typeface="Arial" panose="020B0604020202020204" pitchFamily="34" charset="0"/>
              <a:buChar char="•"/>
            </a:pPr>
            <a:r>
              <a:rPr lang="en-GB" sz="1800" dirty="0"/>
              <a:t>What do you think triggers these responses?</a:t>
            </a:r>
          </a:p>
          <a:p>
            <a:pPr>
              <a:buFont typeface="Arial" panose="020B0604020202020204" pitchFamily="34" charset="0"/>
              <a:buChar char="•"/>
            </a:pPr>
            <a:r>
              <a:rPr lang="en-GB" sz="1800" dirty="0"/>
              <a:t>Why do they need to cope more effectively?</a:t>
            </a:r>
          </a:p>
          <a:p>
            <a:pPr>
              <a:buFont typeface="Arial" panose="020B0604020202020204" pitchFamily="34" charset="0"/>
              <a:buChar char="•"/>
            </a:pPr>
            <a:r>
              <a:rPr lang="en-GB" sz="1800" dirty="0"/>
              <a:t>How can we use appropriate therapeutic techniques to effectively support them?</a:t>
            </a:r>
          </a:p>
        </p:txBody>
      </p:sp>
    </p:spTree>
    <p:extLst>
      <p:ext uri="{BB962C8B-B14F-4D97-AF65-F5344CB8AC3E}">
        <p14:creationId xmlns:p14="http://schemas.microsoft.com/office/powerpoint/2010/main" val="36965040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5650" name="Content Placeholder 3" descr="green_speech_bubble.png"/>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0" y="1052736"/>
            <a:ext cx="2025650" cy="1495425"/>
          </a:xfrm>
        </p:spPr>
      </p:pic>
      <p:sp>
        <p:nvSpPr>
          <p:cNvPr id="9219" name="TextBox 4"/>
          <p:cNvSpPr txBox="1">
            <a:spLocks noChangeArrowheads="1"/>
          </p:cNvSpPr>
          <p:nvPr/>
        </p:nvSpPr>
        <p:spPr bwMode="auto">
          <a:xfrm>
            <a:off x="250825" y="1268413"/>
            <a:ext cx="936625" cy="646112"/>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GB" sz="1800" dirty="0">
                <a:solidFill>
                  <a:prstClr val="black"/>
                </a:solidFill>
                <a:latin typeface="Calibri" pitchFamily="34" charset="0"/>
                <a:ea typeface="+mn-ea"/>
              </a:rPr>
              <a:t>I can try my best </a:t>
            </a:r>
          </a:p>
        </p:txBody>
      </p:sp>
      <p:pic>
        <p:nvPicPr>
          <p:cNvPr id="155652" name="Content Placeholder 3" descr="green_speech_bubbl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926157"/>
            <a:ext cx="2808287" cy="178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3" name="Content Placeholder 3" descr="green_speech_bubbl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97671"/>
            <a:ext cx="20256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4" name="Content Placeholder 3" descr="green_speech_bubbl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669879"/>
            <a:ext cx="256540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5" name="Content Placeholder 3" descr="green_speech_bubbl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4669879"/>
            <a:ext cx="2528888"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6" name="Content Placeholder 3" descr="green_speech_bubbl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2265" y="2924944"/>
            <a:ext cx="2339975"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7" name="Content Placeholder 3" descr="green_speech_bubbl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3212976"/>
            <a:ext cx="20256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8" name="Content Placeholder 3" descr="green_speech_bubbl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08288" y="4634476"/>
            <a:ext cx="2915246" cy="153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9" name="Content Placeholder 3" descr="green_speech_bubbl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938411"/>
            <a:ext cx="2592388"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60" name="Content Placeholder 3" descr="green_speech_bubbl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1124843"/>
            <a:ext cx="212407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61" name="Content Placeholder 3" descr="green_speech_bubbl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3728" y="2924944"/>
            <a:ext cx="20256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0" name="TextBox 15"/>
          <p:cNvSpPr txBox="1">
            <a:spLocks noChangeArrowheads="1"/>
          </p:cNvSpPr>
          <p:nvPr/>
        </p:nvSpPr>
        <p:spPr bwMode="auto">
          <a:xfrm>
            <a:off x="179388" y="3214936"/>
            <a:ext cx="1223962" cy="646112"/>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GB" sz="1800" dirty="0">
                <a:solidFill>
                  <a:prstClr val="black"/>
                </a:solidFill>
                <a:latin typeface="Calibri" pitchFamily="34" charset="0"/>
                <a:ea typeface="+mn-ea"/>
              </a:rPr>
              <a:t>I can find a solution </a:t>
            </a:r>
          </a:p>
        </p:txBody>
      </p:sp>
      <p:sp>
        <p:nvSpPr>
          <p:cNvPr id="9231" name="TextBox 16"/>
          <p:cNvSpPr txBox="1">
            <a:spLocks noChangeArrowheads="1"/>
          </p:cNvSpPr>
          <p:nvPr/>
        </p:nvSpPr>
        <p:spPr bwMode="auto">
          <a:xfrm>
            <a:off x="323850" y="4941168"/>
            <a:ext cx="1655763" cy="92392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GB" sz="1800" dirty="0">
                <a:solidFill>
                  <a:prstClr val="black"/>
                </a:solidFill>
                <a:latin typeface="Calibri" pitchFamily="34" charset="0"/>
                <a:ea typeface="+mn-ea"/>
              </a:rPr>
              <a:t>This is something different</a:t>
            </a:r>
          </a:p>
        </p:txBody>
      </p:sp>
      <p:sp>
        <p:nvSpPr>
          <p:cNvPr id="9232" name="TextBox 17"/>
          <p:cNvSpPr txBox="1">
            <a:spLocks noChangeArrowheads="1"/>
          </p:cNvSpPr>
          <p:nvPr/>
        </p:nvSpPr>
        <p:spPr bwMode="auto">
          <a:xfrm>
            <a:off x="2483768" y="3284984"/>
            <a:ext cx="936625" cy="646112"/>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GB" sz="1800" dirty="0">
                <a:solidFill>
                  <a:prstClr val="black"/>
                </a:solidFill>
                <a:latin typeface="Calibri" pitchFamily="34" charset="0"/>
                <a:ea typeface="+mn-ea"/>
              </a:rPr>
              <a:t>I will be ok </a:t>
            </a:r>
          </a:p>
        </p:txBody>
      </p:sp>
      <p:sp>
        <p:nvSpPr>
          <p:cNvPr id="9233" name="TextBox 18"/>
          <p:cNvSpPr txBox="1">
            <a:spLocks noChangeArrowheads="1"/>
          </p:cNvSpPr>
          <p:nvPr/>
        </p:nvSpPr>
        <p:spPr bwMode="auto">
          <a:xfrm>
            <a:off x="2195736" y="1268760"/>
            <a:ext cx="1944688" cy="922337"/>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GB" sz="1800" dirty="0">
                <a:solidFill>
                  <a:prstClr val="black"/>
                </a:solidFill>
                <a:latin typeface="Calibri" pitchFamily="34" charset="0"/>
                <a:ea typeface="+mn-ea"/>
              </a:rPr>
              <a:t>I’m sure everyone finds this challenging </a:t>
            </a:r>
          </a:p>
        </p:txBody>
      </p:sp>
      <p:sp>
        <p:nvSpPr>
          <p:cNvPr id="9234" name="TextBox 19"/>
          <p:cNvSpPr txBox="1">
            <a:spLocks noChangeArrowheads="1"/>
          </p:cNvSpPr>
          <p:nvPr/>
        </p:nvSpPr>
        <p:spPr bwMode="auto">
          <a:xfrm>
            <a:off x="6948264" y="1774776"/>
            <a:ext cx="1727200" cy="646112"/>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GB" sz="1800" dirty="0">
                <a:solidFill>
                  <a:prstClr val="black"/>
                </a:solidFill>
                <a:latin typeface="Calibri" pitchFamily="34" charset="0"/>
                <a:ea typeface="+mn-ea"/>
              </a:rPr>
              <a:t>I’ll get there in the end</a:t>
            </a:r>
          </a:p>
        </p:txBody>
      </p:sp>
      <p:sp>
        <p:nvSpPr>
          <p:cNvPr id="9235" name="TextBox 20"/>
          <p:cNvSpPr txBox="1">
            <a:spLocks noChangeArrowheads="1"/>
          </p:cNvSpPr>
          <p:nvPr/>
        </p:nvSpPr>
        <p:spPr bwMode="auto">
          <a:xfrm>
            <a:off x="3132138" y="4881339"/>
            <a:ext cx="1584051" cy="923330"/>
          </a:xfrm>
          <a:prstGeom prst="rect">
            <a:avLst/>
          </a:prstGeom>
          <a:noFill/>
          <a:ln>
            <a:no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GB" sz="1800" dirty="0">
                <a:solidFill>
                  <a:prstClr val="black"/>
                </a:solidFill>
                <a:latin typeface="Calibri" pitchFamily="34" charset="0"/>
                <a:ea typeface="+mn-ea"/>
              </a:rPr>
              <a:t>   It doesn’t matter what  anyone thinks </a:t>
            </a:r>
          </a:p>
        </p:txBody>
      </p:sp>
      <p:sp>
        <p:nvSpPr>
          <p:cNvPr id="9236" name="TextBox 21"/>
          <p:cNvSpPr txBox="1">
            <a:spLocks noChangeArrowheads="1"/>
          </p:cNvSpPr>
          <p:nvPr/>
        </p:nvSpPr>
        <p:spPr bwMode="auto">
          <a:xfrm>
            <a:off x="4716189" y="3430960"/>
            <a:ext cx="1223963" cy="646112"/>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GB" sz="1800" dirty="0">
                <a:solidFill>
                  <a:prstClr val="black"/>
                </a:solidFill>
                <a:latin typeface="Calibri" pitchFamily="34" charset="0"/>
                <a:ea typeface="+mn-ea"/>
              </a:rPr>
              <a:t>This won’t be so bad</a:t>
            </a:r>
          </a:p>
        </p:txBody>
      </p:sp>
      <p:sp>
        <p:nvSpPr>
          <p:cNvPr id="9237" name="TextBox 22"/>
          <p:cNvSpPr txBox="1">
            <a:spLocks noChangeArrowheads="1"/>
          </p:cNvSpPr>
          <p:nvPr/>
        </p:nvSpPr>
        <p:spPr bwMode="auto">
          <a:xfrm>
            <a:off x="4859338" y="1340768"/>
            <a:ext cx="1657350" cy="92392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GB" sz="1800" dirty="0">
                <a:solidFill>
                  <a:prstClr val="black"/>
                </a:solidFill>
                <a:latin typeface="Calibri" pitchFamily="34" charset="0"/>
                <a:ea typeface="+mn-ea"/>
              </a:rPr>
              <a:t>I’m going to give this </a:t>
            </a:r>
          </a:p>
          <a:p>
            <a:pPr eaLnBrk="1" hangingPunct="1">
              <a:defRPr/>
            </a:pPr>
            <a:r>
              <a:rPr lang="en-GB" sz="1800" dirty="0">
                <a:solidFill>
                  <a:prstClr val="black"/>
                </a:solidFill>
                <a:latin typeface="Calibri" pitchFamily="34" charset="0"/>
                <a:ea typeface="+mn-ea"/>
              </a:rPr>
              <a:t>    a shot </a:t>
            </a:r>
          </a:p>
        </p:txBody>
      </p:sp>
      <p:sp>
        <p:nvSpPr>
          <p:cNvPr id="9238" name="TextBox 23"/>
          <p:cNvSpPr txBox="1">
            <a:spLocks noChangeArrowheads="1"/>
          </p:cNvSpPr>
          <p:nvPr/>
        </p:nvSpPr>
        <p:spPr bwMode="auto">
          <a:xfrm>
            <a:off x="6803851" y="5013176"/>
            <a:ext cx="1152525" cy="646112"/>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GB" sz="1800" dirty="0">
                <a:solidFill>
                  <a:prstClr val="black"/>
                </a:solidFill>
                <a:latin typeface="Calibri" pitchFamily="34" charset="0"/>
                <a:ea typeface="+mn-ea"/>
              </a:rPr>
              <a:t>I can cope with this </a:t>
            </a:r>
          </a:p>
        </p:txBody>
      </p:sp>
      <p:sp>
        <p:nvSpPr>
          <p:cNvPr id="9239" name="TextBox 24"/>
          <p:cNvSpPr txBox="1">
            <a:spLocks noChangeArrowheads="1"/>
          </p:cNvSpPr>
          <p:nvPr/>
        </p:nvSpPr>
        <p:spPr bwMode="auto">
          <a:xfrm>
            <a:off x="7164288" y="3573016"/>
            <a:ext cx="1223962" cy="646112"/>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GB" sz="1800" dirty="0">
                <a:solidFill>
                  <a:prstClr val="black"/>
                </a:solidFill>
                <a:latin typeface="Calibri" pitchFamily="34" charset="0"/>
                <a:ea typeface="+mn-ea"/>
              </a:rPr>
              <a:t>This could be fun </a:t>
            </a:r>
          </a:p>
        </p:txBody>
      </p:sp>
      <p:sp>
        <p:nvSpPr>
          <p:cNvPr id="9240" name="TextBox 25"/>
          <p:cNvSpPr txBox="1">
            <a:spLocks noChangeArrowheads="1"/>
          </p:cNvSpPr>
          <p:nvPr/>
        </p:nvSpPr>
        <p:spPr bwMode="auto">
          <a:xfrm>
            <a:off x="720000" y="540000"/>
            <a:ext cx="8964612" cy="46166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GB" sz="2400" dirty="0">
                <a:solidFill>
                  <a:schemeClr val="bg2"/>
                </a:solidFill>
                <a:latin typeface="+mj-lt"/>
                <a:ea typeface="+mn-ea"/>
              </a:rPr>
              <a:t>Helpful green thoughts </a:t>
            </a:r>
          </a:p>
        </p:txBody>
      </p:sp>
    </p:spTree>
    <p:extLst>
      <p:ext uri="{BB962C8B-B14F-4D97-AF65-F5344CB8AC3E}">
        <p14:creationId xmlns:p14="http://schemas.microsoft.com/office/powerpoint/2010/main" val="18240788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42324" y="588992"/>
            <a:ext cx="8229600" cy="639763"/>
          </a:xfrm>
        </p:spPr>
        <p:txBody>
          <a:bodyPr rtlCol="0">
            <a:normAutofit/>
          </a:bodyPr>
          <a:lstStyle/>
          <a:p>
            <a:pPr eaLnBrk="1" fontAlgn="auto" hangingPunct="1">
              <a:spcAft>
                <a:spcPts val="0"/>
              </a:spcAft>
              <a:defRPr/>
            </a:pPr>
            <a:r>
              <a:rPr lang="en-IE" dirty="0">
                <a:solidFill>
                  <a:schemeClr val="bg2"/>
                </a:solidFill>
              </a:rPr>
              <a:t>Thought challengers</a:t>
            </a:r>
          </a:p>
        </p:txBody>
      </p:sp>
      <p:sp>
        <p:nvSpPr>
          <p:cNvPr id="3" name="Content Placeholder 2"/>
          <p:cNvSpPr>
            <a:spLocks noGrp="1"/>
          </p:cNvSpPr>
          <p:nvPr>
            <p:ph idx="1"/>
          </p:nvPr>
        </p:nvSpPr>
        <p:spPr>
          <a:xfrm>
            <a:off x="542324" y="1235576"/>
            <a:ext cx="4319588" cy="5834063"/>
          </a:xfrm>
        </p:spPr>
        <p:txBody>
          <a:bodyPr rtlCol="0">
            <a:normAutofit/>
          </a:bodyPr>
          <a:lstStyle/>
          <a:p>
            <a:pPr eaLnBrk="1" fontAlgn="auto" hangingPunct="1">
              <a:spcAft>
                <a:spcPts val="0"/>
              </a:spcAft>
              <a:defRPr/>
            </a:pPr>
            <a:endParaRPr lang="en-IE" dirty="0"/>
          </a:p>
          <a:p>
            <a:pPr eaLnBrk="1" fontAlgn="auto" hangingPunct="1">
              <a:spcAft>
                <a:spcPts val="0"/>
              </a:spcAft>
              <a:defRPr/>
            </a:pPr>
            <a:endParaRPr lang="en-IE" dirty="0"/>
          </a:p>
          <a:p>
            <a:pPr eaLnBrk="1" fontAlgn="auto" hangingPunct="1">
              <a:spcAft>
                <a:spcPts val="0"/>
              </a:spcAft>
              <a:defRPr/>
            </a:pPr>
            <a:endParaRPr lang="en-IE" dirty="0"/>
          </a:p>
          <a:p>
            <a:pPr eaLnBrk="1" fontAlgn="auto" hangingPunct="1">
              <a:spcAft>
                <a:spcPts val="0"/>
              </a:spcAft>
              <a:defRPr/>
            </a:pPr>
            <a:endParaRPr lang="en-IE" dirty="0"/>
          </a:p>
          <a:p>
            <a:pPr eaLnBrk="1" fontAlgn="auto" hangingPunct="1">
              <a:spcAft>
                <a:spcPts val="0"/>
              </a:spcAft>
              <a:defRPr/>
            </a:pPr>
            <a:r>
              <a:rPr lang="en-IE" sz="1800" b="0" dirty="0">
                <a:solidFill>
                  <a:schemeClr val="bg2"/>
                </a:solidFill>
              </a:rPr>
              <a:t>Examples: </a:t>
            </a:r>
          </a:p>
          <a:p>
            <a:pPr marL="342900" indent="-342900" eaLnBrk="1" fontAlgn="auto" hangingPunct="1">
              <a:spcAft>
                <a:spcPts val="0"/>
              </a:spcAft>
              <a:buFont typeface="Arial" panose="020B0604020202020204" pitchFamily="34" charset="0"/>
              <a:buChar char="•"/>
              <a:defRPr/>
            </a:pPr>
            <a:r>
              <a:rPr lang="en-IE" sz="1800" b="0" dirty="0">
                <a:solidFill>
                  <a:schemeClr val="bg2"/>
                </a:solidFill>
              </a:rPr>
              <a:t>Is this really true? </a:t>
            </a:r>
          </a:p>
          <a:p>
            <a:pPr marL="342900" indent="-342900" eaLnBrk="1" fontAlgn="auto" hangingPunct="1">
              <a:spcAft>
                <a:spcPts val="0"/>
              </a:spcAft>
              <a:buFont typeface="Arial" panose="020B0604020202020204" pitchFamily="34" charset="0"/>
              <a:buChar char="•"/>
              <a:defRPr/>
            </a:pPr>
            <a:r>
              <a:rPr lang="en-IE" sz="1800" b="0" dirty="0">
                <a:solidFill>
                  <a:schemeClr val="bg2"/>
                </a:solidFill>
              </a:rPr>
              <a:t>Am I exaggerating? </a:t>
            </a:r>
          </a:p>
          <a:p>
            <a:pPr marL="342900" indent="-342900" eaLnBrk="1" fontAlgn="auto" hangingPunct="1">
              <a:spcAft>
                <a:spcPts val="0"/>
              </a:spcAft>
              <a:buFont typeface="Arial" panose="020B0604020202020204" pitchFamily="34" charset="0"/>
              <a:buChar char="•"/>
              <a:defRPr/>
            </a:pPr>
            <a:r>
              <a:rPr lang="en-IE" sz="1800" b="0" dirty="0">
                <a:solidFill>
                  <a:schemeClr val="bg2"/>
                </a:solidFill>
              </a:rPr>
              <a:t>Is this thought helping me? </a:t>
            </a:r>
          </a:p>
          <a:p>
            <a:pPr marL="342900" indent="-342900" eaLnBrk="1" fontAlgn="auto" hangingPunct="1">
              <a:spcAft>
                <a:spcPts val="0"/>
              </a:spcAft>
              <a:buFont typeface="Arial" panose="020B0604020202020204" pitchFamily="34" charset="0"/>
              <a:buChar char="•"/>
              <a:defRPr/>
            </a:pPr>
            <a:r>
              <a:rPr lang="en-IE" sz="1800" b="0" dirty="0">
                <a:solidFill>
                  <a:schemeClr val="bg2"/>
                </a:solidFill>
              </a:rPr>
              <a:t>Am I making things out to be worse that they really are? </a:t>
            </a:r>
          </a:p>
          <a:p>
            <a:pPr marL="342900" indent="-342900" eaLnBrk="1" fontAlgn="auto" hangingPunct="1">
              <a:spcAft>
                <a:spcPts val="0"/>
              </a:spcAft>
              <a:buFont typeface="Arial" panose="020B0604020202020204" pitchFamily="34" charset="0"/>
              <a:buChar char="•"/>
              <a:defRPr/>
            </a:pPr>
            <a:r>
              <a:rPr lang="en-IE" sz="1800" b="0" dirty="0">
                <a:solidFill>
                  <a:schemeClr val="bg2"/>
                </a:solidFill>
              </a:rPr>
              <a:t>What other explanations could there be? </a:t>
            </a:r>
          </a:p>
        </p:txBody>
      </p:sp>
      <p:pic>
        <p:nvPicPr>
          <p:cNvPr id="15667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2348881"/>
            <a:ext cx="3384822" cy="3036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67544" y="1492618"/>
            <a:ext cx="8568506" cy="814582"/>
          </a:xfrm>
          <a:prstGeom prst="rect">
            <a:avLst/>
          </a:prstGeom>
          <a:noFill/>
        </p:spPr>
        <p:txBody>
          <a:bodyPr wrap="square">
            <a:spAutoFit/>
          </a:bodyPr>
          <a:lstStyle/>
          <a:p>
            <a:pPr eaLnBrk="1" fontAlgn="auto" hangingPunct="1">
              <a:lnSpc>
                <a:spcPts val="2600"/>
              </a:lnSpc>
              <a:spcBef>
                <a:spcPct val="20000"/>
              </a:spcBef>
              <a:spcAft>
                <a:spcPts val="0"/>
              </a:spcAft>
              <a:defRPr/>
            </a:pPr>
            <a:r>
              <a:rPr lang="en-IE" dirty="0">
                <a:solidFill>
                  <a:prstClr val="black"/>
                </a:solidFill>
                <a:latin typeface="+mj-lt"/>
                <a:ea typeface="+mn-ea"/>
              </a:rPr>
              <a:t>It is sometimes difficult to change negative (red) to positive (green) thoughts. </a:t>
            </a:r>
          </a:p>
          <a:p>
            <a:pPr eaLnBrk="1" fontAlgn="auto" hangingPunct="1">
              <a:lnSpc>
                <a:spcPts val="2600"/>
              </a:lnSpc>
              <a:spcBef>
                <a:spcPct val="20000"/>
              </a:spcBef>
              <a:spcAft>
                <a:spcPts val="0"/>
              </a:spcAft>
              <a:defRPr/>
            </a:pPr>
            <a:r>
              <a:rPr lang="en-IE" dirty="0">
                <a:solidFill>
                  <a:prstClr val="black"/>
                </a:solidFill>
                <a:latin typeface="+mj-lt"/>
                <a:ea typeface="+mn-ea"/>
              </a:rPr>
              <a:t>Orange thoughts or questions can help us!</a:t>
            </a:r>
          </a:p>
        </p:txBody>
      </p:sp>
    </p:spTree>
    <p:extLst>
      <p:ext uri="{BB962C8B-B14F-4D97-AF65-F5344CB8AC3E}">
        <p14:creationId xmlns:p14="http://schemas.microsoft.com/office/powerpoint/2010/main" val="2245763488"/>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2530" name="Picture 2" descr="http://2.bp.blogspot.com/-_5eU9d_zCKA/TWMg-DjBppI/AAAAAAAADGE/JdCCg4DoIvk/s1600/slee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2563" y="1578967"/>
            <a:ext cx="2447925"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8" descr="http://ts2.mm.bing.net/th?id=H.4910750884563009&amp;w=247&amp;h=155&amp;c=7&amp;rs=1&amp;pid=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687" y="1905099"/>
            <a:ext cx="3168650"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14" descr="http://ts4.mm.bing.net/th?id=H.5001353203616294&amp;w=231&amp;h=129&amp;c=7&amp;rs=1&amp;pid=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0118" y="2107505"/>
            <a:ext cx="2835275"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720000" y="540000"/>
            <a:ext cx="7488831" cy="461665"/>
          </a:xfrm>
          <a:prstGeom prst="rect">
            <a:avLst/>
          </a:prstGeom>
          <a:solidFill>
            <a:schemeClr val="bg1"/>
          </a:solidFill>
          <a:ln>
            <a:solidFill>
              <a:schemeClr val="tx1"/>
            </a:solidFill>
          </a:ln>
        </p:spPr>
        <p:txBody>
          <a:bodyPr wrap="square">
            <a:spAutoFit/>
          </a:bodyPr>
          <a:lstStyle/>
          <a:p>
            <a:pPr eaLnBrk="1" hangingPunct="1">
              <a:defRPr/>
            </a:pPr>
            <a:r>
              <a:rPr lang="en-GB" sz="2400" dirty="0">
                <a:solidFill>
                  <a:schemeClr val="bg2"/>
                </a:solidFill>
                <a:latin typeface="+mj-lt"/>
                <a:ea typeface="+mn-ea"/>
              </a:rPr>
              <a:t>SLEEP and exercise!</a:t>
            </a:r>
          </a:p>
        </p:txBody>
      </p:sp>
      <p:pic>
        <p:nvPicPr>
          <p:cNvPr id="22534" name="Picture 10" descr="http://static5.businessinsider.com/image/4f3584c46bb3f70d4a00001c-480/college-soccer-playe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388" y="4144963"/>
            <a:ext cx="3240087"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12" descr="http://img.webmd.com/dtmcms/live/webmd/consumer_assets/site_images/articles/health_tools/teen_best_shoes_for_sports_activity_slideshow/getty_rm_photo_of_teen_girl_running_across_bridge.jpg"/>
          <p:cNvPicPr>
            <a:picLocks noChangeAspect="1" noChangeArrowheads="1"/>
          </p:cNvPicPr>
          <p:nvPr/>
        </p:nvPicPr>
        <p:blipFill>
          <a:blip r:embed="rId8">
            <a:extLst>
              <a:ext uri="{28A0092B-C50C-407E-A947-70E740481C1C}">
                <a14:useLocalDpi xmlns:a14="http://schemas.microsoft.com/office/drawing/2010/main" val="0"/>
              </a:ext>
            </a:extLst>
          </a:blip>
          <a:srcRect r="34943"/>
          <a:stretch>
            <a:fillRect/>
          </a:stretch>
        </p:blipFill>
        <p:spPr bwMode="auto">
          <a:xfrm>
            <a:off x="3708400" y="4149725"/>
            <a:ext cx="2398713" cy="250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1" descr="walking-1.jpg"/>
          <p:cNvPicPr>
            <a:picLocks noChangeAspect="1"/>
          </p:cNvPicPr>
          <p:nvPr/>
        </p:nvPicPr>
        <p:blipFill>
          <a:blip r:embed="rId9">
            <a:extLst>
              <a:ext uri="{28A0092B-C50C-407E-A947-70E740481C1C}">
                <a14:useLocalDpi xmlns:a14="http://schemas.microsoft.com/office/drawing/2010/main" val="0"/>
              </a:ext>
            </a:extLst>
          </a:blip>
          <a:srcRect r="29419"/>
          <a:stretch>
            <a:fillRect/>
          </a:stretch>
        </p:blipFill>
        <p:spPr bwMode="auto">
          <a:xfrm>
            <a:off x="6372225" y="4221163"/>
            <a:ext cx="2608263"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61692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578" name="TextBox 1"/>
          <p:cNvSpPr txBox="1">
            <a:spLocks noChangeArrowheads="1"/>
          </p:cNvSpPr>
          <p:nvPr/>
        </p:nvSpPr>
        <p:spPr bwMode="auto">
          <a:xfrm>
            <a:off x="720000" y="540000"/>
            <a:ext cx="6804328" cy="461665"/>
          </a:xfrm>
          <a:prstGeom prst="rect">
            <a:avLst/>
          </a:prstGeom>
          <a:solidFill>
            <a:schemeClr val="bg1"/>
          </a:solidFill>
          <a:ln>
            <a:solidFill>
              <a:schemeClr val="tx1"/>
            </a:solid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GB" sz="2400" dirty="0">
                <a:solidFill>
                  <a:schemeClr val="bg2"/>
                </a:solidFill>
                <a:latin typeface="+mj-lt"/>
                <a:ea typeface="+mn-ea"/>
              </a:rPr>
              <a:t>Healthy diet, active mind!</a:t>
            </a:r>
          </a:p>
        </p:txBody>
      </p:sp>
      <p:pic>
        <p:nvPicPr>
          <p:cNvPr id="24579" name="Picture 4" descr="http://www.wildyeastblog.com/wp-content/uploads/2007/11/challah-toa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2716" y="3168825"/>
            <a:ext cx="2326233" cy="1708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7" descr="http://ts4.mm.bing.net/th?id=H.4815290963396173&amp;w=197&amp;h=148&amp;c=7&amp;rs=1&amp;pid=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248" y="1413050"/>
            <a:ext cx="2338388"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9" descr="http://ts3.mm.bing.net/th?id=H.4585158033804356&amp;w=201&amp;h=140&amp;c=7&amp;rs=1&amp;pid=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5882" y="1314450"/>
            <a:ext cx="2471737" cy="172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11" descr="http://affinitycounselling.com.au/wp-content/uploads/2012/06/brainfoo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9009" y="1314450"/>
            <a:ext cx="2857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13" descr="http://ts2.mm.bing.net/th?id=H.5025246079811836&amp;w=145&amp;h=146&amp;c=7&amp;rs=1&amp;pid=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4189" y="3356992"/>
            <a:ext cx="2122487"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15" descr="http://1.bp.blogspot.com/_OU8MS2eHb1w/SpDhLrI0KDI/AAAAAAAAAbM/BoKeT2wK6Ws/s400/hummus+and+pita.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32240" y="4461266"/>
            <a:ext cx="2166267" cy="1625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17" descr="http://ts4.mm.bing.net/th?id=H.4962707071894125&amp;w=248&amp;h=154&amp;c=7&amp;rs=1&amp;pid=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37023" y="3602286"/>
            <a:ext cx="2845346" cy="17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40677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11560" y="548680"/>
            <a:ext cx="7020352" cy="838200"/>
          </a:xfrm>
        </p:spPr>
        <p:txBody>
          <a:bodyPr/>
          <a:lstStyle/>
          <a:p>
            <a:pPr eaLnBrk="1" hangingPunct="1"/>
            <a:r>
              <a:rPr lang="en-US" altLang="en-US" dirty="0"/>
              <a:t>Skills training and therapeutic techniques for anxiety</a:t>
            </a:r>
          </a:p>
        </p:txBody>
      </p:sp>
      <p:sp>
        <p:nvSpPr>
          <p:cNvPr id="50179" name="Rectangle 3"/>
          <p:cNvSpPr>
            <a:spLocks noGrp="1" noChangeArrowheads="1"/>
          </p:cNvSpPr>
          <p:nvPr>
            <p:ph type="body" sz="half" idx="1"/>
          </p:nvPr>
        </p:nvSpPr>
        <p:spPr>
          <a:xfrm>
            <a:off x="611560" y="1834480"/>
            <a:ext cx="3881065" cy="4114800"/>
          </a:xfrm>
        </p:spPr>
        <p:txBody>
          <a:bodyPr>
            <a:normAutofit/>
          </a:bodyPr>
          <a:lstStyle/>
          <a:p>
            <a:pPr eaLnBrk="1" hangingPunct="1">
              <a:buFont typeface="Arial" panose="020B0604020202020204" pitchFamily="34" charset="0"/>
              <a:buChar char="•"/>
            </a:pPr>
            <a:r>
              <a:rPr lang="en-US" altLang="en-US" sz="1600" dirty="0"/>
              <a:t>Deep Breathing</a:t>
            </a:r>
          </a:p>
          <a:p>
            <a:pPr eaLnBrk="1" hangingPunct="1">
              <a:buFont typeface="Arial" panose="020B0604020202020204" pitchFamily="34" charset="0"/>
              <a:buChar char="•"/>
            </a:pPr>
            <a:r>
              <a:rPr lang="en-US" altLang="en-US" sz="1600" dirty="0"/>
              <a:t>Progressive Muscle Relaxation</a:t>
            </a:r>
          </a:p>
          <a:p>
            <a:pPr eaLnBrk="1" hangingPunct="1">
              <a:buFont typeface="Arial" panose="020B0604020202020204" pitchFamily="34" charset="0"/>
              <a:buChar char="•"/>
            </a:pPr>
            <a:r>
              <a:rPr lang="en-US" altLang="en-US" sz="1600" dirty="0"/>
              <a:t>Mental Imagery/Visualization</a:t>
            </a:r>
          </a:p>
          <a:p>
            <a:pPr eaLnBrk="1" hangingPunct="1">
              <a:buFont typeface="Arial" panose="020B0604020202020204" pitchFamily="34" charset="0"/>
              <a:buChar char="•"/>
            </a:pPr>
            <a:r>
              <a:rPr lang="en-US" altLang="en-US" sz="1600" dirty="0"/>
              <a:t>Systematic Desensitization</a:t>
            </a:r>
          </a:p>
          <a:p>
            <a:pPr eaLnBrk="1" hangingPunct="1">
              <a:buFont typeface="Arial" panose="020B0604020202020204" pitchFamily="34" charset="0"/>
              <a:buChar char="•"/>
            </a:pPr>
            <a:r>
              <a:rPr lang="en-US" altLang="en-US" sz="1600" dirty="0"/>
              <a:t>General Stress Busters</a:t>
            </a:r>
          </a:p>
          <a:p>
            <a:pPr eaLnBrk="1" hangingPunct="1">
              <a:buFont typeface="Arial" panose="020B0604020202020204" pitchFamily="34" charset="0"/>
              <a:buChar char="•"/>
            </a:pPr>
            <a:r>
              <a:rPr lang="en-US" altLang="en-US" sz="1600" dirty="0"/>
              <a:t>Cognitive Restructuring (CBT)</a:t>
            </a:r>
          </a:p>
          <a:p>
            <a:pPr eaLnBrk="1" hangingPunct="1"/>
            <a:endParaRPr lang="en-US" altLang="en-US" sz="2800" dirty="0"/>
          </a:p>
          <a:p>
            <a:pPr eaLnBrk="1" hangingPunct="1"/>
            <a:endParaRPr lang="en-US" altLang="en-US" sz="2800" dirty="0"/>
          </a:p>
        </p:txBody>
      </p:sp>
      <p:pic>
        <p:nvPicPr>
          <p:cNvPr id="50180" name="Picture 4"/>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a:xfrm>
            <a:off x="4991410" y="1196752"/>
            <a:ext cx="3405397" cy="4320480"/>
          </a:xfrm>
          <a:noFill/>
        </p:spPr>
      </p:pic>
    </p:spTree>
    <p:extLst>
      <p:ext uri="{BB962C8B-B14F-4D97-AF65-F5344CB8AC3E}">
        <p14:creationId xmlns:p14="http://schemas.microsoft.com/office/powerpoint/2010/main" val="1160165000"/>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720000" y="540000"/>
            <a:ext cx="7759700" cy="838200"/>
          </a:xfrm>
        </p:spPr>
        <p:txBody>
          <a:bodyPr/>
          <a:lstStyle/>
          <a:p>
            <a:pPr eaLnBrk="1" hangingPunct="1"/>
            <a:r>
              <a:rPr lang="en-US" altLang="en-US" dirty="0"/>
              <a:t>Deep breathing</a:t>
            </a:r>
          </a:p>
        </p:txBody>
      </p:sp>
      <p:sp>
        <p:nvSpPr>
          <p:cNvPr id="52227" name="Rectangle 3"/>
          <p:cNvSpPr>
            <a:spLocks noGrp="1" noChangeArrowheads="1"/>
          </p:cNvSpPr>
          <p:nvPr>
            <p:ph type="body" sz="half" idx="1"/>
          </p:nvPr>
        </p:nvSpPr>
        <p:spPr>
          <a:xfrm>
            <a:off x="395536" y="1765920"/>
            <a:ext cx="4481264" cy="4543400"/>
          </a:xfrm>
        </p:spPr>
        <p:txBody>
          <a:bodyPr>
            <a:noAutofit/>
          </a:bodyPr>
          <a:lstStyle/>
          <a:p>
            <a:pPr eaLnBrk="1" hangingPunct="1">
              <a:buFont typeface="Arial" panose="020B0604020202020204" pitchFamily="34" charset="0"/>
              <a:buChar char="•"/>
            </a:pPr>
            <a:r>
              <a:rPr lang="en-US" altLang="en-US" sz="1600" dirty="0">
                <a:latin typeface="+mj-lt"/>
              </a:rPr>
              <a:t>Breathe from the stomach rather than from the lungs.</a:t>
            </a:r>
          </a:p>
          <a:p>
            <a:pPr eaLnBrk="1" hangingPunct="1">
              <a:buFont typeface="Arial" panose="020B0604020202020204" pitchFamily="34" charset="0"/>
              <a:buChar char="•"/>
            </a:pPr>
            <a:r>
              <a:rPr lang="en-US" altLang="en-US" sz="1600" dirty="0">
                <a:latin typeface="+mj-lt"/>
              </a:rPr>
              <a:t>Can be used in class without anyone noticing.</a:t>
            </a:r>
          </a:p>
          <a:p>
            <a:pPr eaLnBrk="1" hangingPunct="1">
              <a:buFont typeface="Arial" panose="020B0604020202020204" pitchFamily="34" charset="0"/>
              <a:buChar char="•"/>
            </a:pPr>
            <a:r>
              <a:rPr lang="en-US" altLang="en-US" sz="1600" dirty="0">
                <a:latin typeface="+mj-lt"/>
              </a:rPr>
              <a:t>Can be used during stressful moments such as taking an exam or while trying to relax at home.</a:t>
            </a:r>
          </a:p>
        </p:txBody>
      </p:sp>
      <p:pic>
        <p:nvPicPr>
          <p:cNvPr id="52228" name="Picture 4" descr="breathin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868143" y="1219200"/>
            <a:ext cx="2348757" cy="4233811"/>
          </a:xfrm>
          <a:noFill/>
        </p:spPr>
      </p:pic>
    </p:spTree>
    <p:extLst>
      <p:ext uri="{BB962C8B-B14F-4D97-AF65-F5344CB8AC3E}">
        <p14:creationId xmlns:p14="http://schemas.microsoft.com/office/powerpoint/2010/main" val="142807946"/>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539552" y="620688"/>
            <a:ext cx="8080375" cy="659160"/>
          </a:xfrm>
        </p:spPr>
        <p:txBody>
          <a:bodyPr/>
          <a:lstStyle/>
          <a:p>
            <a:pPr eaLnBrk="1" hangingPunct="1"/>
            <a:r>
              <a:rPr lang="en-US" altLang="en-US" dirty="0"/>
              <a:t>Progressive muscle relaxation</a:t>
            </a:r>
          </a:p>
        </p:txBody>
      </p:sp>
      <p:pic>
        <p:nvPicPr>
          <p:cNvPr id="54276" name="Picture 4" descr="pe16045"/>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5618622" y="1628800"/>
            <a:ext cx="2265994" cy="3240360"/>
          </a:xfrm>
          <a:noFill/>
        </p:spPr>
      </p:pic>
      <p:sp>
        <p:nvSpPr>
          <p:cNvPr id="54275" name="Rectangle 3"/>
          <p:cNvSpPr>
            <a:spLocks noGrp="1" noChangeArrowheads="1"/>
          </p:cNvSpPr>
          <p:nvPr>
            <p:ph type="body" sz="half" idx="2"/>
          </p:nvPr>
        </p:nvSpPr>
        <p:spPr>
          <a:xfrm>
            <a:off x="539552" y="1484784"/>
            <a:ext cx="4149098" cy="4104456"/>
          </a:xfrm>
        </p:spPr>
        <p:txBody>
          <a:bodyPr>
            <a:normAutofit/>
          </a:bodyPr>
          <a:lstStyle/>
          <a:p>
            <a:pPr eaLnBrk="1" hangingPunct="1">
              <a:buFont typeface="Arial" panose="020B0604020202020204" pitchFamily="34" charset="0"/>
              <a:buChar char="•"/>
            </a:pPr>
            <a:r>
              <a:rPr lang="en-US" altLang="en-US" sz="1600" dirty="0"/>
              <a:t>Alternating between states of muscle tension and relaxation helps differentiate between the two states and helps habituate a process of relaxing muscles that are tensed.</a:t>
            </a:r>
          </a:p>
          <a:p>
            <a:pPr eaLnBrk="1" hangingPunct="1">
              <a:buFont typeface="Arial" panose="020B0604020202020204" pitchFamily="34" charset="0"/>
              <a:buChar char="•"/>
            </a:pPr>
            <a:r>
              <a:rPr lang="en-US" altLang="en-US" sz="1600" dirty="0"/>
              <a:t>Many good tapes, CDs and APs available on relaxation.</a:t>
            </a:r>
          </a:p>
          <a:p>
            <a:pPr eaLnBrk="1" hangingPunct="1">
              <a:buFont typeface="Arial" panose="020B0604020202020204" pitchFamily="34" charset="0"/>
              <a:buChar char="•"/>
            </a:pPr>
            <a:r>
              <a:rPr lang="en-US" altLang="en-US" sz="1600" dirty="0"/>
              <a:t>Especially useful for teenagers/top KS2.</a:t>
            </a:r>
          </a:p>
        </p:txBody>
      </p:sp>
    </p:spTree>
    <p:extLst>
      <p:ext uri="{BB962C8B-B14F-4D97-AF65-F5344CB8AC3E}">
        <p14:creationId xmlns:p14="http://schemas.microsoft.com/office/powerpoint/2010/main" val="3129837673"/>
      </p:ext>
    </p:extLst>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86911" y="525344"/>
            <a:ext cx="7759700" cy="838200"/>
          </a:xfrm>
        </p:spPr>
        <p:txBody>
          <a:bodyPr/>
          <a:lstStyle/>
          <a:p>
            <a:pPr eaLnBrk="1" hangingPunct="1"/>
            <a:r>
              <a:rPr lang="en-US" altLang="en-US" dirty="0"/>
              <a:t>Mental imagery/visualization</a:t>
            </a:r>
          </a:p>
        </p:txBody>
      </p:sp>
      <p:sp>
        <p:nvSpPr>
          <p:cNvPr id="56323" name="Rectangle 3"/>
          <p:cNvSpPr>
            <a:spLocks noGrp="1" noChangeArrowheads="1"/>
          </p:cNvSpPr>
          <p:nvPr>
            <p:ph type="body" sz="half" idx="1"/>
          </p:nvPr>
        </p:nvSpPr>
        <p:spPr>
          <a:xfrm>
            <a:off x="686911" y="1556792"/>
            <a:ext cx="4168239" cy="4267200"/>
          </a:xfrm>
        </p:spPr>
        <p:txBody>
          <a:bodyPr>
            <a:normAutofit/>
          </a:bodyPr>
          <a:lstStyle/>
          <a:p>
            <a:pPr eaLnBrk="1" hangingPunct="1">
              <a:buFont typeface="Arial" panose="020B0604020202020204" pitchFamily="34" charset="0"/>
              <a:buChar char="•"/>
            </a:pPr>
            <a:r>
              <a:rPr lang="en-US" altLang="en-US" sz="1600" dirty="0"/>
              <a:t>Can enhance other relaxation techniques or be used on its own.</a:t>
            </a:r>
          </a:p>
          <a:p>
            <a:pPr eaLnBrk="1" hangingPunct="1">
              <a:buFont typeface="Arial" panose="020B0604020202020204" pitchFamily="34" charset="0"/>
              <a:buChar char="•"/>
            </a:pPr>
            <a:r>
              <a:rPr lang="en-US" altLang="en-US" sz="1600" dirty="0"/>
              <a:t>Provides relief from troubling thoughts, emotions, or feelings.</a:t>
            </a:r>
          </a:p>
          <a:p>
            <a:pPr eaLnBrk="1" hangingPunct="1">
              <a:buFont typeface="Arial" panose="020B0604020202020204" pitchFamily="34" charset="0"/>
              <a:buChar char="•"/>
            </a:pPr>
            <a:r>
              <a:rPr lang="en-US" altLang="en-US" sz="1600" dirty="0"/>
              <a:t>Evokes a pleasing, calming mental image (e.g., the beach, park, forest, playing with a favourite pet).</a:t>
            </a:r>
          </a:p>
        </p:txBody>
      </p:sp>
      <p:pic>
        <p:nvPicPr>
          <p:cNvPr id="56324" name="Picture 4" descr="pe25345"/>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319650" y="1333406"/>
            <a:ext cx="2996765" cy="3895794"/>
          </a:xfrm>
          <a:noFill/>
        </p:spPr>
      </p:pic>
    </p:spTree>
    <p:extLst>
      <p:ext uri="{BB962C8B-B14F-4D97-AF65-F5344CB8AC3E}">
        <p14:creationId xmlns:p14="http://schemas.microsoft.com/office/powerpoint/2010/main" val="942699420"/>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720000" y="540000"/>
            <a:ext cx="7759700" cy="838200"/>
          </a:xfrm>
        </p:spPr>
        <p:txBody>
          <a:bodyPr/>
          <a:lstStyle/>
          <a:p>
            <a:pPr eaLnBrk="1" hangingPunct="1"/>
            <a:r>
              <a:rPr lang="en-US" altLang="en-US" dirty="0"/>
              <a:t>Systematic desensitization</a:t>
            </a:r>
          </a:p>
        </p:txBody>
      </p:sp>
      <p:sp>
        <p:nvSpPr>
          <p:cNvPr id="58371" name="Rectangle 3"/>
          <p:cNvSpPr>
            <a:spLocks noGrp="1" noChangeArrowheads="1"/>
          </p:cNvSpPr>
          <p:nvPr>
            <p:ph type="body" sz="half" idx="1"/>
          </p:nvPr>
        </p:nvSpPr>
        <p:spPr>
          <a:xfrm>
            <a:off x="611561" y="1556792"/>
            <a:ext cx="4824536" cy="4068681"/>
          </a:xfrm>
        </p:spPr>
        <p:txBody>
          <a:bodyPr>
            <a:normAutofit/>
          </a:bodyPr>
          <a:lstStyle/>
          <a:p>
            <a:pPr eaLnBrk="1" hangingPunct="1">
              <a:buFont typeface="Arial" panose="020B0604020202020204" pitchFamily="34" charset="0"/>
              <a:buChar char="•"/>
            </a:pPr>
            <a:r>
              <a:rPr lang="en-US" altLang="en-US" sz="1600" dirty="0">
                <a:sym typeface="Wingdings" panose="05000000000000000000" pitchFamily="2" charset="2"/>
              </a:rPr>
              <a:t>A</a:t>
            </a:r>
            <a:r>
              <a:rPr lang="en-US" altLang="en-US" sz="1600" dirty="0"/>
              <a:t>nxiety reducing strategy involving exposure of the phobic person to the feared object or situation.  </a:t>
            </a:r>
          </a:p>
          <a:p>
            <a:pPr eaLnBrk="1" hangingPunct="1">
              <a:buFont typeface="Arial" panose="020B0604020202020204" pitchFamily="34" charset="0"/>
              <a:buChar char="•"/>
            </a:pPr>
            <a:r>
              <a:rPr lang="en-US" altLang="en-US" sz="1600" dirty="0"/>
              <a:t>The person learns to tolerate the feared object by means of a series of steps beginning with the least anxiety producing aspect of the process and ending with the most difficult step.</a:t>
            </a:r>
          </a:p>
          <a:p>
            <a:pPr eaLnBrk="1" hangingPunct="1">
              <a:buFont typeface="Arial" panose="020B0604020202020204" pitchFamily="34" charset="0"/>
              <a:buChar char="•"/>
            </a:pPr>
            <a:r>
              <a:rPr lang="en-US" altLang="en-US" sz="1600" dirty="0"/>
              <a:t>Construction of the Anxiety Hierarchy.</a:t>
            </a:r>
          </a:p>
        </p:txBody>
      </p:sp>
      <p:pic>
        <p:nvPicPr>
          <p:cNvPr id="58372" name="Picture 4" descr="ladde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516216" y="1556792"/>
            <a:ext cx="1801813" cy="3743325"/>
          </a:xfrm>
          <a:noFill/>
        </p:spPr>
      </p:pic>
    </p:spTree>
    <p:extLst>
      <p:ext uri="{BB962C8B-B14F-4D97-AF65-F5344CB8AC3E}">
        <p14:creationId xmlns:p14="http://schemas.microsoft.com/office/powerpoint/2010/main" val="1328827053"/>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720000" y="540000"/>
            <a:ext cx="7759700" cy="838200"/>
          </a:xfrm>
        </p:spPr>
        <p:txBody>
          <a:bodyPr/>
          <a:lstStyle/>
          <a:p>
            <a:pPr eaLnBrk="1" hangingPunct="1"/>
            <a:r>
              <a:rPr lang="en-US" altLang="en-US" dirty="0"/>
              <a:t>Cognitive restructuring</a:t>
            </a:r>
          </a:p>
        </p:txBody>
      </p:sp>
      <p:sp>
        <p:nvSpPr>
          <p:cNvPr id="62467" name="Rectangle 3"/>
          <p:cNvSpPr>
            <a:spLocks noGrp="1" noChangeArrowheads="1"/>
          </p:cNvSpPr>
          <p:nvPr>
            <p:ph type="body" sz="half" idx="1"/>
          </p:nvPr>
        </p:nvSpPr>
        <p:spPr>
          <a:xfrm>
            <a:off x="682625" y="1628800"/>
            <a:ext cx="4727575" cy="4114800"/>
          </a:xfrm>
        </p:spPr>
        <p:txBody>
          <a:bodyPr>
            <a:normAutofit/>
          </a:bodyPr>
          <a:lstStyle/>
          <a:p>
            <a:pPr marL="0" indent="0" eaLnBrk="1" hangingPunct="1">
              <a:buNone/>
            </a:pPr>
            <a:r>
              <a:rPr lang="en-US" altLang="en-US" sz="1600" dirty="0"/>
              <a:t>Change cognitive distortions (irrational negative thoughts and beliefs someone has about different situations) and to increase positive self </a:t>
            </a:r>
            <a:r>
              <a:rPr lang="en-US" altLang="en-US" sz="1600" dirty="0" smtClean="0"/>
              <a:t>talk.</a:t>
            </a:r>
            <a:endParaRPr lang="en-US" altLang="en-US" sz="1600" dirty="0"/>
          </a:p>
          <a:p>
            <a:pPr marL="0" indent="0" eaLnBrk="1" hangingPunct="1">
              <a:buNone/>
            </a:pPr>
            <a:r>
              <a:rPr lang="en-US" altLang="en-US" sz="1600" dirty="0"/>
              <a:t>Steps:</a:t>
            </a:r>
          </a:p>
          <a:p>
            <a:pPr>
              <a:buFont typeface="Arial" panose="020B0604020202020204" pitchFamily="34" charset="0"/>
              <a:buChar char="•"/>
            </a:pPr>
            <a:r>
              <a:rPr lang="en-US" altLang="en-US" sz="1600" dirty="0" err="1" smtClean="0"/>
              <a:t>recognise</a:t>
            </a:r>
            <a:r>
              <a:rPr lang="en-US" altLang="en-US" sz="1600" dirty="0" smtClean="0"/>
              <a:t> </a:t>
            </a:r>
            <a:r>
              <a:rPr lang="en-US" altLang="en-US" sz="1600" dirty="0"/>
              <a:t>and get rid of negative self talk</a:t>
            </a:r>
          </a:p>
          <a:p>
            <a:pPr>
              <a:buFont typeface="Arial" panose="020B0604020202020204" pitchFamily="34" charset="0"/>
              <a:buChar char="•"/>
            </a:pPr>
            <a:r>
              <a:rPr lang="en-US" altLang="en-US" sz="1600" dirty="0"/>
              <a:t>c</a:t>
            </a:r>
            <a:r>
              <a:rPr lang="en-US" altLang="en-US" sz="1600" dirty="0" smtClean="0"/>
              <a:t>ounter </a:t>
            </a:r>
            <a:r>
              <a:rPr lang="en-US" altLang="en-US" sz="1600" dirty="0"/>
              <a:t>the negative thoughts with realistic positive self talk</a:t>
            </a:r>
          </a:p>
          <a:p>
            <a:pPr>
              <a:buFont typeface="Arial" panose="020B0604020202020204" pitchFamily="34" charset="0"/>
              <a:buChar char="•"/>
            </a:pPr>
            <a:r>
              <a:rPr lang="en-US" altLang="en-US" sz="1600" dirty="0" smtClean="0"/>
              <a:t>believe </a:t>
            </a:r>
            <a:r>
              <a:rPr lang="en-US" altLang="en-US" sz="1600" dirty="0"/>
              <a:t>the positive self talk!</a:t>
            </a:r>
          </a:p>
          <a:p>
            <a:pPr eaLnBrk="1" hangingPunct="1">
              <a:lnSpc>
                <a:spcPct val="80000"/>
              </a:lnSpc>
            </a:pPr>
            <a:endParaRPr lang="en-US" altLang="en-US" dirty="0"/>
          </a:p>
        </p:txBody>
      </p:sp>
      <p:pic>
        <p:nvPicPr>
          <p:cNvPr id="62468" name="Picture 4" descr="g1111996"/>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807075" y="1981200"/>
            <a:ext cx="2724150" cy="2828925"/>
          </a:xfrm>
          <a:noFill/>
        </p:spPr>
      </p:pic>
    </p:spTree>
    <p:extLst>
      <p:ext uri="{BB962C8B-B14F-4D97-AF65-F5344CB8AC3E}">
        <p14:creationId xmlns:p14="http://schemas.microsoft.com/office/powerpoint/2010/main" val="296148920"/>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21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620688"/>
            <a:ext cx="4953000" cy="517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04725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611560" y="540000"/>
            <a:ext cx="8080375" cy="1143000"/>
          </a:xfrm>
        </p:spPr>
        <p:txBody>
          <a:bodyPr>
            <a:normAutofit/>
          </a:bodyPr>
          <a:lstStyle/>
          <a:p>
            <a:pPr eaLnBrk="1" hangingPunct="1"/>
            <a:r>
              <a:rPr lang="en-US" altLang="en-US" dirty="0"/>
              <a:t>More strategies: thought stopping</a:t>
            </a:r>
          </a:p>
        </p:txBody>
      </p:sp>
      <p:sp>
        <p:nvSpPr>
          <p:cNvPr id="74755" name="Rectangle 3"/>
          <p:cNvSpPr>
            <a:spLocks noGrp="1" noChangeArrowheads="1"/>
          </p:cNvSpPr>
          <p:nvPr>
            <p:ph type="body" sz="half" idx="2"/>
          </p:nvPr>
        </p:nvSpPr>
        <p:spPr>
          <a:xfrm>
            <a:off x="611560" y="1683000"/>
            <a:ext cx="5016103" cy="4648200"/>
          </a:xfrm>
        </p:spPr>
        <p:txBody>
          <a:bodyPr>
            <a:normAutofit/>
          </a:bodyPr>
          <a:lstStyle/>
          <a:p>
            <a:pPr>
              <a:buFont typeface="Arial" panose="020B0604020202020204" pitchFamily="34" charset="0"/>
              <a:buChar char="•"/>
            </a:pPr>
            <a:r>
              <a:rPr lang="en-US" altLang="en-US" sz="1600" dirty="0">
                <a:solidFill>
                  <a:schemeClr val="bg2"/>
                </a:solidFill>
              </a:rPr>
              <a:t>Replaces 'racing thoughts' or disturbing thoughts with neutral thought.</a:t>
            </a:r>
          </a:p>
          <a:p>
            <a:pPr>
              <a:buFont typeface="Arial" panose="020B0604020202020204" pitchFamily="34" charset="0"/>
              <a:buChar char="•"/>
            </a:pPr>
            <a:r>
              <a:rPr lang="en-US" altLang="en-US" sz="1600" dirty="0">
                <a:solidFill>
                  <a:schemeClr val="bg2"/>
                </a:solidFill>
              </a:rPr>
              <a:t>Neutral thought – e.g., something positive and affirming; relaxing location.</a:t>
            </a:r>
          </a:p>
          <a:p>
            <a:pPr>
              <a:buFont typeface="Arial" panose="020B0604020202020204" pitchFamily="34" charset="0"/>
              <a:buChar char="•"/>
            </a:pPr>
            <a:r>
              <a:rPr lang="en-US" altLang="en-US" sz="1600" dirty="0">
                <a:solidFill>
                  <a:schemeClr val="bg2"/>
                </a:solidFill>
              </a:rPr>
              <a:t>Thoughts can be 'stopped' by practicing an abrupt interruption of thought – e.g., shouting 'stop!' </a:t>
            </a:r>
          </a:p>
          <a:p>
            <a:pPr>
              <a:buFont typeface="Arial" panose="020B0604020202020204" pitchFamily="34" charset="0"/>
              <a:buChar char="•"/>
            </a:pPr>
            <a:r>
              <a:rPr lang="en-US" altLang="en-US" sz="1600" dirty="0">
                <a:solidFill>
                  <a:schemeClr val="bg2"/>
                </a:solidFill>
              </a:rPr>
              <a:t>Return to thinking only about the neutral situation. </a:t>
            </a:r>
          </a:p>
        </p:txBody>
      </p:sp>
      <p:pic>
        <p:nvPicPr>
          <p:cNvPr id="74756" name="Picture 4" descr="stop-sign">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184" y="168300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247981"/>
      </p:ext>
    </p:extLst>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11560" y="540000"/>
            <a:ext cx="7868140" cy="838200"/>
          </a:xfrm>
        </p:spPr>
        <p:txBody>
          <a:bodyPr/>
          <a:lstStyle/>
          <a:p>
            <a:pPr eaLnBrk="1" hangingPunct="1"/>
            <a:r>
              <a:rPr lang="en-US" altLang="en-US" dirty="0"/>
              <a:t>Activity scheduling</a:t>
            </a:r>
          </a:p>
        </p:txBody>
      </p:sp>
      <p:sp>
        <p:nvSpPr>
          <p:cNvPr id="76803" name="Rectangle 3"/>
          <p:cNvSpPr>
            <a:spLocks noGrp="1" noChangeArrowheads="1"/>
          </p:cNvSpPr>
          <p:nvPr>
            <p:ph type="body" sz="half" idx="1"/>
          </p:nvPr>
        </p:nvSpPr>
        <p:spPr>
          <a:xfrm>
            <a:off x="623045" y="1484784"/>
            <a:ext cx="4498975" cy="4680520"/>
          </a:xfrm>
        </p:spPr>
        <p:txBody>
          <a:bodyPr>
            <a:normAutofit/>
          </a:bodyPr>
          <a:lstStyle/>
          <a:p>
            <a:pPr marL="0" indent="0">
              <a:buNone/>
            </a:pPr>
            <a:r>
              <a:rPr lang="en-US" altLang="en-US" sz="1600" dirty="0">
                <a:solidFill>
                  <a:schemeClr val="bg2"/>
                </a:solidFill>
              </a:rPr>
              <a:t>Scheduling enjoyable and goal-directed activities into your day:</a:t>
            </a:r>
          </a:p>
          <a:p>
            <a:pPr>
              <a:buFont typeface="Arial" panose="020B0604020202020204" pitchFamily="34" charset="0"/>
              <a:buChar char="•"/>
            </a:pPr>
            <a:r>
              <a:rPr lang="en-US" altLang="en-US" sz="1600" dirty="0">
                <a:solidFill>
                  <a:schemeClr val="bg2"/>
                </a:solidFill>
              </a:rPr>
              <a:t>assists withdrawn </a:t>
            </a:r>
            <a:r>
              <a:rPr lang="en-US" altLang="en-US" sz="1600" dirty="0" smtClean="0">
                <a:solidFill>
                  <a:schemeClr val="bg2"/>
                </a:solidFill>
              </a:rPr>
              <a:t>pupils </a:t>
            </a:r>
            <a:r>
              <a:rPr lang="en-US" altLang="en-US" sz="1600" dirty="0">
                <a:solidFill>
                  <a:schemeClr val="bg2"/>
                </a:solidFill>
              </a:rPr>
              <a:t>reengage in pleasurable activities</a:t>
            </a:r>
          </a:p>
          <a:p>
            <a:pPr>
              <a:buFont typeface="Arial" panose="020B0604020202020204" pitchFamily="34" charset="0"/>
              <a:buChar char="•"/>
            </a:pPr>
            <a:r>
              <a:rPr lang="en-US" altLang="en-US" sz="1600" dirty="0">
                <a:solidFill>
                  <a:schemeClr val="bg2"/>
                </a:solidFill>
              </a:rPr>
              <a:t>provides the person with the opportunity to feel more effective as he or she completes tasks such as school projects.</a:t>
            </a:r>
          </a:p>
          <a:p>
            <a:pPr marL="0" indent="0">
              <a:buNone/>
            </a:pPr>
            <a:r>
              <a:rPr lang="en-US" altLang="en-US" sz="1600" dirty="0">
                <a:solidFill>
                  <a:schemeClr val="bg2"/>
                </a:solidFill>
              </a:rPr>
              <a:t>We all need to be educated about the relationship between involvement in an activity and improvement in mood.</a:t>
            </a:r>
          </a:p>
          <a:p>
            <a:pPr marL="0" indent="0">
              <a:buNone/>
            </a:pPr>
            <a:r>
              <a:rPr lang="en-US" altLang="en-US" sz="1600" dirty="0">
                <a:solidFill>
                  <a:schemeClr val="bg2"/>
                </a:solidFill>
              </a:rPr>
              <a:t>Think – what would you schedule in to your day?</a:t>
            </a:r>
          </a:p>
        </p:txBody>
      </p:sp>
      <p:pic>
        <p:nvPicPr>
          <p:cNvPr id="76804" name="Picture 4" descr="blocknote"/>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796136" y="1988840"/>
            <a:ext cx="2501974" cy="2911693"/>
          </a:xfrm>
          <a:noFill/>
        </p:spPr>
      </p:pic>
    </p:spTree>
    <p:extLst>
      <p:ext uri="{BB962C8B-B14F-4D97-AF65-F5344CB8AC3E}">
        <p14:creationId xmlns:p14="http://schemas.microsoft.com/office/powerpoint/2010/main" val="289642200"/>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720000" y="540000"/>
            <a:ext cx="8080375" cy="423553"/>
          </a:xfrm>
        </p:spPr>
        <p:txBody>
          <a:bodyPr>
            <a:noAutofit/>
          </a:bodyPr>
          <a:lstStyle/>
          <a:p>
            <a:pPr eaLnBrk="1" hangingPunct="1"/>
            <a:r>
              <a:rPr lang="en-US" altLang="en-US" dirty="0"/>
              <a:t>Problem solving</a:t>
            </a:r>
          </a:p>
        </p:txBody>
      </p:sp>
      <p:sp>
        <p:nvSpPr>
          <p:cNvPr id="78851" name="Rectangle 3"/>
          <p:cNvSpPr>
            <a:spLocks noGrp="1" noChangeArrowheads="1"/>
          </p:cNvSpPr>
          <p:nvPr>
            <p:ph type="body" sz="half" idx="2"/>
          </p:nvPr>
        </p:nvSpPr>
        <p:spPr>
          <a:xfrm>
            <a:off x="395536" y="1196752"/>
            <a:ext cx="5343395" cy="4824536"/>
          </a:xfrm>
        </p:spPr>
        <p:txBody>
          <a:bodyPr>
            <a:noAutofit/>
          </a:bodyPr>
          <a:lstStyle/>
          <a:p>
            <a:pPr>
              <a:lnSpc>
                <a:spcPct val="80000"/>
              </a:lnSpc>
              <a:buFont typeface="Arial" panose="020B0604020202020204" pitchFamily="34" charset="0"/>
              <a:buChar char="•"/>
            </a:pPr>
            <a:r>
              <a:rPr lang="en-US" altLang="en-US" sz="1600" dirty="0"/>
              <a:t>Problem solving assists </a:t>
            </a:r>
            <a:r>
              <a:rPr lang="en-US" altLang="en-US" sz="1600" dirty="0" smtClean="0"/>
              <a:t>pupils </a:t>
            </a:r>
            <a:r>
              <a:rPr lang="en-US" altLang="en-US" sz="1600" dirty="0"/>
              <a:t>in generating solutions to problems.</a:t>
            </a:r>
          </a:p>
          <a:p>
            <a:pPr>
              <a:lnSpc>
                <a:spcPct val="80000"/>
              </a:lnSpc>
              <a:buFont typeface="Arial" panose="020B0604020202020204" pitchFamily="34" charset="0"/>
              <a:buChar char="•"/>
            </a:pPr>
            <a:r>
              <a:rPr lang="en-US" altLang="en-US" sz="1600" dirty="0"/>
              <a:t>Only focus on one problem at a time. </a:t>
            </a:r>
          </a:p>
          <a:p>
            <a:pPr>
              <a:lnSpc>
                <a:spcPct val="80000"/>
              </a:lnSpc>
              <a:buFont typeface="Arial" panose="020B0604020202020204" pitchFamily="34" charset="0"/>
              <a:buChar char="•"/>
            </a:pPr>
            <a:r>
              <a:rPr lang="en-US" altLang="en-US" sz="1600" dirty="0"/>
              <a:t>Steps:</a:t>
            </a:r>
          </a:p>
          <a:p>
            <a:pPr lvl="1">
              <a:lnSpc>
                <a:spcPct val="90000"/>
              </a:lnSpc>
              <a:buFont typeface="Courier New" panose="02070309020205020404" pitchFamily="49" charset="0"/>
              <a:buChar char="o"/>
            </a:pPr>
            <a:r>
              <a:rPr lang="en-US" altLang="en-US" sz="1600" dirty="0" smtClean="0"/>
              <a:t>define </a:t>
            </a:r>
            <a:r>
              <a:rPr lang="en-US" altLang="en-US" sz="1600" dirty="0"/>
              <a:t>the </a:t>
            </a:r>
            <a:r>
              <a:rPr lang="en-US" altLang="en-US" sz="1600" dirty="0" smtClean="0"/>
              <a:t>problem</a:t>
            </a:r>
            <a:endParaRPr lang="en-US" altLang="en-US" sz="1600" dirty="0"/>
          </a:p>
          <a:p>
            <a:pPr lvl="1">
              <a:lnSpc>
                <a:spcPct val="90000"/>
              </a:lnSpc>
              <a:buFont typeface="Courier New" panose="02070309020205020404" pitchFamily="49" charset="0"/>
              <a:buChar char="o"/>
            </a:pPr>
            <a:r>
              <a:rPr lang="en-US" altLang="en-US" sz="1600" dirty="0"/>
              <a:t>b</a:t>
            </a:r>
            <a:r>
              <a:rPr lang="en-US" altLang="en-US" sz="1600" dirty="0" smtClean="0"/>
              <a:t>rainstorm </a:t>
            </a:r>
            <a:r>
              <a:rPr lang="en-US" altLang="en-US" sz="1600" dirty="0"/>
              <a:t>all possible </a:t>
            </a:r>
            <a:r>
              <a:rPr lang="en-US" altLang="en-US" sz="1600" dirty="0" smtClean="0"/>
              <a:t>solutions</a:t>
            </a:r>
            <a:endParaRPr lang="en-US" altLang="en-US" sz="1600" dirty="0"/>
          </a:p>
          <a:p>
            <a:pPr lvl="1">
              <a:lnSpc>
                <a:spcPct val="90000"/>
              </a:lnSpc>
              <a:buFont typeface="Courier New" panose="02070309020205020404" pitchFamily="49" charset="0"/>
              <a:buChar char="o"/>
            </a:pPr>
            <a:r>
              <a:rPr lang="en-US" altLang="en-US" sz="1600" dirty="0" smtClean="0"/>
              <a:t>focus </a:t>
            </a:r>
            <a:r>
              <a:rPr lang="en-US" altLang="en-US" sz="1600" dirty="0"/>
              <a:t>your energy and attention to be able to complete your task</a:t>
            </a:r>
          </a:p>
          <a:p>
            <a:pPr lvl="1">
              <a:lnSpc>
                <a:spcPct val="90000"/>
              </a:lnSpc>
              <a:buFont typeface="Courier New" panose="02070309020205020404" pitchFamily="49" charset="0"/>
              <a:buChar char="o"/>
            </a:pPr>
            <a:r>
              <a:rPr lang="en-US" altLang="en-US" sz="1600" dirty="0" smtClean="0"/>
              <a:t>identify </a:t>
            </a:r>
            <a:r>
              <a:rPr lang="en-US" altLang="en-US" sz="1600" dirty="0"/>
              <a:t>outcomes related to the various solutions, including who will be affected by the </a:t>
            </a:r>
            <a:r>
              <a:rPr lang="en-US" altLang="en-US" sz="1600" dirty="0" smtClean="0"/>
              <a:t>outcomes</a:t>
            </a:r>
            <a:endParaRPr lang="en-US" altLang="en-US" sz="1600" dirty="0"/>
          </a:p>
          <a:p>
            <a:pPr lvl="1">
              <a:lnSpc>
                <a:spcPct val="90000"/>
              </a:lnSpc>
              <a:buFont typeface="Courier New" panose="02070309020205020404" pitchFamily="49" charset="0"/>
              <a:buChar char="o"/>
            </a:pPr>
            <a:r>
              <a:rPr lang="en-US" altLang="en-US" sz="1600" dirty="0" smtClean="0"/>
              <a:t>make </a:t>
            </a:r>
            <a:r>
              <a:rPr lang="en-US" altLang="en-US" sz="1600" dirty="0"/>
              <a:t>a decision and carry </a:t>
            </a:r>
            <a:r>
              <a:rPr lang="en-US" altLang="en-US" sz="1600" dirty="0" smtClean="0"/>
              <a:t>out</a:t>
            </a:r>
            <a:endParaRPr lang="en-US" altLang="en-US" sz="1600" dirty="0"/>
          </a:p>
          <a:p>
            <a:pPr lvl="1">
              <a:lnSpc>
                <a:spcPct val="90000"/>
              </a:lnSpc>
              <a:buFont typeface="Courier New" panose="02070309020205020404" pitchFamily="49" charset="0"/>
              <a:buChar char="o"/>
            </a:pPr>
            <a:r>
              <a:rPr lang="en-US" altLang="en-US" sz="1600" dirty="0"/>
              <a:t>h</a:t>
            </a:r>
            <a:r>
              <a:rPr lang="en-US" altLang="en-US" sz="1600" dirty="0" smtClean="0"/>
              <a:t>ave </a:t>
            </a:r>
            <a:r>
              <a:rPr lang="en-US" altLang="en-US" sz="1600" dirty="0"/>
              <a:t>a contingency plan in case the solution does not work out as </a:t>
            </a:r>
            <a:r>
              <a:rPr lang="en-US" altLang="en-US" sz="1600" dirty="0" smtClean="0"/>
              <a:t>planned</a:t>
            </a:r>
            <a:endParaRPr lang="en-US" altLang="en-US" sz="1600" dirty="0"/>
          </a:p>
          <a:p>
            <a:pPr lvl="1">
              <a:lnSpc>
                <a:spcPct val="90000"/>
              </a:lnSpc>
              <a:buFont typeface="Courier New" panose="02070309020205020404" pitchFamily="49" charset="0"/>
              <a:buChar char="o"/>
            </a:pPr>
            <a:r>
              <a:rPr lang="en-US" altLang="en-US" sz="1600" dirty="0" smtClean="0"/>
              <a:t>evaluate </a:t>
            </a:r>
            <a:r>
              <a:rPr lang="en-US" altLang="en-US" sz="1600" dirty="0"/>
              <a:t>the outcome.  </a:t>
            </a:r>
          </a:p>
        </p:txBody>
      </p:sp>
      <p:pic>
        <p:nvPicPr>
          <p:cNvPr id="78852" name="Picture 4" descr="[Cartoon: Child choosing a solu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6468" y="1340768"/>
            <a:ext cx="312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7766425"/>
      </p:ext>
    </p:extLst>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9394" name="Rectangle 4"/>
          <p:cNvSpPr>
            <a:spLocks noGrp="1" noChangeArrowheads="1"/>
          </p:cNvSpPr>
          <p:nvPr>
            <p:ph type="ctrTitle"/>
          </p:nvPr>
        </p:nvSpPr>
        <p:spPr>
          <a:xfrm>
            <a:off x="720000" y="540000"/>
            <a:ext cx="7774632" cy="720079"/>
          </a:xfrm>
        </p:spPr>
        <p:txBody>
          <a:bodyPr/>
          <a:lstStyle/>
          <a:p>
            <a:pPr eaLnBrk="1" fontAlgn="auto" hangingPunct="1">
              <a:spcAft>
                <a:spcPts val="0"/>
              </a:spcAft>
              <a:defRPr/>
            </a:pPr>
            <a:r>
              <a:rPr lang="en-US" dirty="0"/>
              <a:t>Busy mind vs. quiet mind</a:t>
            </a:r>
          </a:p>
        </p:txBody>
      </p:sp>
      <p:pic>
        <p:nvPicPr>
          <p:cNvPr id="58371" name="Picture 6" descr="Zen-Invest-watercolors"/>
          <p:cNvPicPr>
            <a:picLocks noChangeAspect="1" noChangeArrowheads="1"/>
          </p:cNvPicPr>
          <p:nvPr/>
        </p:nvPicPr>
        <p:blipFill>
          <a:blip r:embed="rId4" cstate="print"/>
          <a:srcRect/>
          <a:stretch>
            <a:fillRect/>
          </a:stretch>
        </p:blipFill>
        <p:spPr bwMode="auto">
          <a:xfrm>
            <a:off x="1834580" y="1628800"/>
            <a:ext cx="5472608" cy="3960440"/>
          </a:xfrm>
          <a:prstGeom prst="rect">
            <a:avLst/>
          </a:prstGeom>
          <a:noFill/>
          <a:ln w="9525">
            <a:noFill/>
            <a:miter lim="800000"/>
            <a:headEnd/>
            <a:tailEnd/>
          </a:ln>
        </p:spPr>
      </p:pic>
    </p:spTree>
    <p:extLst>
      <p:ext uri="{BB962C8B-B14F-4D97-AF65-F5344CB8AC3E}">
        <p14:creationId xmlns:p14="http://schemas.microsoft.com/office/powerpoint/2010/main" val="272309203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itle 12"/>
          <p:cNvSpPr>
            <a:spLocks noGrp="1"/>
          </p:cNvSpPr>
          <p:nvPr>
            <p:ph type="title"/>
          </p:nvPr>
        </p:nvSpPr>
        <p:spPr>
          <a:xfrm>
            <a:off x="720000" y="540000"/>
            <a:ext cx="5486400" cy="566738"/>
          </a:xfrm>
        </p:spPr>
        <p:txBody>
          <a:bodyPr>
            <a:normAutofit/>
          </a:bodyPr>
          <a:lstStyle/>
          <a:p>
            <a:r>
              <a:rPr lang="en-GB" sz="2400" b="0" dirty="0"/>
              <a:t>Mindful starter</a:t>
            </a:r>
            <a:endParaRPr sz="2400" b="0" dirty="0"/>
          </a:p>
        </p:txBody>
      </p:sp>
      <p:sp>
        <p:nvSpPr>
          <p:cNvPr id="14" name="Content Placeholder 13"/>
          <p:cNvSpPr>
            <a:spLocks noGrp="1"/>
          </p:cNvSpPr>
          <p:nvPr>
            <p:ph type="body" sz="half" idx="2"/>
          </p:nvPr>
        </p:nvSpPr>
        <p:spPr>
          <a:xfrm>
            <a:off x="597768" y="1193932"/>
            <a:ext cx="2822104" cy="4322069"/>
          </a:xfrm>
        </p:spPr>
        <p:txBody>
          <a:bodyPr>
            <a:normAutofit/>
          </a:bodyPr>
          <a:lstStyle/>
          <a:p>
            <a:pPr marL="214313" indent="-214313">
              <a:buFont typeface="Arial" panose="020B0604020202020204" pitchFamily="34" charset="0"/>
              <a:buChar char="•"/>
            </a:pPr>
            <a:r>
              <a:rPr lang="en-GB" sz="1800" dirty="0">
                <a:solidFill>
                  <a:schemeClr val="bg2"/>
                </a:solidFill>
              </a:rPr>
              <a:t>Look at this picture for 1 minute. </a:t>
            </a:r>
          </a:p>
          <a:p>
            <a:pPr marL="214313" indent="-214313">
              <a:buFont typeface="Arial" panose="020B0604020202020204" pitchFamily="34" charset="0"/>
              <a:buChar char="•"/>
            </a:pPr>
            <a:r>
              <a:rPr lang="en-GB" sz="1800" dirty="0">
                <a:solidFill>
                  <a:schemeClr val="bg2"/>
                </a:solidFill>
              </a:rPr>
              <a:t>Do not think about anything else. </a:t>
            </a:r>
          </a:p>
          <a:p>
            <a:pPr marL="214313" indent="-214313">
              <a:buFont typeface="Arial" panose="020B0604020202020204" pitchFamily="34" charset="0"/>
              <a:buChar char="•"/>
            </a:pPr>
            <a:r>
              <a:rPr lang="en-GB" sz="1800" dirty="0">
                <a:solidFill>
                  <a:schemeClr val="bg2"/>
                </a:solidFill>
              </a:rPr>
              <a:t>Simply observe it in all it’s splendour for one full minute.</a:t>
            </a:r>
          </a:p>
          <a:p>
            <a:pPr marL="214313" indent="-214313">
              <a:buFont typeface="Arial" panose="020B0604020202020204" pitchFamily="34" charset="0"/>
              <a:buChar char="•"/>
            </a:pPr>
            <a:endParaRPr dirty="0"/>
          </a:p>
        </p:txBody>
      </p:sp>
      <p:pic>
        <p:nvPicPr>
          <p:cNvPr id="3" name="Picture 2"/>
          <p:cNvPicPr>
            <a:picLocks noChangeAspect="1"/>
          </p:cNvPicPr>
          <p:nvPr/>
        </p:nvPicPr>
        <p:blipFill>
          <a:blip r:embed="rId3"/>
          <a:stretch>
            <a:fillRect/>
          </a:stretch>
        </p:blipFill>
        <p:spPr>
          <a:xfrm>
            <a:off x="3659038" y="1556792"/>
            <a:ext cx="4945410" cy="3456384"/>
          </a:xfrm>
          <a:prstGeom prst="rect">
            <a:avLst/>
          </a:prstGeom>
        </p:spPr>
      </p:pic>
      <p:sp>
        <p:nvSpPr>
          <p:cNvPr id="4" name="TextBox 3"/>
          <p:cNvSpPr txBox="1"/>
          <p:nvPr/>
        </p:nvSpPr>
        <p:spPr>
          <a:xfrm>
            <a:off x="705800" y="4077072"/>
            <a:ext cx="2606040" cy="523220"/>
          </a:xfrm>
          <a:prstGeom prst="rect">
            <a:avLst/>
          </a:prstGeom>
          <a:noFill/>
        </p:spPr>
        <p:txBody>
          <a:bodyPr wrap="square" rtlCol="0">
            <a:spAutoFit/>
          </a:bodyPr>
          <a:lstStyle/>
          <a:p>
            <a:r>
              <a:rPr lang="en-GB" sz="1400" dirty="0">
                <a:solidFill>
                  <a:schemeClr val="bg2"/>
                </a:solidFill>
                <a:latin typeface="+mj-lt"/>
              </a:rPr>
              <a:t>Taken from ‘60 Mindful Minutes’ by Tina Rae</a:t>
            </a:r>
          </a:p>
        </p:txBody>
      </p:sp>
    </p:spTree>
    <p:extLst>
      <p:ext uri="{BB962C8B-B14F-4D97-AF65-F5344CB8AC3E}">
        <p14:creationId xmlns:p14="http://schemas.microsoft.com/office/powerpoint/2010/main" val="6758773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0000" y="540000"/>
            <a:ext cx="6876336" cy="1143000"/>
          </a:xfrm>
        </p:spPr>
        <p:txBody>
          <a:bodyPr>
            <a:normAutofit/>
          </a:bodyPr>
          <a:lstStyle/>
          <a:p>
            <a:r>
              <a:rPr lang="en-GB" dirty="0"/>
              <a:t>Mindful minute 5 train track – observe your thoughts to reduce stress </a:t>
            </a:r>
          </a:p>
        </p:txBody>
      </p:sp>
      <p:sp>
        <p:nvSpPr>
          <p:cNvPr id="3" name="Content Placeholder 2"/>
          <p:cNvSpPr>
            <a:spLocks noGrp="1"/>
          </p:cNvSpPr>
          <p:nvPr>
            <p:ph idx="1"/>
          </p:nvPr>
        </p:nvSpPr>
        <p:spPr>
          <a:xfrm>
            <a:off x="457200" y="1700808"/>
            <a:ext cx="6629400" cy="3382963"/>
          </a:xfrm>
        </p:spPr>
        <p:txBody>
          <a:bodyPr>
            <a:normAutofit/>
          </a:bodyPr>
          <a:lstStyle/>
          <a:p>
            <a:pPr>
              <a:spcAft>
                <a:spcPts val="600"/>
              </a:spcAft>
              <a:buFont typeface="Arial" panose="020B0604020202020204" pitchFamily="34" charset="0"/>
              <a:buChar char="•"/>
            </a:pPr>
            <a:r>
              <a:rPr lang="en-GB" sz="1800" dirty="0"/>
              <a:t>Sit quietly and imagine you are on the top of a hill. </a:t>
            </a:r>
          </a:p>
          <a:p>
            <a:pPr>
              <a:spcAft>
                <a:spcPts val="600"/>
              </a:spcAft>
              <a:buFont typeface="Arial" panose="020B0604020202020204" pitchFamily="34" charset="0"/>
              <a:buChar char="•"/>
            </a:pPr>
            <a:r>
              <a:rPr lang="en-GB" sz="1800" dirty="0"/>
              <a:t>Look down and see the train track picture of a train moving past.  </a:t>
            </a:r>
          </a:p>
          <a:p>
            <a:pPr>
              <a:spcAft>
                <a:spcPts val="600"/>
              </a:spcAft>
              <a:buFont typeface="Arial" panose="020B0604020202020204" pitchFamily="34" charset="0"/>
              <a:buChar char="•"/>
            </a:pPr>
            <a:r>
              <a:rPr lang="en-GB" sz="1800" dirty="0"/>
              <a:t>As you see each carriage go past, think of it as one of your thoughts.  </a:t>
            </a:r>
          </a:p>
          <a:p>
            <a:pPr>
              <a:spcAft>
                <a:spcPts val="600"/>
              </a:spcAft>
              <a:buFont typeface="Arial" panose="020B0604020202020204" pitchFamily="34" charset="0"/>
              <a:buChar char="•"/>
            </a:pPr>
            <a:r>
              <a:rPr lang="en-GB" sz="1800" dirty="0"/>
              <a:t>If you get caught up in your thought and feel as if you’ve jumped onto the carriage, gently get back up to the top of the hill.  </a:t>
            </a:r>
          </a:p>
          <a:p>
            <a:pPr>
              <a:spcAft>
                <a:spcPts val="600"/>
              </a:spcAft>
              <a:buFont typeface="Arial" panose="020B0604020202020204" pitchFamily="34" charset="0"/>
              <a:buChar char="•"/>
            </a:pPr>
            <a:r>
              <a:rPr lang="en-GB" sz="1800" dirty="0"/>
              <a:t>Let that thought ‘go’ – notice it but don’t get on the carriage.</a:t>
            </a:r>
          </a:p>
          <a:p>
            <a:endParaRPr lang="en-GB" dirty="0"/>
          </a:p>
        </p:txBody>
      </p:sp>
    </p:spTree>
    <p:extLst>
      <p:ext uri="{BB962C8B-B14F-4D97-AF65-F5344CB8AC3E}">
        <p14:creationId xmlns:p14="http://schemas.microsoft.com/office/powerpoint/2010/main" val="33039015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0000" y="540000"/>
            <a:ext cx="5429250" cy="737826"/>
          </a:xfrm>
        </p:spPr>
        <p:txBody>
          <a:bodyPr>
            <a:normAutofit/>
          </a:bodyPr>
          <a:lstStyle/>
          <a:p>
            <a:pPr eaLnBrk="1" hangingPunct="1">
              <a:defRPr/>
            </a:pPr>
            <a:r>
              <a:rPr lang="en-US" dirty="0"/>
              <a:t>Happiness boosters</a:t>
            </a:r>
          </a:p>
        </p:txBody>
      </p:sp>
      <p:sp>
        <p:nvSpPr>
          <p:cNvPr id="41987" name="Content Placeholder 2"/>
          <p:cNvSpPr>
            <a:spLocks noGrp="1"/>
          </p:cNvSpPr>
          <p:nvPr>
            <p:ph idx="1"/>
          </p:nvPr>
        </p:nvSpPr>
        <p:spPr>
          <a:xfrm>
            <a:off x="323528" y="1412776"/>
            <a:ext cx="7848872" cy="4167336"/>
          </a:xfrm>
        </p:spPr>
        <p:txBody>
          <a:bodyPr>
            <a:noAutofit/>
          </a:bodyPr>
          <a:lstStyle/>
          <a:p>
            <a:pPr eaLnBrk="1" hangingPunct="1">
              <a:spcAft>
                <a:spcPts val="600"/>
              </a:spcAft>
              <a:buFont typeface="Arial" panose="020B0604020202020204" pitchFamily="34" charset="0"/>
              <a:buChar char="•"/>
            </a:pPr>
            <a:r>
              <a:rPr lang="en-US" sz="1800" dirty="0"/>
              <a:t>Journaling</a:t>
            </a:r>
          </a:p>
          <a:p>
            <a:pPr eaLnBrk="1" hangingPunct="1">
              <a:spcAft>
                <a:spcPts val="600"/>
              </a:spcAft>
              <a:buFont typeface="Arial" panose="020B0604020202020204" pitchFamily="34" charset="0"/>
              <a:buChar char="•"/>
            </a:pPr>
            <a:r>
              <a:rPr lang="en-US" sz="1800" dirty="0"/>
              <a:t>Expressing Gratitude</a:t>
            </a:r>
          </a:p>
          <a:p>
            <a:pPr eaLnBrk="1" hangingPunct="1">
              <a:spcAft>
                <a:spcPts val="600"/>
              </a:spcAft>
              <a:buFont typeface="Arial" panose="020B0604020202020204" pitchFamily="34" charset="0"/>
              <a:buChar char="•"/>
            </a:pPr>
            <a:r>
              <a:rPr lang="en-US" sz="1800" dirty="0"/>
              <a:t>Exercise</a:t>
            </a:r>
          </a:p>
          <a:p>
            <a:pPr eaLnBrk="1" hangingPunct="1">
              <a:spcAft>
                <a:spcPts val="600"/>
              </a:spcAft>
              <a:buFont typeface="Arial" panose="020B0604020202020204" pitchFamily="34" charset="0"/>
              <a:buChar char="•"/>
            </a:pPr>
            <a:r>
              <a:rPr lang="en-US" sz="1800" dirty="0"/>
              <a:t>Volunteering</a:t>
            </a:r>
          </a:p>
          <a:p>
            <a:pPr eaLnBrk="1" hangingPunct="1">
              <a:spcAft>
                <a:spcPts val="600"/>
              </a:spcAft>
              <a:buFont typeface="Arial" panose="020B0604020202020204" pitchFamily="34" charset="0"/>
              <a:buChar char="•"/>
            </a:pPr>
            <a:r>
              <a:rPr lang="en-US" sz="1800" dirty="0"/>
              <a:t>Savoring Happy Memories </a:t>
            </a:r>
          </a:p>
          <a:p>
            <a:pPr eaLnBrk="1" hangingPunct="1">
              <a:spcAft>
                <a:spcPts val="600"/>
              </a:spcAft>
              <a:buFont typeface="Arial" panose="020B0604020202020204" pitchFamily="34" charset="0"/>
              <a:buChar char="•"/>
            </a:pPr>
            <a:r>
              <a:rPr lang="en-US" sz="1800" dirty="0"/>
              <a:t>Surround yourself with 3 ‘P’s’ Photos, Plants, and Pets</a:t>
            </a:r>
          </a:p>
          <a:p>
            <a:pPr eaLnBrk="1" hangingPunct="1">
              <a:spcAft>
                <a:spcPts val="600"/>
              </a:spcAft>
              <a:buFont typeface="Arial" panose="020B0604020202020204" pitchFamily="34" charset="0"/>
              <a:buChar char="•"/>
            </a:pPr>
            <a:r>
              <a:rPr lang="en-US" sz="1800" dirty="0"/>
              <a:t>Forgiveness</a:t>
            </a:r>
          </a:p>
          <a:p>
            <a:pPr eaLnBrk="1" hangingPunct="1">
              <a:spcAft>
                <a:spcPts val="600"/>
              </a:spcAft>
              <a:buFont typeface="Arial" panose="020B0604020202020204" pitchFamily="34" charset="0"/>
              <a:buChar char="•"/>
            </a:pPr>
            <a:r>
              <a:rPr lang="en-US" sz="1800" dirty="0"/>
              <a:t>Meditation</a:t>
            </a:r>
          </a:p>
          <a:p>
            <a:pPr eaLnBrk="1" hangingPunct="1">
              <a:spcAft>
                <a:spcPts val="600"/>
              </a:spcAft>
              <a:buFont typeface="Arial" panose="020B0604020202020204" pitchFamily="34" charset="0"/>
              <a:buChar char="•"/>
            </a:pPr>
            <a:r>
              <a:rPr lang="en-US" sz="1800" dirty="0"/>
              <a:t>Rituals</a:t>
            </a:r>
          </a:p>
          <a:p>
            <a:pPr eaLnBrk="1" hangingPunct="1">
              <a:spcAft>
                <a:spcPts val="600"/>
              </a:spcAft>
              <a:buFont typeface="Arial" panose="020B0604020202020204" pitchFamily="34" charset="0"/>
              <a:buChar char="•"/>
            </a:pPr>
            <a:r>
              <a:rPr lang="en-US" sz="1800" dirty="0"/>
              <a:t>Positive relationships – no blood suckers!</a:t>
            </a:r>
          </a:p>
          <a:p>
            <a:pPr eaLnBrk="1" hangingPunct="1">
              <a:spcAft>
                <a:spcPts val="600"/>
              </a:spcAft>
              <a:buFont typeface="Arial" panose="020B0604020202020204" pitchFamily="34" charset="0"/>
              <a:buChar char="•"/>
            </a:pPr>
            <a:r>
              <a:rPr lang="en-US" sz="1800" dirty="0"/>
              <a:t>WHAT WILL you do?</a:t>
            </a:r>
          </a:p>
        </p:txBody>
      </p:sp>
      <p:sp>
        <p:nvSpPr>
          <p:cNvPr id="41988" name="Text Box 5"/>
          <p:cNvSpPr txBox="1">
            <a:spLocks noChangeArrowheads="1"/>
          </p:cNvSpPr>
          <p:nvPr/>
        </p:nvSpPr>
        <p:spPr bwMode="auto">
          <a:xfrm>
            <a:off x="2339752" y="5580112"/>
            <a:ext cx="4400550" cy="400110"/>
          </a:xfrm>
          <a:prstGeom prst="rect">
            <a:avLst/>
          </a:prstGeom>
          <a:noFill/>
          <a:ln w="9525">
            <a:noFill/>
            <a:miter lim="800000"/>
            <a:headEnd/>
            <a:tailEnd/>
          </a:ln>
        </p:spPr>
        <p:txBody>
          <a:bodyPr>
            <a:spAutoFit/>
          </a:bodyPr>
          <a:lstStyle/>
          <a:p>
            <a:pPr>
              <a:spcBef>
                <a:spcPct val="50000"/>
              </a:spcBef>
            </a:pPr>
            <a:r>
              <a:rPr lang="en-US" sz="2000" dirty="0">
                <a:solidFill>
                  <a:schemeClr val="bg2"/>
                </a:solidFill>
                <a:latin typeface="+mj-lt"/>
              </a:rPr>
              <a:t>Your brain grows like a </a:t>
            </a:r>
            <a:r>
              <a:rPr lang="en-US" sz="2000" dirty="0" smtClean="0">
                <a:solidFill>
                  <a:schemeClr val="bg2"/>
                </a:solidFill>
                <a:latin typeface="+mj-lt"/>
              </a:rPr>
              <a:t>muscle!</a:t>
            </a:r>
            <a:endParaRPr lang="en-US" sz="2000" dirty="0">
              <a:solidFill>
                <a:schemeClr val="bg2"/>
              </a:solidFill>
              <a:latin typeface="+mj-lt"/>
            </a:endParaRPr>
          </a:p>
        </p:txBody>
      </p:sp>
    </p:spTree>
    <p:extLst>
      <p:ext uri="{BB962C8B-B14F-4D97-AF65-F5344CB8AC3E}">
        <p14:creationId xmlns:p14="http://schemas.microsoft.com/office/powerpoint/2010/main" val="280580055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06896" y="274638"/>
            <a:ext cx="8229600" cy="1143000"/>
          </a:xfrm>
        </p:spPr>
        <p:txBody>
          <a:bodyPr/>
          <a:lstStyle/>
          <a:p>
            <a:r>
              <a:rPr lang="en-GB" dirty="0"/>
              <a:t>Final thoughts</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GB" sz="1800" dirty="0"/>
              <a:t>HELP YOUNG PEOPLE TO DEVELOP THER OWN PERSONAL ANXIETY MANAGEMENT PLAN.</a:t>
            </a:r>
          </a:p>
          <a:p>
            <a:pPr>
              <a:buFont typeface="Arial" panose="020B0604020202020204" pitchFamily="34" charset="0"/>
              <a:buChar char="•"/>
            </a:pPr>
            <a:r>
              <a:rPr lang="en-GB" sz="1800" dirty="0"/>
              <a:t>What will you include from the key strategies and techniques presented today?</a:t>
            </a:r>
          </a:p>
          <a:p>
            <a:pPr>
              <a:buFont typeface="Arial" panose="020B0604020202020204" pitchFamily="34" charset="0"/>
              <a:buChar char="•"/>
            </a:pPr>
            <a:r>
              <a:rPr lang="en-GB" sz="1800" dirty="0"/>
              <a:t>Who will help and support YOUR </a:t>
            </a:r>
            <a:r>
              <a:rPr lang="en-GB" sz="1800" dirty="0" smtClean="0"/>
              <a:t>PUPILS </a:t>
            </a:r>
            <a:r>
              <a:rPr lang="en-GB" sz="1800" dirty="0"/>
              <a:t>in this?</a:t>
            </a:r>
          </a:p>
          <a:p>
            <a:pPr>
              <a:buFont typeface="Arial" panose="020B0604020202020204" pitchFamily="34" charset="0"/>
              <a:buChar char="•"/>
            </a:pPr>
            <a:r>
              <a:rPr lang="en-GB" sz="1800" dirty="0"/>
              <a:t>What are the implications for staff roles and training?</a:t>
            </a:r>
          </a:p>
        </p:txBody>
      </p:sp>
    </p:spTree>
    <p:extLst>
      <p:ext uri="{BB962C8B-B14F-4D97-AF65-F5344CB8AC3E}">
        <p14:creationId xmlns:p14="http://schemas.microsoft.com/office/powerpoint/2010/main" val="6492631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7154" name="AutoShape 2" descr="data:image/jpeg;base64,/9j/4AAQSkZJRgABAQAAAQABAAD/2wBDAAoHBwgHBgoICAgLCgoLDhgQDg0NDh0VFhEYIx8lJCIfIiEmKzcvJik0KSEiMEExNDk7Pj4+JS5ESUM8SDc9Pjv/2wBDAQoLCw4NDhwQEBw7KCIoOzs7Ozs7Ozs7Ozs7Ozs7Ozs7Ozs7Ozs7Ozs7Ozs7Ozs7Ozs7Ozs7Ozs7Ozs7Ozs7Ozv/wAARCAFaAPoDASIAAhEBAxEB/8QAHAAAAgMBAQEBAAAAAAAAAAAABQYDBAcCAQAI/8QAQhAAAgEDAwIDBAYHBwUAAwEAAQIDAAQRBRIhBjETQVEiYXGBBxQykaGxFSMzQlLB0VNicpLh8PEWJDRDc4Kishf/xAAaAQADAQEBAQAAAAAAAAAAAAABAgMEAAUG/8QAKxEAAgICAgICAgIBBAMAAAAAAAECEQMhEjEEQRMiMlEFUnEUI0KBYcHh/9oADAMBAAIRAxEAPwDT4hCYU/VITtGTtFRStHH/AOqP4bRUa3ccKKrd9vYAn51ZtEM8rNPAyEY2hh3FaVxitmd2+jm2tmmO8xoF9Noq6LOAD2ok/wAoqKbVLG0ZkmnjhCcZdgAT6D1qQTpNGJYpVdG5DKcg1Nvkx+kffVYA37JP8or0WsH9jH/lFQiY+Jt75q2inGTQao5OzxbW3P8A6I/8gr36pb/2Ef8AkFSZAr4tSD2Qm0t/7CP/ACivBa2/9jH/AJBVDWOotO0Qr9emZC4yoCFs/dXWidR6Xr6OdPuPEMf21KlWX5GjWgbL/wBUt/7GP/IK+Npb/wBhH/kFTV7QCVjZQf2Uf+UV8LW3HHgx/wCUV7epM9viA4bcpPOCVzyAfI4zQudtaSQbApTaxP2T7QI2jy8v5+6us4Jm1tzwIY/8or36nBj9jH/lFBWGvAgqVYtkHGBj/T396lSLXFVB40THb7W8Z5Hb8OT78eWaILCv1S3H/pj/AMor76pbn/0x/wCUUJktNdMsTRzx4H7RS5wTvJ447YwPhXaxa7wfGjGS2QQDxgBf5k+/HlQCFfqtt/YRf5BXv1S3/sIv8gqhFFqn19N7r9WWQk88lcNj8SOPcPhRSgMQm1th/wCiL/IKj+pwE58FP8or29uGt4TIsEs+3ukQBY/IkUBg680Oe9FgZJobgts8OWFgd2cYpkv0K7Yaa2gzxCn+UUG1PXdL0u5Nu9u00igNL4UYIjHvo8RhAfWkvqiH9C3b6yk8DpcFRLazpuEmMdh8vdR9CWMoe1eNWWNMMAVO0cg1yqxMcCNc/wCGlBep+otRjd7HSoygHDAHH4kVTg6x1/TLpX1SyZrfPtjwtuB7j2/GqKUa6Btj34Ee37A+6uREpO0Rr8xVTVNctP8ApSbWLOUOmwbSO4YkDB9/NEdJuIprSH9cjymNS4DAkHFdzX6OpnxsdyZKqD8KGyBo5QCu7B+Ao3f3UNnZy3E77IolLMfQUj2nVUWsXph8LYrH9Wc8ke+mhJXTBJP0MiSQt2VCe3YYqB8b2wMDJriO2bAaNuB5Yr09+aGdJJUHE22c2V5b2d88szEyYwqbhnHw9P8AWiNsb++uhO5WK2R8quPab/SuIbuOysZLmc4SIFmOM8CqGldaw6reG3WAwkn2N3mP60suw8itPLaza5Kt7brPcSXPgrC5/Zx44cL5g8nNd28H6H1mK2icrYXmQFJzskAyPvGaYb5Y445LtkXMcZJbHOBzSbb3s2sQG6kbMcV5A8Y9DvxgUqpf5AO0USodwqwcbaTuoespNJ1kWUEKOkePE3HluM4HpTRbXKXUCSofYdQy/A118juiZSWPuqQ8CvAQPLFVdW1CPTNKub+RWdbeMuVXuceVAKRQ6pm0iLRJm1kxiBgQm77Rby2+efhSd9EYiW51NVOSVjI9cZP+lIeu6rqvVOpNd3r+FH2QMSEjXngfd3q/o2tR9PRF9O8c3ksbRyyMwCAHttGM+hyTTVo0Rj9aN5eREXLsFA8ycVTuNZ0+3SR5LlAsTBXI52k+vpWL33VWsakrCW6CKwXcI1xnb2Oe+fPipLPR31JrW6ur1dl3KYmmcl2jYDPtZx5e/wAqXh+xvia2zULjrjRIBNi7SR4v3VcHefQEZFDrv6R9LhaQQRyXBUrtKKfaB79wMYpHtdItmuHsp/FS4SOctyAAUBxxjtwa8t9CnnnMKzKGOzYwVyrbk3LzjgY458/KjxQ3xw9jbJ9Ja4YQ2EnDDG8AZXjP73fvVY/SjIok3aadwb2Bkcr7+e/elO6sUto7Ro5nZ7iDxWyuAp3MMDn+6atXPTsayTMt23hxNDHzHli0ig9s9u/4CjSH+LHVjfB9KWmvIVkgmjUJnc8fG704JOPfRGD6Q9DljiY3CiRyAycjZ82AGKzTStNgXqwadqCeNDFJIs21mAYKGJIIwfKpLXRP0po4vLSIRT/WfC8PcdhXaWJ5JPABzzQ4oDxwRsNprunXqPJBcIyxnDMDkD5jjzq8k0cmdjhsd8HtX58ntLi08N2UhJ03xuh4dckfmDxRjTustYsQ264+shl2Zm9plHPYn4+eaHD9CvC/THr6QuqdQ6etrZdPjTxLktmVhu2AY7D5/hWe9Oz3OtdaWM9y5luJJw7yHzAGT+Ao7qOsaH1eI476a402aJcQ5bfGWJ5yTjA7eYoPHYar0LqkerQeBqNqp2tLCQ6lW8j5qSB3ploVLjGn2bWQGjFZ115G1z1Lp9mWO2aMKM9lyxBNaDZXCXtjBdICFmjVwG7gEZpN690LUrvUbHVNOVpGt+CqY3DByCB50j3ozUE7sLaaXKqsI44oj24wAKqaJf2us6MIJkWRkQJKjjIbjv7xxU2sxzy9LXCyIEnMGWVeeRzikjo7Wvq9+EIPhyN4bAe/sfv/ADqsp1JL0IkUtdt5NG1a40mCVvqU5SURk8DvgfKnToHTAyyanKSzqfDjweO3J/H86TuoT9e6qu2XJEJCd/Tj880x6F1pY6PbW+nND7C/bkD5JY9zj/Woya5jdh36QdThsOl7hJD7dyPCjXzJP9BSJ0dbfWNXiPlGCx+SkfmaIfSJq1rq9xpcVo4lUI0pA9TgAfgaYOmdEtNCgM17PDFcyrja8gyo9/vo9yR3oO2zEpjGMedVpf2z/wCI1BPremWEgV7qJ959kIwYn7u1SeIk362M5R/aU+41TM0+g40Q61cxWvSeoyTIWUREcep4H4ms/wCkJ2l1e1cHJ8ZBgnuCcH8M04avr2i3ukajpEl14E/hOn6xSAXHofiKQ+hgX1hSx/ZHIHv5pZfaSoVqojB1D1Ve/pq/to7orEI2t/Cz7JXGDx65zzXvRV2dRW009RtH1jx5D/g5AoJ1LAq9UzeIuFYhiPXPf+dS9P20kWsPYrK6QkFyUOGZcZIB9+MVP/nQfRZ+kK1m0/qxNQJzBdAbWHlgYI/D8ab+k9bii6XFxdOSIpTEgAyzegx86UeqI7OfTg9kZBHsSQIzbvDlzyuT7s5pm6a0WKbpeKK7RtssnjjDYYeQOflTpfbQG1QTPVyvMbZ7KeCRh7G/HIq9FqfiReGRuDDBDDOaBX1vBJq1pb2wHh2URDHOcZ7A+/zopbwgAHvWnHD6/YlJu9Cp1Z0abyV9Q09maY8tAxzn/Cf5VnkiOkjRFWDqcMCOxraNa1a00axa4uXBb/1xju59Kx+7mlu72e7kHtzOXbHqTmg0l0b/AB3KS30RRROO7UV0m/ljM2m74livgELTEhUbyfIzgjn76G+J7IyDz6VztZmAAIz2zSM2NKhvaDUDImoXF4ont5v0fP8AquVXBXe2TzkcciuJG1BdKtLu1u2cNAZSjbQyCNioI9SB598E1VGp6ndOXWDe8tqLaTEZPi47Nj+Icc+4VJbNq6W0NvFYyMnhSxR5jPKt9sfn8KQlTI5tL1eV1hnmyY9+Fkk4Uhd7D7ifd3qWKSeHVLeDUryVY5EQiaKTOEPKkZ8hx8MV4/8A1DLdG4SwJmMOXcRAlkZSu4/EZ5qtLput3jxTS2jubeFNuI8ARj7JPu4PPuojc31ZO+nXen3RW2LLdpJ4MxLrje5IVQT3JAJ+FRQHWIAjIjxxwrKyouAFA9mQ7fng1Ylj6kN39YmsJC8863CgwkBpEBwQB7ifdUDXGrRxOlzZMWmiljEjxuCwkOWI8jzXHKTKF3fvOkUbsCsMfhxgYwq5zj7zVENt5558jX09tsX2sq1R8qAC1MUssKu9vZyPWtA6E0HVA5u5HkgsnHtRHjx/LkenvpE02/8AqF/DcxojGNs7ZBlT7iK3PQNatdd01Lu29n914/NG9KWTojnk6pFyNtuAeK5uJVUV9cI5/ZjJrOes+rbrRJzYxt+vblj/AAAjgfGgkuzznfQ7XMaTIUcZDggiskMH/SfWMEGoD/thKHV/IpnhvkfyqjD1rrxnUxTSu37qliw+6veqtR1XVPqkuqWRgliUru2FdwOD5/75rpSUkNFV2Ermzknsn1XftF3cuSp8skkfzq3P0ME02W7N631iNC+0L7AwM49a7inS607RYLcFi4G5PeCAfx3Ue6vvBp/TV0wzukTwV+LcflmnjCFtiNuzNrCZwqXKqA68K3p76lkuXPLSvuY5JBySaNdJdJXmuWgZQscIOGZ8/h60+Wf0faLZhWmV7iRfNzgfcKzKLbKa9iH07ot1q16hBYBedxGce+tDWFbdRAgwsY2L8BxRC2sYLHKQQpGpOfZGKpzft5P8R/OnlBRR0XbM91DpnUtS1a7aC2m2tM5DFdq/aPOT3oNZuem+oVWRyRHNtlAIx7/wNG+rertWeebTdPZoI0YxsyfaOOO/lUNt9G1xc6Ss7XhjvnG7a4yo9xPfPvroR9xFb/Y2610vadSQJfWsojuNvsv3Vx5A/wBaW+l4pz1Vsljw1tEyyZ9c4/OuNJvNb6Vv0tdTB8Fj3Byrj3e+rs97DpHUWtzId3ixI8JHmWAx+f4U9xclJiq6oJX8UOr6uImJFlY8zOGwNx8s17rHWlnbQi00x1J+x4mPZjHuHnSdqGs+Bo8WnW7kmRjJNzzI5Pn7gPxJov0jpNrduy3lolz4iZBf92lWTk9ewVXYd0e6054lSC9SaVvacscMzeZIPNHZJTBZvMF3sAdqggZOM4pJ6s0a36fMN3aRssMp2sCxIU9wB/vyo70renU9PMcsgmMZyA3J2nsT+NaI5HfBitVsXbjp3XeoNS8fUN0W59m3bkxjODhfMDPfPNGbL6MF8TM0zSIsowS23cmOeACQc++mS26j0oXC6dEzfWfE8MQiMgj1Ppj30Q/T+lRS/VXvIxOHEXg/v7j2GO9QlJ/s2qWTqqBMf0e6LHKHEWArhwAN3ljB3ZyPOi1r03pNmyvDaIrqxcMODk/D8u1XLy9hsLZri4LCNftFULY+QBqjDr+m6g6w2V5HO7qWxHyQPU+nzpO3QrcqstpplhGF2WsQ2uZF9nsxzkj3nJ++uhp9kowLWEDvjwxQa81620Q+FcXaFm5Ck+0PkKHr1naXN4ka38KKTgdwT7uQOadQt1Yn2q+LGsWtqvCwRAegQV8bO2bvbxH4oKhiu7dLJ7kOXjRSzEDJ+4VRi6w0GZA0d+pJGduxtw+WM1N6dDRjKStIJHTrE4zZwHHb9WP6V8dOszEsf1eMIowqhcADGMD5VWs+odIv5/Atr+Jpv7Mnax+APJqXUtXs9IhSa9kaOJ227whYA+/A4rrDxd1RR1Lp7TLm3jje0G2EbUwMhRjGADkdqBaj9H+lXqoLWBIWx3UlCeR8R2z5UePVuhbCwv1ZR3KoxA+YFXLPVNO1CFprO6inRPteGclfiO4plJUdxnF2ZlqP0b3dvL/2ku5C2FEw2k8ZzuGQPTnFd9JPqPTnUEMU8Li3um8FyOVY5wCCOOD/ADrR7PXtL1GbwbO5WeTGSqKTtHbnjj51HfalolneRw38tvDNjchmXH3MeK7lrZXnKuLQU8qTep+gbTX9YGoz3bwqUCuigZYj3+XGKZ7i9jS38ZJEaPbu3huNuM5z8KUL/wCkW2iBjgg3MDw0jbR93euqtsyuXpBnSemNJ0OH/s7ZFY/vkZY/M1S6xs7S90C6hnKKwQtGWbHtDkYoG30pW0EQF1arvxz4bd/kf60D0uy1HrO5uNTvr6S3i3lY0Ty8wPgMinT5dC17Zz0HA9xqsCl94t1ZlBGMd/61f+kKeS5vrLR4hlmYOyj1PA/nQ/pv61oXVqW1x2Eux2HYg5H45zV5r+Of6TpbuYAw2sgHPYbVAz8uTSqTUWhvdjvpVxaaBFYaBlnuWjBcrjCk8nP++1K/0g9TFdSt9JtJG3xndLtOOSOB9351W6ee91zXjqmGOJd7OewHp93GKU70SXHWN2ztuJuXyx/hB/oBSJ/Vs72bDoF1Fd6PDsmaRo0CtvPtBgOc1FL+2f8AxGhnS+lstsksjsPrH6wY49nHA+7n50TlQRzOgzhWI5p5/igY3bYtWHTiSdRXNxdhSviGRQT3ycimlsg4WhusXEcdlbX2nkNdSS/VuexYHBz6YIqpba1cQvb/AKRWLwLviK4hJKE+nPY/Gr43CKpEpJ2e9UaeuoaU4xmWEeJGfPI8vnWfy3Dyo93I4cLGinPfAyAK0vUy3gExsM+h7HispvAq3NxbKD/5GBnyGc1PyY9NBxv0RWFpNe3PiyKeT3Naz0xo01pB4syGMuMKp9Km6Q6ZhsdNhurqAG6b21LfuA9uPWj0rEHCHHvqeKO7HkLnV+hXetaN9WtNplV1cBjjIGaH9F6RfaUZYb6HwhtAAyCSQT6eXNNuf1m3fz581JKkJZWB9sdgK0NbTFvVCb1dE+h6zp/UMEQZUOyZcfaXz+eM/cK466WKx1HTOprb24iyOxXs20hgfmufupk12ybVtEubRk9ormM/3hyKQrPUn1PpYdKtbvPdpKTbkjP6sAsce8AEfA1jyqnX/Z6vjvlBT/Wn/j0ajqup2+naRLfSsDEqZH94nsPnWf6TI2h9JXuvMALi9bdHxwq5wv8AM17d6g/UXTvT2iW5LTXGFuPVRHlWP4MfkKYuptGa66WntLaLiFAVQD91fIfKivcicUo8YP29/wDopaD0uz2UV9cSGS7nUSvIwz3Gcc1YuOjo9WjmF/FHFJgiJoh+J9a+6G6nt7+xh0y7dY76BAgU8eKoHDD347im87QM0/NONJEZfLDLbdMROgr26tdSvOnL72jbKXiY8kAHDLnzHII+NR9KXttpvWus6ZIqRidi8THAxtJyv3MD8jVzp2A6h1xqmtxKfqiKYI38nb2c49fs/jQkaXaaj9JOqWl7Hvh8B5AM4w2UwR95qP2dGuoXNPSpP/sk6/ntdUu7Sy0xRc3yscmAZI9Bke/n3UzatbSP0RNb3jCa4iswXbvl1Xv94pZ6Ks5NO6o1TSZHKkxK6tjlgrEcfJhTtfQBdHvEJLEwuMn/AAmio/Vt9iZJqOSMI9L3+/YB6D1aybpKKOaWKJ7Nmil3sB2OQfmCPxoDYxyat9Ii32ho0VpHJmaRRtRlC4I9+T5fOoNC6Yh1jou5u0j/AO+Sd/DYH7QXHs/nTX9HdwJej7ZG+3A8kT8c5DHGfkRSq3VlMjhjUnHduv8AAPeZekuuGMhCafrAGSRxHKOAc+hJ5+I9KnuY06i61VWAaz0dAX44eVuQPljPyqT6SLeGbpdpnUEwyAqfjwa+6StUsenrdVlDyXCieVwc7mYZ/AYHyqsItujPOSWNZF29f/Qnq1hLqOlXNvE/hyyIQpzj5Ujx/RlNMpkvL9Uc+Srux+IrRI5Aw4YGq13ME7nir8OT2YboyLq3pyz0ZrO1t2eWdwXkkfj0AAHl50xdN6hZaXpvhzSEEycKiljwAPL3g1Y6s04XAGobtwRRGwPkCeCPvq/0/edNabFbxfWovrUiDfNJxz6ZPb4UtOGTQb5IWupL6CXV7e+td20KAxZce0DkULt7ebVuomgVdr3czOzDsF8/wzTL9KCx29tZ3EUaq7yEM6jlhjilbQb27t991boZJoyFT2c8sCP51OVqVsZLQ5atqjaPbR6BoEBe8lG3cv7mfP4/lVvQOhLSyQT3zG4um9qTJ4J/nVO1vNP6b02WWW6juNZm5lJJIUnyz7vOoNL60uGJ+sESIDgsnGPlVE4+xXaH+CEKAqjgeXpQu4/8mX/GfzqzZ6iJoEmRgyuMgg+VVZm3TO3qxP40MqY2Mz2DWpunurL2y1q236dd3DSeHKoYBWYkOB8CPuo31N1X05c6MmnWMi4SQEBIyoQA5yOP95pK1vTr+/1LVtQuHZbS2uHVWf8Aew5AVat9L6HBNbm9uo9+5jsVux99GEJSdIE6Wy4/VV1cShUhMkakYyML86oTyxza9DdyIqLLIpkVewI4pimlto9Qjgu08K0EZCBEyFY8bsDvih3Vk9lKLO6s1lzCRG7PEVEg8jnzPH412VS2m+hY1dof9V1+Qah+itMI8ZVDSSHnZkcAUFj6gl0y9ZLu6luFOQQy4IOcZHuxzVDpOd7y/vLqXlnAOe/++1VuqJEfXB7Xsoig455yTigvrDkK3uh/tpo7uJJkAZGGQfWrSRqGVgMEUG6angl0iERSq4RQGx5HzFVNf6qFlfR2Fm4MyndLxwB/D86rKSqwJDaj7hjHFCNJ6VttM1281SOTd9YUqke3HhgnLc+8gUSspRdWsc6crIoYVaHBAxUJJMvCcoppexe0TpC30fXLvUxKHMuRFGFwIwTk/Hy+6mQ7dpzjFJvXWn20cNrdbQZbjU7dXYjnb2K/DjtXEdjGvX/6MuUH6PS0ae0gYfq2dn9o47EjPbyFKlRSc3J2yxrH0f2Oo3BubOdrKYtuO0ZXPqBxg/CrVp07fCz+p6jr9zdw4xsQBCR6F+WP30pazeahYHqO00t5E0yKe3BePP6jdjxAnoPXHbNHOoreDSLzQZNEjSK5lvEi2Q/+2Ej292O4HHJ7UFBXY8vIyNU2NUUENjZiG2RIURcIoGFFLVv05er1O+tNqEJkmXw5Y/AIBXjt7XB9kc81113Y/pTSbaxVts09xsifsQ2xj3+VLEt02s/9N39yr4ivYrSRH4Bc53gjz5VfxqiS7Iqckmv2OWqdOG/1e11W0vmspYUMckiDJdT5enr+HpXUNlJHZTWtndEeKTumud0rNkYJ7j+nuoLoVvYW+p9SwzRxcXQHhPgAR7QR37DvVDSrDb1Doun36n6g+n+NFE32JJfePMgc4rlGKTbC8s3S/Q1dMaNL0/ZvZvfRXEBYuoEW1gT3ydxyPlVG26U8G9vRHqdxHY3Mvim3gbZ7R7+13A8uMeVDer9L063toRZxx721eAPH9lQWAyvbgEYJ+NfRRyf/AOjWxu7WGJ109mCxybwSHAB+yOccUFBMPzTtv9h/qDQptX0xNPguktrZQNymMuTjtzngUG0rTdQ6fEdo94tzZKCFHhYZfTnPb76Z72/htLV5ppAiKOSaTNU65tIzi2tpZyOxI2g/z/CqwUYu2SnllKHD0NSXsCIuGHPmTSx1Vq9zaXkUkMhWLw+MYxnPP8qiseqtBvlBncW0vmsowM/HtVzUrjp27tGtLi9gxIODG4bb7+M1SXFr6vZNX7BkPVWn3Vk1tfxs4kUq5QYHy9DXFn0pon1n68urG6gjIbwvd6MfSl/XtAj0y2Se01SO5SVsKinDAY8+ao6Zo0t5eQxyXDokh52jnA/KoKTlKnseqQ5fSTJa3egK0NzC0kEgkCCQEkdjx86SNLuiIAEdk3D2sHB4pvXpmwaN4fDf2lI3FiT/AEpLtLN7eZotxO1yvb0zXZouNNnRkmqNTXT7G90z6rJCrQumB68juD6++s+OltpmsXFtbXP1hYRklVxz6Ee7+VN9zqh0XouG6X2rgwokef4iP9CaB9FWUtxfNNMdzOC7lvP/AJyT8qfIoyqIqbSbHLQYZLfSIQ6kEgvjOcZ5xVw/aPxqykRWMD3cYHaqzjDsPQ12bUUhsXbFfrazMmhfq1wonDPgeuf5mqNjqlla2dvayt4ZRAuSOM+dEusL5BpEtmTH+s4JZ9pXHIx6844pYsJtM1IW8F7Z7ZMbTNG5UADzx+Jpnk4TVMaOGeSLaQzTalYJboTOhUt9pTkihesaymp2E1i8QXJGxpG5XHnVfRJ7Ww1qdbeHxsSbIHkYEAD7TZ+XemLUrHRtajaNJoBcbSVaNwGJ/nXTySyLTSJxjQO6N8OCWSCaXa8gVYyFyD8/nS/1bb3Gn67cQ2odsYkPmcHkn8aoWl9c6XdjexKbvLyI8xTHp88vUOv3lydokaMRq2MqCAOcfKsyk3HiM1TsG9I9Umz1DEuQHOH8vTv765tSW1B5pHLPI5JJPmc1HeldO1C4trmGISI2GYqPa9+ffVix8F5UkUEqpBdM9xSSb/E5tGzaPGkej2ipnAhXv8KssduTVTTNTtdRtVltZAyYxjsV9xHlU8j4NVigtqivdWFlqSoL61iuBG2UEihtp9Rnzrq4sLW9CLcQJII+ULDlfge4r4NzgeddGTwhzyafiLZ1BY2ltbG3ht4o4TnKBBg575HnmooNJ0+yfxbe0ijcDaCq/ZHoPQe4VYEmQPKvSdyYzS0NZRmsrW/mjkureOVoW3Rl1yUPqPSubvSdNkWMz2NvIkTF0DRg7WJySPQ55zU80sdohlllSONeWZjgCuZD9YkjjjO4ZDE+6n9ilc9PaZf3Qvb2wgln49p4wTgdgfWiN1p9pewiK6topkU5UOoOD6j0qceyvNQvcBc1PbZTSWyhNoGkSIEbTrdlD+Jhowfaxjd8eBzUVxptiLwXptYTcqMLMVG8D0z6VbmugiF2IFKWsdZ2MEhjikErjuqH+dViq2yTf6COo2g1pfqrswjyCSppf1bo76nFJOt4vgIM4ce18OOM5+FUm6/khOyOGMOwyBycfE1DN1bJq0Ya8UCCNsPFHkE/68mkyzxyGjhnV0UZNPtLWH6xd4WNvsAoC8h/u/1or0rotleW0txdWsUjl+FJI8MfzNB9avI9Z1i2jsFdbWGMAFvx/p8qYtBTw4pfDlDMxA2g/ZAz3oYuLmoo6ScVsC9Sz2MWtxadZWwRoh+tJcnkjIxn3fnRLo5oL2a6UlfHiO3a3fb6/wC/ShmraXIer/EjU/8AcBATnsx4q91LaHRus9Ou9PIR7ogMucAnOD8jxTpccjYatUNskMdrFJcSEKkaFmJ9AKzSzkE12vHLMWx7z/zRnq/qG5vLk6LbOuzgTPG2dx77c+7zqlp9rNbyLHYxGW428yEcIfX+lJnnzkooWKpEnVd2by5sdCtSHaDBc543Yxj5D86Zen20nS447drpWupMKzgErn0B7fPzoEelbvd41vdxPIftZBGfnzmhd1LdaRemC6PtLghx2Pnkf78qMucZcmjrTVI1jxJEdkC5qs+d7Z75NQdOaxHrdiXA2yx43gdjnzFTyftG+Jpssk0mhsapmO6rPG3UWpPMxYpdSKATnsxA/Cq8d3PcSmC1RQjjBLCoNckH/UGqpjn67Kf/ANzXlnL4R3jvjisUovs9vFluKg+hgtLRoVXxZg5AxgDAq7b22mz3SpqAZYmGwTRnDRE9m9+PShNtqSOhWQc4zkVJDexSIRuOc+dZG5qVs3Qx4fj4x0mU+oNPm0vUWtJJ1nQn2JQchgexpg6AnOZoiAHBJJ8z/vml7V5A9tncWKdifKrPS91JZ6xGfKTk+nPFb8E7abPD87CscqQ1dU6HaX0b3spdJQAhZf3ucDikm1/SGmXC+JbTeGDhsoeR7jWiX6i81Ky01jhJG8SQe4UdmeMxsjgbSMEeWK2zxqcnR5ylSpkHREW3TprjP7STAHwA/rTKQT3oD0Vj9Btt+yJmCn1GBRq6uraziL3M8cS+rsAKlHSo4XOsNdv9B+qtahPBmLBnIy24c4+6iWiamdW09bliN3Y4rPepdabqnXoLPT9z28BIQdtzHgmtA0bT49J0tIdwB+1I3lnFdF3IZrQUDcd6paxrNvpGnTXMzrlFJVC2Cx8gPnSl1N1s0G610ogsOGmxnn0H9aTRNJqNwz6hNJMx5Yk5/HypZ5UuhuP7C8us6n1Fdok7M6yyAJEpwo5xwP51rtnapbQqoAzjvSD0PPplvfJB4EhmkU7ZXI2oB5AfzrRVKleCCKVPRyVuyK8kMVszCh0TM4znjNXrwh4jHnvXlvAqR8j51aDUYge2Zr9I+v3Eci6NbEorKHlcHkjnj8KS7O2jSBri4fw4kGWbPf3U0/SbYvBraXez9TLDjePUE8H76QJpHvGVWYiNcbU8v+ajlbZbHj5aRNDL9Yv5bhVwnZR6CiKMMDao5PJqqhSFAAMZHArxZzGwIPB8j5VincnZ72BRxxUQnGJonEUc2xHPfHbJ55q7GbjpXW7dp3Bichi8bZWRD+8PX/SgzzkjIPIHeudQvJLq0hMz7vDXYuT2GScfiaOOTTR2bBjUZNezWL+bS9PxqV6YYggBWUjJ92PU1nvUuvSdTapA9lE6QW/CyMcMT6+6hsxvdVkRr+6eRFACJ5AegFFrCxnWJnt7QsicZHOPl51tyZXLSR86lx6PNPtbSzdRdM5OMnYMkCrN71O9sRFYRm2hB7A5Ln1Y+dPHTmkaW2mCWIC4aT9q0qgtuHcEeVT3/SmhzpufTowx/gyPyroYmumK/wDyIWl9Y3r3cNq1usokcLns39KcNR0e31ixe3uEGCMq2OQfWptP6X0zTZTNa2u1yMBiSxHwzRKOIsdpFbIppfZ2TdX9QZ0bo8eiw3EQnMjMRkYxjGe3PvohN+2f/Efzora2ixR4AAJ70LnGLiQejn86y5K9FoX7FbVPo00zULqe/jmmilnzIVzld55J++szvbK50m5eyuo2jlQ9j5+8etfoNRugj4/dH5VS1bpvS9etwmoWquV4Vxwy/AijKCaQ8Mzi9mACeRGyGwfeK8W4l5CnnOe+K0q8+iSJ59tjqbKp8pk3Y+YqNfo+sen5FNxINUuyNyQsCkSD+JvM8+XFTeP1Ro/1GrsQJ7e/FpDdXEbrbyMVjZh9ojGfzFF9MCyxwNFhpIuD8DTf1PZ6lrGkLaSC0Oz24EiTYUI8l9Rjis+0u5bTr39YDtPBPpQcHAzzyfJs0bSZ/rOsyXE5HipAEA+4miOt3aW+mXErHGIzgg+vApYstQRLyG4GW8mx+8pFXerZ4pbKyghYFZnLZHOQMf1rTiyf7b/ZlrYa0nVJLHpy0srLD3Uyl2b+DPaul0WO6XxtUke6lPcMx2iqlrd2Wh2iWpSSW62AyrGMleM857YorY3QvbRZ4s7ScYPdT6UccYvvsLbIG0TTFQrHZxpxk7PZpXvtWthdCwtr7xbZl2kREjB88+R+VV+uOp5XlbR7CQrGnFxIvd2/h+AoJpdigVZA2ZAPaJ7D3Csvk5Yx6R6PieI8u5Mn1FJJGMkAdI++3OefUmhMd/PZsVGWXOSpo+XWNgsinDDjnzpr03pbp3qbTnRFeC9VO4bIzjvg+XurHjyNumeh5Pi4owtCPBq8TjejPE2Odh599aL0DrklxZTW8ss0rK26MuD9njPJrP7ISdK6+lw6B1SQxzqy84zgitmTYsSzQlTGyhgw7EY71swpPaPJzYnidMlLSTMAB37n0q2ziOEFsAAUPsdUtrxWa3lWQA7SR60D6lu7671CHTLeY28TxmSWRe+P9irTIIMapZw6pYzW7gZkiZVbHYkY/nX55dHtrmWCQFXjYqQfIg1rwgutEg/SVlevdWn7yMCOPUj4+dJ/XPTzSznXNPUvHON8qKOVOPtfCllFyXRbDkUZUKyyuzAMe1dMAW79+1UgzYzwceVeCdWOQOaz8T0VlCSyhItueffXUELajdR28Q9hRl29B5mqtta3d6WaCF5FHcgcL8T2p36bt9O0ezDSypJcSH2yvtY93upseHk9uiefy2oNI803RVuZihkCqgyW8yPcPnTRZwRJZBYh4UacnccH50HbUBZdVwSsGWCSLIbybOR2pxaOzv7MwSJvhlXy4rZhjGF1tnlSd9lHQALLW7qBWJSVBIwzwG/4NMrhX43YoVpuj21iri2RgXPLMxLN8zRPckOC5FdRx6kOBtJqWGJQeBXyPHIoYE499S7wvbtSOTOR0TtH86AznNxIfVz+dGndiPQUDk5lb4mpSWisAvFEWt4uONg/KpQgAqS3GbOL/wCa/lQrqTWV0LSWuAA0jEJGp7En1/Ojy0I0XA6LLjhccknikvrTUIE1ARW0njyXMSriBvaRgxxz6HJ491KJXqDqe/YJLI6Z5ldsBQfy+AqXVul7/QIorqC4Myggu4XlW93uo/Zq0d0NGl9FC7RLrXZJJJMcQbz7I95BpV6y0nRTeNHpG/6yhCtFGu5D6898/fTxZa/9f6UutQiBS5ghbcPINjg1V6d0+2sNIjvJAGnlUyPLjJwfKmUb0gXRmtq81qvhyAhB5N5UZh/WpHd7i/gHeqjkd85+8UxdS6do+oWQulu47eWUEox7P8R3pKs5bmydoR7UXILDsahOLg+zu9mhaKryaGLqz2C7nG5ncZ5z2q5pdvJaW0/ihFeaVpCFHCk+QpT0DWZdOhaLxUZM5CN2+/ypji6gtZYsOTEx77hkffWjHODFfZklxI0t28jHLNIzHPxorps3DqDkd6EX2+2v54GYMEkPI8x61JbXTRkMrZGcn1rDlhyPf8fMojS0UctuUbz5rnSdWudCvo50y/hnByftLQuDVVdOc7vOuri/hIUNwT5kVljFo3vJCS30y/1Ve2+pX15d2/7KRg4GPMgZ/HNH5epoz0lY6ahZmeFFkk3YPA7D3UhzTNJGIE5LthQPOj+q2K6etnbFyxWFS3+LnNa8Skotnj/yEo3GK9DXpj3+k6auoRxRy2DNh9v2lHbNFNZu9LjeCPUAWdwHj4Pb41Ws5bKbpWy0651JbJpm9od2Zcnj3c45qbrLRlvundtq6tPYruTB5Kgdv9+laoyaVHl0WpI4X0pxHtMDRnAH2duKz89Srp2gJGX8S4yyqnoPU1zpvVzJ09dWcshMpTanz9PxpdtLB7+4aQISByRmmeX2jlH9lF4Zb65Nw8QXccnaMZovYaVZI6tcoSMdlGCfme1NmidJrcKs96zQoeVjX7RHvPkKYL3S9C0qwNy8MMSx8l3GSfdk96RQk9jPI3pCtbaZedSI1lpyxWtpEedzYLY9w5/33ruf6OtUs7iMqhvIyf3G7H0OcVattS01tWS/0SVLeNADMC2FJOONpHHnwPceKe9M6k0zUZvq8MxEo7K6ld3wpZSUnTex1CdXQg9c6c+l6ZoNuw3XO987e6jKnaMfGnbQbd00q3WVQHCcjHai19ptlqDRS3NukrwHdEzD7B9R9wqurfV8qOwquNfonI7lbwlwvegt1fWCXSWlzeKszYyC+CAPU+Vd6pqVzbyAwmBsjlCCX+PcYFZhqd1NLqUsqqcuxfOc/OnjNcnFdjxxOSv0bJD+rXY+SByG8qkDsewwKyE9f68qbBPDjGA3hjcacOjLi5nje6vdWS6lucbYRKG2Ae4efuo0K4NdjZPIzJtBwMULf7bfGiu3I+z3oXKMSuPRjUslUgw7GC2P/aQ//NfyoP1N08vUNtDE0/heExOcZzkURiu4YrKIvIBhAPwqEXhmJCdj50IwbQspKwdaabaaParbQdl5LHuT76sLFBeQvFJGJEcYYEZBr27tX27gCx865tbkKAh4bOMYrTS46J3sp2ehw6dDcwQxs0dzwwY+XPH4nmgF7Bq3SmmSus9u9khyplB3DPZR8/lTy88MFu088qJGgyWY4ArNut+prHX0tbCyd9iz7pGZcAjsP51CTVfodIG6To0usIt1fO4iJO2MHGf9KZl0HTmthB9XWJP4l4I+dQaff2TRLAHSKRQFCZ4+XrRCTUILdAlxJGjHtuYAkVphHHwJybbFLWejNS05TdacfrcHfYPtgfDzoBbaxsfZIWRgcEGnX9KR67rz6UdQS20+3j3SSeIBv7cAnjz/AApkveg+ntSski+qBWVfZmiOHPvJ8/nWKcIt6KrrZjOtp48oukIJIw23zFBw5XOCR7q0vUfoquomP6Nvt6/wzLtI+YoDd/R9rlspklhgZAOW8UAD45xQUGlstHIkqsVkmbIIL57ezRGz0q/u7hcsIl/jm4FENP6V1W5iMtvZxkKeGd+D8KIJofUMSnfp27HYK6/1ocX2kF5peiza6LZWN1Zu93HcMzZmlHCxgY491edU7rjXbe2tG8VxGBleckn+mKEXjanpwDXEHhbuBlhk1XivruS4WcRZdRxk0eVRaok+UpcmFk0y9W8Amjk8RzgbkPP9acOnNHu7KWS5uJBHE6FWiI+17z6f60saf1Le7kWOVopY+8UkhKv8MjimLWdfUdMTTwkrLIBEVPdWIrsSjbbEldiDLbR3WrXRtQRA8x2D0GeKeOnNGiCbiP1UZ5Oftt/QUtaBYPLKojGXYFjnso9TTZHozmFGuLqV22gbVbAFHHFyldaOmw3LIwPsAGsy651e5vNbexZyILXAVPeRnP408W0cmmXEWblp7eWXwnEhyyNg4/Lmkn6QNHmi1x9QtlaSCcAttGcMBj7uKvllcaQ+GlLYN0+7CJtiXDZyc+dHrXXJYrUW7xhHWQSRTJjKN+eKSRcshAxjHemTpixueo9RS3VW8FCDLIBjA/rXnfE+Vo9yPkY/j4zNzsLxrrTYZ2XDSRqxHvIqCX2ySOwHbFWrWARWqRqMBQABXrIoYt6963RdHgy2BHjhcnxYEZmyNzKCazXW9EvNGu2MyvNaH9nKo8vQmtaeBXB4865FsEGGAZTxg+dXuPoEJyizEp/q7qscUZkkcjsMfACnLo7pLUbO+ivb5PDRBuVVbDA47Gnj9FaeFbbaQpuHJRAp++p7K1VE2oSfIsfP5UjkVlkb0XI1xESe+KBTft5P8R/Oj5ikMKoXXI+0dvf8aA3Axcyj0c/nWaTs6Ko7EEcoXIBOBV2ziO4oOAKqpGI2jYDG4DPPHxohF+obaMFW7NWmT+tGetlsRqB2qleWsDIXdQMc5HGKvgcVV1K1a6sJ7dDtaWNkB9MjFQUmmWcdGTdW6yb/AFKWK3djZw48MA+ycD7VALe6iVy+MY8wO1O0n0f6nNZXit4aSeGfDAbO9vIe4Vm89rqFtcfV5IJY5Q2CjKQc1mmpS7NfiLGnykrGvS7YXj4hmVpEGVT+JfMV3eaPqd5400sEqqinLP7PAH+lFOidDntYzqGoJsmdNsaEYIB7kj1prkxKrQEbg64I91acWBuGzP5Usfyv4+jLbLSrptPW/sIpLra5SVY0yU9OB5H+VPPR2odQCWOOa1nksz7BE2E8IDjIzyfhUXT/AE3e6FqzOJN1o+ezeWOM++imuS37W6w6crZfO91OD8KKx0rIt7GO5miQ5aRQfQmkvqO8W+6hs9EUkx7TPPg9lHr8gfwrO9Uur5pjGHIIbHfPPxq/02L2z1N7+83SgxlHR25ZeOMny4pVk0Nx9hfWNavrkeHpitb24G1UThsfHyoC+h6nLZXF885jihUs7sxPyz6k4FafZ6Posm144o2kAyY1l3AH4Zqt1wQOkrqJEGXKLwOB7QplGTVtgWtGfdKdPnVryGW8dnQk7Vz3x/Kn6Xp61jzstowCOwUUD6Mtphb+PHwIB4Y/vHOTRbXeqW0qKOJod11J9lc8Y86th1DkxJNt0J/V+i/oqSG8t8LG52sB+63eqU7y39hEseThskY78cUw6lqUV/o19aX0DieSPMTYPssOQMeXbGaWNFkLWTsc4iP3nyArNmceVxHV0NPS0SWVpLdXUojjm9lc9229/ln8qPw6vp1xIY0uAdvckEYpY0vpi+1CNJdQuXghC+xCh9oD0z5VPN0dCH3Wt7cROOxb2hn8K0Q+VR0hWot7Yd/RFpDeC6inldXfxAm4FNxGC33UYW3iZNuxWGOQRmkLSOoTpeqmz1T2hG2xmTJz/exT9ZXNreZeyuI5QBllB5GfUdxTwnFqvYrTsG3HSmhTyl5NPgLk8kLj8qP6TpNnp8IW3hjiB5wgAqBrRpJtwdg2OB5VOlzJDtR0ORwa6UU1oPJ+wtwFqrcXVrFPHby3MUc0v7ONnAZ/gPOvUkyoJ7kUm9XG5vXmubaJvF0kxSQExNl3DZbZ6jAA8/OoU0Pdjbc3NtYw+Nd3EUEWcb5WCjPxNQrqumvvC31u3hrvfEoO1fU+6gHVl1JqfRtysFvKzzxrtjEZL5JBxihZ/Sg0/VoJoJmunTxraeO3JEy49lcEHBHbHzp6a7Ah3e5s4Qn1i4ji8VgkYdwN5PYD1NXLSa3ni320qSIGK7kYEAg4I+INI959fudQ23UV6yw39rLAscLGPwhtLNwO+c58+1E9RXUtO1u2h02NzZSMpkjiUghnkJd84IIx3BIwO1Tk7HSG3ypcuv8Ay5v/AKN+dMQ7Uu3X/lzf/RvzqTHQSVVNtEcc7B2+FRxSOin2cqGyAfKrESZtYveg/KvCqquDWiL0Qa2WbedZV47+YqU9qFLvjk3qdoPkKvRT+LAXA3EeQ86ScK2h4SvTJ8VVu4d4B25AqeRmRcqu4kgY+ddMwVSzEAAZJpE6djtAZ0XJCjk811Y2W4+K/c+XpRJ4ElGcd65GIjgcVf5LVIk472Vb23RIsgc+tK+qC8mtJ7e1BLyjYcd9p7/0+dMWpXQERyaW768mjs7uW2B8RLd2U4zk4I/AiqxT+N2K9sy/UpzHefV4DxC2C3mT50VtLlEiQzFpCANu4khaVxlnJzljz3q/bXTBTvPavIyqVaPoPDjjh2h2lkgOhfpTTi9tfWbqXKsSHU8Zx8cU0WV7B1H0+jTou26jw6+h7HHwI/Csra+ZIHjSUhHGCoPfzrRuiLV06ftlf95Sw57Akn+lX8O9p9Gb+ShFJNPYMubpejFkhjYXDzjdGuMBcfvNz/v8hVjeXWo9V2kuqKqyBMouMY4JX58/lRm50SebWZJb9Q5VyyEnIYeQ+Ar7UdHnn1CC6hC71GCc4I9DWpQklaR5PJdHnUD293ZTvEw8e09okdwPMUvdO2gSdU2K6NNv58gA3P5VxrV08OtX9vCxUSnw2HqDgn8aKdPJ4TxOVYjLMcemMD8TU2+WVI7qIR1jqH9FaLPdQKGlVvDQMMANSfpOtXN3cNLf3ksmew3YCn1AFNvUGjjW9DktrUbJ94kXPAz7/lWYyRXelymO5glhlU9mXFN5cZvSZr8OWOLuSsddS0m0vLCK6hJE885jjCjJfAU5/HH3Vd6SmmttZt1uS4Zm8I44yT2yPOlrpaa7v9TttgdvCmVlAGcnIxW7y6fazTpcPbxNNH9iQoNyn41lxRkux/KeOUvoSRwgIMjmo3gUkKx780FTqqSTSLrVodPMllaOys3i4d1Q4ZlGMYHPnziicOu6Vc8x3cbcoD34LDK/eK08nZk4i9dXF3L1fPpzTyQ21tarMqJwZiTg898DHYetD/023gxm3VryA2090ssrFCwjbleR78Z91M19qHTd0iT3dxbnZtCSE4IDdsHvg4PxqskfSk8VvboLKWKNSIlzwodS2M+8AnHuzTKbR3EEfpyS1vrh5oZGVre1aKEyDYGlYgc7cjnueeBU2ma7d2t7eWtyhup31GSG3j3ErGqxhyAQM/hRYnpX6vNJJ9T8IwIJdy8eF+5/+ORwe3pXkH/Skj/VYBal3nJ2qCG8VR6992KRybCo0TalrF1bdOx6jFZ7ZpGjUwzNgxl2C84B7E1WPV6LM260PgJfLYOyvlhIR3C45UE4z88VL+mNDuNISLUGtooZEZhDv3LtRu4IHlgH3VN4vTsd3HJutRMzIUI82YewfTcR2PfFKNQYd9i5NL07briRvVyfxpglAZCKXpRiZx6Ma59HLsO25AtIs/2Y/KonkjGckH0qNJ9ttEAeyD8qqFXlmDhiACdw8jVoQ1bIylsmmk2gBWXHO7NcRarYadC31y5jhOc4J5x8O9KnVuvNpjxQREGV/aYeg/5/Kq9vbW+p6dbXN/Crl1OCx7ZPArJ5flLCuNWavH8d5Psxs/646faURpfBmJxwjAfiKNxSR3cAdctG4yNykZHwNZbqOgMlvM2lxmJ0HCNyGHnivOjuuZNPLWN5FcXHOAiYJX5E1LF5CybK5MPHo1kcCh985iOewPerFrdJd2iXCKyq65AYYI+NVbxPrSAoc49K24u7Mk+qBd1+uhfJNUbS28KQ4OQScZ955ouLMiEg5ya+W2jjHbk1s5LozpMzXXvo6uHu3uNKdNrnJhY42/A0JT6OupZjtMCKO3Mi/wBa2LwQCDmrEcWeTWeWOHZpjnmtGe6J9GLQKs2qyo7L2gj5B+Jpxs7X6o4hQcYwMDtRk4Cg+QoddXgWYiPGPWjiVWkhMmSU3cmALaGDV9RmtL5rtNRTdlQmI0APGDjBzmqxuZdKv7mwvZUxDCZkk9VH86JaX1TNLqjadfRIkhJCFeMeg9/xpF+krUVuOpFtrdtzrEqSbfI5Jx+NS5NLkmcoqQHub79IalNfNGTu8lpi0+06qvIPGsrSG1ibGPEAyR5d6o6M1hpoM91GJvDGVixnxG+PkPfXR6qvprwzLfSI+c4WTCL7sdqlGaUuTG0GWHWdh4Zl06K5QcExHk/j/KhV7rkmrXSWUqvYqDiRSvtD1J9fcK0Tp7WTrOnjJ/XxACTjAPv+eDVDq7pVtbsfGs1Vb2DLIccuP4c1eTco9i6s96L0XQbctc6dLLLOnskyrtK59AKccVivTd3c6fr9vFqMc0UlvKN3BDAe/Plz91bWpyM1BMdAA9KhNLu9KgvXisbuRmZAmWRWOXVWzwDz5HGTXcnStmdQa4QmOF7YQNAgwDtBVWz6hWI+70o7Xx7U1hFhejlFnbW/1pN1s0REotwGcRnKhuef+eK5XRtNm1XVdOS/TN6vizWnhjfGCmwsp8gR7qZi2wZNJsmn6kuu2WvJbyF3uJUuIVjw6xMMAsc84CocD30TrL9x0at1DKst8TI9lHZq4iwFRW3Zxnkmvp+n4rO6+vTaisYk1FLv2ouC+3wwnfzz99DtPs9ajnge5/STxtJdLOPHYnwycxY54Poe/rXEdl1CNJkgl+vvdxXcPhy+OSJIQwJ8+4GQ3r5UDgiOj/DtYoBqAxHb3EG7wvKY5J7+VUV0G+tr5GgignSB7fw/ET2ZQihTISGGGA3Y4PYfKO903qW5sdSVp7r6w31hUSNsJIh/Z4O7AxwMAA98++VLDUB1BaQRS3C201ujSxtctugMZB7Z7NkD76ZJAGuaUv7K/fQWbiZ/8R/OjIimJClQB60HnGLiQHyc/nXTqqOjdl5Vzbof7o/KoYl8FG9tmyeMnt86uQn/ALeMY/cH5VTuH2grgd+9XhtURl2ZR1BfG96ku3l9lEPhqPPH+x+NNmiTw6hp8CwpuSHCMPQgUm9Wwta65IpHLyeKDjuDXHT2tXGk3zGIbg/Dx/xH+teN5WF5L/Z6uLIoJGhXFxHYvuuZljRsKodsZPupE6sght9YhvkhISbIkVTgkjzpsFxpuqXlvNfwtHdQ8IkvYH3f61cgsLWfW3uNRt1ntkh2qmwtg5yTgD8aw+NBxyqL0/ZoySXxt0F+i7+K86biSLOE9khmBI/pR6GJUXAHFUbObSrGP6tZhIsEDwhwR8jyKJKMqCeK96Go0eRLbs8ZVwSaHTSBpBxjFTyO4kIfO31rn9Szd881eCrbJvZX5Y8d6nkY21o0nc+QqSOJA3Hao9UiZrQFDypzTOSbSBQDvupba2kFtJIxbs21chfjQHXZ9bmyNLs5pIWIxJFyG455rjWNCsp7xjc6g1rEwyQoHc8nk5qpbTy9LbpdM1ZdStZOGtpgQ3xBx/v5Us3JXF6OSXYFtTqEFm+uPIRNHcKkZY5BIGTVG2sJprkz3DiS5lYsWZwMk+ZJq71N1FFrdzY2lorRW6e3IrLtIc8EfIfnR3pfpW41aVbu4fw7IPwB9p8eXwrNKP24odvRc6f6Os7iAz3rrOxOCitlV+JFW9V+jzSbqEi0LWk3cMGJB+IoLrOpJ091i1tGqJChVl2nGAQPZq5d9Wz6jqS6dpLsOR7WPab+lUi4JVQNhPoXQdY0NrlL9ovBfhQrZJI8/cO9NBuSGKoOR5mqlgLi1so4Z5muJgMlj76leQxsGK89zVoRVCtls6bZ3hWa7tIJpF+yzoCR99XiQFqvBMJVABxx5V0Qx4Zqi1sonomVgwr5hkVGGWJcGuvFUiloKdrYKvHuraXxB+tQdwPKren3YvIQ+CPjXkm9wwhK5P8AFUlpbLAMKAB6D1q0muO+yaT5FoAAV7ivq+yKgWPsCuFgiWVphGokYAM2OSB25rvvX1cE8waXLri7m/xt+dMlLd1/5c3/ANG/Ogzi9E/6lRn90flVK8YB157mpBNtiHwFVXxJGzNnPlW+CoySZQ1jpu26hjjDkJKgwsoHIqHROhbXRJzqN1MssihmcsBt588Gi9iZFzjkZqtr15LPLaaUF2tcPlsHyB/391SyY1y5Fcc5NcSU6TF1G63E0bpDEcRrv2lv73Y0Qi0yK2lNv4jh7jJ7AnaMcbsf7zRW2gS3gSJBhVGBXU3ieGTAF3+W7t35rC4qe32aOTSpPRS1G3hFq8z2xn2LnYACSPnQN9UOmajZQ2beLBeKz+G7HCgenp/zTWpDoCCGBHcedJGraFbtrbW7l4w6mS2dWIKknJA+eT/zQXjW/o6Z3Ou+hniv7W8QIx8OQ/uP3PwPY1VYG0lGYpJC7dkHYfE8UvzW+q2cezwlv4gMZXhx8QeDUceszHTHEN06A5BSQDKn4N2+HFLHycuF8cse/aG+CGRcsbHVdm32Tz6VBdSeKBDkYPequmXHjW8cpypZQSD5VIHDSSMR2GQPOvRUd2Y2xR6h6civL+NrnUDaWwGHOMk+uKWom1Gy6iMVrZmCxVtkMsgPhmM9mLHzI5/lV3Sb646j6ruHui6Rw5KRkEcDgD3USvtStrTVJf0ovjCKEG0jf7DknB+dJOLl9ikJcXVCR1Ayv1cXzFgBBmE5U8d60HQupodL0WO0EUlxcq52Rp5A89/jmknrpI4eqPrUMYijmijcLgAA4A8vhRvpGaCe8Z2BEojwg8v73z7fjUqbmhZOlZPrOh3/AFJMdQmtLeCYL7ChiGYDtnuM0J6Hu30rqQ28yL40jeE+8ZZOeacrrVINNXfO5LeSDk/6UE0vS5eqNXnvUjhjA+25XOD5DHmcU+WMYP69gjJvs0oRrw2OfUV5LCrjyz60j9VatNpF1pGjWl1IpjAaVxwdvYfhnjmnJdQszcLai6hecjPh7huPyrlLYaOdjQMCnr5V208oPtLxjvVlduOQK6aNWXHFNy/YKKKnx23H0rphI7eGMgeZqZISpwKsJGFHYUXNI5RsiigESjnJrvcUwBzUhXIrxtqDJqV2UqjxWfBJGD6VUuWPiB92NverPiKe/Y1DNbiUYz7PfA86aNJ7FfRJGSU3Bs5qZeF5qjCWTKHIA4AJzV8fZFCaoMWVLm6kXiNPiTQWUkzOW7ljmjki+3nFA5/28n+I/nXSqkGN2WxaiSJCPNRXZslSL1zU9sR4Cf4RXUpDREDzqyk9EmkQWVuASSMCgKXKXX0ieGy4NrHtAPc8d/8A9qYLd/DG3NJvUUouerlWE7XhjVSwODnv3+YqPkTcItstghylQ365q/6HtY5RG0i7sy7e6oO5/L8at2N9b6laLNC4kicdxS9DcS3Nms903ivJGAeMcemPvoJouoSdO9TNpjyZs7ogx54xnt9x4pJ4WoKcQxkm3E0aKNYkCIOBQPqn9VDb3YxmGTn1wf8AgVDqnWWl6OSj3C3E54WCA73J+Xb50m3mqajr2o/Wr1AsERzHbb/1cY9XbzPuqSzqC5MtDFKbpD0JY0hMikEYoLHo63NzcXK4ZZWBaM5Hb+tVrC98SMRO+7GPbAIB+GaK292IAw4PpivRjwyQUlswvlCTi9BGGJgnKlcjsakljCxjA4PvrqGdJkBY/dXNw6BchiR6ULdnaoFzQxI7SCNQ57sByaHTxssTyNF4hQFgpXPOPKrHUGrwaJphuZslicIoHLNikIdW6pfXat9YEY2/s1Ax8KM80YKmCMJSei1Dot51dp180kBS7hfxELLgse23Py7e730u2F3caZeeDIrwyRtjB9kgitAku9Yfp576TUIY4kHCW6eece0fnXF30bpt9BLbG9lOoqodnft8Rx259ayOLfRbrTK2lNa6nHK1xiW4lz4gk548se6qtnp2rdO3jXUN3CkIOFkZuTny245NLtus+mXTxyN40SMRvjOQfeDTRp+r20ki3Nwj3kqqqWsIzh2PGT7+1M5xaSa2haaeip1dPPrOux31paXIjESoJDEw5BOfL34pq6S6dmtmF7qKbZk/ZLkcZHLcfHFTxXmo29/DbX/1QSS/+mEncgx5/d76IyX7RcA4po41J2gN1oIXFzHDwWOfQVFHfBF9vJPkBVTxkmQE9/PmuQ8aSAFcVdY1WxLYTW9ZAHaL2fd3q6kgdQw4z61muo9azf8AUgtLdgbWE7JV29z5nPupnbWTlUhO5ccMD3qXx8/xKcnHsY2cCkfr/qKaxji021fbPcjLsDgomfwzz9xpjGpBbcM3LCs/6rgm1jrS3USJhoAVHbaBk8/Ol4SiMmmw10rqs8s0lnNcltqJsDNk55zjz9PhTW90UXG0sQKzC3sp4upPq0bO7oylSBjceDke7v8AKtLd3QdgT50cafTEZQ1TWk0aykvrmNiqkBVXHtE9hVjp7qqz6gjIiR4ZlXcY39PUHzH9aUfpIlM+nWcaToEWceNGGGRkHBPnjv8AfXHTWsaZ0/ZyX083iSzgIkEaguqg9z6Zz+ApMjuVDRtI0CSYA96DzHMzn+8fzpZufpDhaQ+FZTNn1YCj1pcG7s4bkrtM0auVznGRnFdNxpUGF2HIl/7aPH8I/KvgfKgFh1bavqDWFxH4QjcxLLnIJBxyMcUeuLm1tU/WzIue2T3p1JJC1bOWUbs5Ix5VnuHuOpb+4bhSzhTnj+EU0XutkMGto5HjUEnjAbjgc8+lKNnexL49zIrN2J2/xblIrD5WaE0oxdmzxsclcnoblXwYliQ8KAKE9UaKdYsC0Y/7mJcp6N7jU1reyX0ZcS7cHDIEA5q0ok7LKwx7hVp/yPjx+jvRnjgyXyQkdKwW06SO9pJNPF7JjVgiY97E5o1dzEqha1t0jtgWSFJwVJ9SAPnQO7iSx60lSRI3jmXcRK+1CSO/Hvo1ctBFbysqadkxsAEQqe3kTXkeRTmmumezhf0smt7g3BWdZZrnjB2Q4jUefPuotEjSDvgUsaNK91phWbeywHB3SbIox35x3PNFLfVWt8CKJpo24VwNq9uwzXoeF5KxN45vSMHm4OSWWP8A2M9vxGF5zV1UUEMaVF125jPsWQz6mT/SuG6p1EDYtrCPeSTW2Xl4f7HmqLCPVXTsXUdqkbTtC0ZyrDkfMUm3XRUltJE2mXY8WMbX8fs3v47fCjh6j1Mgjw7cf/i39ai/S90zbpIoCfcCP51N+R40vyZSMpwdxCWlaZ4OiPp11Is3i5MmBgHPp91UNasp7K3htba4nmknGxppJBkIP3M+Q/pXL67MOFgIXt7L4/lXK6wUbIs1HrluT88VnzeZjiuOONjpcm5SfYG1jSfq6xeAsjxtGEkkVSRvz3+H9KFW9xPpOrLFITHNEQ0behp3XWgy/wDj5P8AipS62kjlmtrqNGjkwVbPnjtWbF5M8k+LjRXjCtMf7bVZtRt4b4iBZGTBITJHqM59ahvZNRI3WwikJ7h+AKU9Lu5xYEFpVRQCixNtJYgHk/P0o9BrkKQIJlnLAYLBO59e9RyeR5OOX1kPFYmto7S812P7VlAwHkrY/nVTUOpr9IZEbSpUmxhGUlgD5cYolHq9jL9m4x7mBFTxSxNgxyI/nwc10f5TyI/khvgxPoTNA6duQxmupRG8o+y4OSD8cc03C0mC4W5K4AC4AAHlV5WB4PGe1ckRQxs7kIq5ZmbsPfWWXnZ5StSodY4foEPp17IWVr9zt9CarQ6Pe2tybqOZWkK7cnk49OaPwyx3Nuk8GXilzsfAw2OD76+8IpGqxNtIPJIya5+V5EXuTO4w/QKsLe7t7yW9YEXDgAM2GwPgMe6p5LzWwXMs/B+yUUAD5Yz+dEVlDAhcMQcHB7GumJI7AY9a7/W5/wCwPjh+hXk6e+tsZZ5fE3ksTuzyflXy9KxnJ8TaD5EZpgSBFlLqdue4HY1Jx2zU35WW+w8IP0K8nTjQkNGI2x3wMcU1WaGOxgQ8FYlB+6uCgC9/nU6fs1x6CvR8LNPI2pEpwjHaFOLTEOqXj3LuqvO7AbCMjcfPtijICMplGXGO55/Gh95fXf1qaOJUQB2G7ue/3VSkWeYESSMQe69gflWTM55JPlICyQh0jrU9SumvTbWz+GqLliACSe/n8ar6bpUzSicTmJJSRnuSR6jHmSOarSRy29xvSSN9/dXPNEYNaNvAiSJHKyfYyeFHpwOeQK9hY1Hxorx0m/ZP5HKVyZwbibSnkfODHwyA5BPpVhr+/kAKzlB6Ioz+VDHD6lqCJndufxZSOwGe38qPxwjaP5Vk/kpQUo2lyrYIylWnoUdSuZl1+J2kcvEoyd+GGc+fzpmeRmtGJuZHi2bSrSLIDnjuORQLXtNil1yAI7pJcYyQe2Mc0Slt/q8iwtIZjGoJdhzn496zzcZRibceRwxNgxJZNIJjlj8e2U5RfLd/E3riitrctfR+KvisiON7tgZ9MDyHlj4V6AjDB5Fd6IjLHeWaRvKY0ZxxkDzGTXS+6tLYsMrnBwky6qhh8a8ktFcZPFW4oADnJx3xUzRgp7I5rFKVMx0CTZ+751GbJt3rRlYsxe0SfjUEgRARXLIwUCZLVkBJ7CuJI1jged2O2NSzY9AKKEBgPhQltQsrxpLKVJEMn6vnzzx8u9Wg2wULtjNJq98FDvtdjwG4C1Y1i28K5W2DGWOIAgP5E0ZsNFt+nbCaeaYOoyzOR5eQFA7HxNV1KS6cvmRsIo7j0+4D8K2wmpzco/ikNQe0m1aK2JmUZY8fDH/NTyQgdhiq+o6Vb6bpst7G0iSxIMMr9z76pSW088EF8jvLHImQUBJVsenxzWdRU3yTBRceNd2NoOfMVz4MbNyAT76swQkxK7Aq5HINTCARF3FvBOXH/u3ZXHoQeKVU3TYEVGaa2heVJpECAn2XJH3VNp8F31BbQHUbqaNJ5NsMCFUZ182IJGQPnQ/xG1G5i0iBZFvJn2yJwyAf3T3xj1HatImh0HQ7ax+v/V0a2GIJJB7QPmR516Hj4FFcpFYuSOY7HT0tXgMcVta2/soY5xhh7/TmlZ9XllkMlrbxQxsBtQ5zjnGee9Xuu7FbywsBazKIJJg0mDkyKBxz6DP40JSMZ7cCp+ZKP4gcmui1DqzJlZLNlA84yCD8uKuQ6paTNt8URv8Awyez+dDwhAwPOuZIlZcMgPpkV5jjBhWWQwK8TgEYz7q8eBXw3Yj0pWWOSFt0LOh9VOKsw6vdwnDt4g8/I0rxfoosqDTwujZ3Gp0/Zr8BQqPW4pP2qlSPMjiisTK8SOpBVlBBHmK3fx8WpysM5WkLtxEzXkx8vEb865MDPgNu2Z9rZ3qWeQi8mA8nb86kt3BbaTg1Dk4zcjKUG02P6wDGGeNc/bTb8M+tTtafWAI3iVl8wRRGV44oi8jBUHcmh7azYRZ2uzkd8LTZM+XNLkOok9tYQWiFYo1Td3wO9TgDGAKU9X6ru1Oy3WNAec/aNAZOo9SZwZLlyCeQpxXLxMuT7SY9DbplrPrXUF1qAMf1WwJU5bjz5/Oq11qMCTSPJJ7TsTtA7D/ijHQkaan07fWyxxtKrttlKZcbhwQfitI9wrJcyIwx7Xmc16EvHimv8Bcm1x9BtddtVwCrn4Cr+g67YQ6u7XNxJbw3CeGcHaTxnk+nGPdSh4LgFxgqK9eCSeEZHHcc0+PHGErQtGrW1vDdQNLZ6naSnJ2x+ICcfH+oqslxvUewynzDDBB8waROnrK8XUFVjgMMnPpTxHFtQLjG2vP81YlJcexaO2mbG0edVpQd249vSrewDkDmozHuzuHBrBFpAaAN1qs8dy6QxtsjyCQuSSO9LnUGqiTYxhaO7jIIbG0lff61oKWse3hfPJz5mgXWaW9vocsz28bykBEZl5Unjj8a34M0OSSickLEl/fa94EWHEEajCjjJ/n6UZjS80yHxLezAIGWfvx6Y8hXPTNmPqyMVHsgAcedM6KsybSPZ7fGrZssYviloAJuGk1zp54l2xyswHJ44NEtNtRZafHbb9wQd/nmrKpBFGI0QBQOMeVU5pSZtqZ2jg1gcrXGPQ1kkpTJ2+Rrnf4cbM3ZQSaqSXllAxaW5RSDyPOhGtaz9dhWz05gRKcPKx2gDz5P51THhnOSSBVk30bLPc9cPdyNtUpK+CO+fT76fuq+lpuoJreWC5SIxAqQ4JGCe9KXTuo6doVy5s2iuZDGIzIx2knuSvoP6Ve0e61KHWpLmXUHkjWNpJkaTIYngKAe57GvYc4fgWjraDYFj4C6DJuMFuoRbkfuyAZOfd/xQxrJ4rmS3k2loiMsp4ORnj76papqlzb3UK6dpcq22Qbh5HBLc8nHP51ce5jivI4bIwvayDd4udm0+a4Pn29KxeReRPjX+bJ1ZP8AVlVcn8ajaEMpHGfKrKygquV+1Xaqp8q8ltpnUUlhTYABiqslqpz7IINFngUjI4NcmJVHYGuUmdQAkt9nK5NMdoMWcA9I1/KqjRLg4FXoRiFB/dH5V6vgSuTAkLd3xeT4/tG/OuEco2a7u5Lf6/chpQhjkIYOwHkDx7uRXM7xxLEdrSeK4RdmDzz/AENZpr7NAo+1CZ3tNi8qSN3woU1lPcxOsMRbjkgcCjNpdWUqkvMkZBKMkjBSCM5/KrqXthCuPrUCqeMBxjPH9R99GOSUFSRSMqRn97p12gJMTDHGRzQ8adcAhnhfZ6lTWlXs1kEgZjuS5k2IyEFScE9/TANDytlqECFJ0hUkhQxAJ5I9fUVph5braDyIvo/1JND1CaCadIreePI3g43DtyBVO/s1v9VvGgCeEZWMfB5BPlV6K100XSwm5R96FlcMAO4GM578irUKWMR/VXMRUee8d6bJ5XJaQoEh0aSBCrtlT3AFFdItoo3dRaxsp77lBq0gjcOYHEoXIYqwPyqpbdQ2bGKL2ovEwVLgAAEMQSc+imsssk5oFhgQ2kLeIsaRsfQYqcEH4H30GvbtLe4WF0dy0bSezg8DGfP3ipiRfWCNbtlZFDIwOODWZ429sNhNioGSQAPU0NvNcsrSURyS44zkDNCLvSdQBU+M21uOCTz8KqJ03JLL+un2Z7luDxweKvj8fH3KQAv/ANW6ZG21Vmf1IXih3UerW2tW1vawxuRvMjbh2wOPzq1H0vpYj5uXLY78gVb0vSLDTrr6x9YDkqQA6kd+/wDSrRWGH2jdo470KwMGmwhlwSu4/PmiEcDR5z2B4r46rbCRIipAY4BGMd8Z+HFey6nZYDCdNvrnjtmsuTnLdAo4aFucsTnyrwWs3hsFXazdmYZryLVbBwsguEwwyGJwMd8/79anXU7VXZWuY87tv2h344/EVGpr0FLYma1o99BcbEt3nDc7o1JoM9reKoie3kTByAykYNaP+m7VoryVGLpaDc5TBBG3PHrxUU91Z3bKgmhdjwF3AnPat2PypxVOJRtGeS2F4UDBe3vxij2nAJ4OoPN4sysQsTeg8z6elSyR2S30lmZZFdGIO8DaPZ3Z+GDXiWeyQKksR3HC4kA3c47d+5rT8qkqaF5BuDWILv8AU3CeEHHJzkUUWCBYVEeCoAxzmliCzhNzEwuYmiY5bEg4wCeefQUbu9StrCyFySWhDBf1fO3nH3CsOXGk/oKEMcDjt76kWT3UJh1m0uHkUvs8OXw8udu5sA8evcV22uWEMSkyhizBcKc4y20E+7NZ3jnfR1hVnyO1RE5JI8qq/pSyO3/u4vaxj2x59vzFcjULSYAJcx5bhSGHPwpeEvaOssGMtyD3q3GMRqD5AVUBGPOrifYX4V6H8c/vI4G3OhWt408jgl5SThvsgldhPH93iup9FhaGCMO4FuwZWBGSR5miNfEAjB5FTljk5P7DAFtC03xUkHiM6sWOXyGY5ySPfk/h6VzHoWmRRmGNWXLI/wBrJJXGD+Az8KOiKMdo1Hyr3wo/7Nfuo/HL+woITSrZILWHLeHaNujBOecY59eCajHTmnsiAmTavb2u/tFvzJo34afwL91fCNB2RR8BQWKS/wCRwDTprT4lTYrAIAuM9wCpGfX7I+6vF6c08SBvabaABk54GRjt/eNHtq/wj7q88NP4F+6m+Of9jgTDp6WxxFIwjw3snGMs2c/n99QNoFi1jFasGEcW7bhsE7lKnJ8+CaO+HH/Av3V8Y4yMFFPxFBYpX+Rwv3Wk2zTqzSykqjIvt/utjI/AVZtIIrKERRjbGOFXPCj0Huor9Xh/sY+P7or0wxHvGn+UUzwuqbOK3syJtlGB76jW1tXfJUdiBjjAPer3hx/wL91feFH/AAL91RXjtdSDZw1naSKD4S+z2xxXJtbf+xTjgceVTBQOwFe4HpQeGX9jgUNFtS6u29trbgCePtFvzNcHp2yCKh8QqpyAW+A/kM+vNF8D0Fe03DJX5nAIdN2S2/g7ZCu1V5byAIA+418+hWJILqWI/iOR2UH/APkUcwPSvPDT+Bfupljm+5AAFvo9rb289qhkMc6BGBb90DaAPlX36IjjvI50OCu45OcsT3J8vIUf8KMfuL91feGh/cX7qb45f2OAL9PWc0sksisxlJLDdxkrt/KphoNoH8TDht24nPc7g2fvAozsX+EfdX21fQfdR+OX9gUBj05YGPYd5XbtwW8tpX8mNSS6ZbGzFqwJiydw4G7PfOPjRXavoPurwxxnuin5Ufjk/wDkEWJdEs3XaviBcg4DcAgAD/8AkVJHolu4U/rBgggbu2GLD8SaYvBi/s0/yivfDj/gX7q5wl/YFCzH09ZRBo1VwpUDOeRjABB8jwPuqWPQrCPwQiMvgyGRPa7EnP3cdqYfDj/gX7q+8OP+BfupXjk1+R1FVE4yatp9hfhXmxP4R91ddhgVfwsXCcnYT//Z"/>
          <p:cNvSpPr>
            <a:spLocks noChangeAspect="1" noChangeArrowheads="1"/>
          </p:cNvSpPr>
          <p:nvPr/>
        </p:nvSpPr>
        <p:spPr bwMode="auto">
          <a:xfrm>
            <a:off x="176213"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Unicode MS" panose="020B0604020202020204" pitchFamily="34" charset="-128"/>
                <a:ea typeface="ＭＳ Ｐゴシック" panose="020B0600070205080204" pitchFamily="34" charset="-128"/>
              </a:defRPr>
            </a:lvl1pPr>
            <a:lvl2pPr marL="742950" indent="-285750">
              <a:defRPr sz="2400">
                <a:solidFill>
                  <a:schemeClr val="tx1"/>
                </a:solidFill>
                <a:latin typeface="Arial Unicode MS" panose="020B0604020202020204" pitchFamily="34" charset="-128"/>
                <a:ea typeface="ＭＳ Ｐゴシック" panose="020B0600070205080204" pitchFamily="34" charset="-128"/>
              </a:defRPr>
            </a:lvl2pPr>
            <a:lvl3pPr marL="1143000" indent="-228600">
              <a:defRPr sz="2400">
                <a:solidFill>
                  <a:schemeClr val="tx1"/>
                </a:solidFill>
                <a:latin typeface="Arial Unicode MS" panose="020B0604020202020204" pitchFamily="34" charset="-128"/>
                <a:ea typeface="ＭＳ Ｐゴシック" panose="020B0600070205080204" pitchFamily="34" charset="-128"/>
              </a:defRPr>
            </a:lvl3pPr>
            <a:lvl4pPr marL="1600200" indent="-228600">
              <a:defRPr sz="2400">
                <a:solidFill>
                  <a:schemeClr val="tx1"/>
                </a:solidFill>
                <a:latin typeface="Arial Unicode MS" panose="020B0604020202020204" pitchFamily="34" charset="-128"/>
                <a:ea typeface="ＭＳ Ｐゴシック" panose="020B0600070205080204" pitchFamily="34" charset="-128"/>
              </a:defRPr>
            </a:lvl4pPr>
            <a:lvl5pPr marL="2057400" indent="-228600">
              <a:defRPr sz="2400">
                <a:solidFill>
                  <a:schemeClr val="tx1"/>
                </a:solidFill>
                <a:latin typeface="Arial Unicode MS" panose="020B0604020202020204" pitchFamily="34" charset="-128"/>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Unicode MS" panose="020B0604020202020204" pitchFamily="34" charset="-128"/>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Unicode MS" panose="020B0604020202020204" pitchFamily="34" charset="-128"/>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Unicode MS" panose="020B0604020202020204" pitchFamily="34" charset="-128"/>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Unicode MS" panose="020B0604020202020204" pitchFamily="34" charset="-128"/>
                <a:ea typeface="ＭＳ Ｐゴシック" panose="020B0600070205080204" pitchFamily="34" charset="-128"/>
              </a:defRPr>
            </a:lvl9pPr>
          </a:lstStyle>
          <a:p>
            <a:endParaRPr lang="en-GB" altLang="en-US"/>
          </a:p>
        </p:txBody>
      </p:sp>
      <p:pic>
        <p:nvPicPr>
          <p:cNvPr id="1771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38" y="98425"/>
            <a:ext cx="23812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5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832" y="98425"/>
            <a:ext cx="2550205"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5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7485" y="98425"/>
            <a:ext cx="2746375"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5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0263" y="3490914"/>
            <a:ext cx="252780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5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59831" y="3501008"/>
            <a:ext cx="2550205"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6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83288" y="3501008"/>
            <a:ext cx="2476500" cy="309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700796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8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260648"/>
            <a:ext cx="2770187"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260648"/>
            <a:ext cx="2476500"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8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2884" y="260648"/>
            <a:ext cx="2415540"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8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3501007"/>
            <a:ext cx="2548508" cy="3192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182" name="AutoShape 7" descr="data:image/jpeg;base64,/9j/4AAQSkZJRgABAQAAAQABAAD/2wBDAAoHBwgHBgoICAgLCgoLDhgQDg0NDh0VFhEYIx8lJCIfIiEmKzcvJik0KSEiMEExNDk7Pj4+JS5ESUM8SDc9Pjv/2wBDAQoLCw4NDhwQEBw7KCIoOzs7Ozs7Ozs7Ozs7Ozs7Ozs7Ozs7Ozs7Ozs7Ozs7Ozs7Ozs7Ozs7Ozs7Ozs7Ozs7Ozv/wAARCAFEAQQDASIAAhEBAxEB/8QAGwAAAQUBAQAAAAAAAAAAAAAABAACAwUGAQf/xABLEAACAQMDAQUFAwkECQMDBQABAgMABBEFEiExBhNBUWEUInGBkTKhsRUjNUJSdLLB0UNikvAHFiQlMzRTc+FygvGTosIXVGOD0v/EABsBAAIDAQEBAAAAAAAAAAAAAAMFAQIEBgAH/8QANREAAgIBAwIEBAQGAgMBAAAAAQIAAxEEEiExQQUTIlEyM2FxFIGRoQYVQlKxwSPwFmLR4f/aAAwDAQACEQMRAD8AuPbLtbufNxJtEzhVz4biBUnt103HfMKFkObqcg9J5P42qwb8n2em2ct1bTSvc7+Y5SuMNjpj1prlVUZET4YscGQG+uieJmHzoqC4uCMtIx+NAG+0rb3osZxGRkE3DZ64/Z86nj1TSo8IbSbcTgD2k+QP7PqKklT0WUBIPLf5hvtM4/tPupJdTbuXNcD2lzpS3ttFJH/tHdEPLvyNuaYi5NVAUjpL5Yd4VHNMzZ3cZ8hU/tDquTt/wioEGFpyDe+76VBVfaWDN7wmOVyeQp/9oopScZ2p/gFRQRDIJFThC7BUGSelBYLCKW94iRj7Kf4B/SkHB6In+AUfBpqjDTHcf2R0o1YkQYVAvwFBLqOgmla3PUyhMg59xP8AAP6U3vFI4Cf4RWi2jyoeaxt5s7o1z5jg1AsXuJ41N2MpCxH6q/4RXN5I4Vf8Io2fTJI+YW7xfI9aBZSCRtII6g9RRl2N0gGDr1kbyNngKP8A2inLISM4X/CKWM9RUX2WxnFX2j2lNze8bNLIDlSB/wC0ULNcz7MhwMeQFFyjPPjQcy4Bq6hfaVJb3gyX1wQR3nIPkK417dZ4lPHpQ5yJSK62cfKjbF9oLe3vJY9Qug4BlJz6CixeT5+3/wDaKq1YcHyotTkZzUMi+0lXb3hz3coXO4f4RUa3cuOX+4VC7Zjz6U1MVTYvtCbj7zt9d3AhyrsOP1ePwrK3Gp6gshAvrgDPhKf61qJxut2B8qyd4gErHP3VpoVT2mDWMwAIM4dV1Er/AM/cf/Vb+tdGqaiR/wA/c/8A1W/rQngfCpVX3flWvy09otNr/wBxkkuqalgYvrkf/wBrf1ovuddOhvq7anMsCNtwJ2Ynp5Hjk+OKqpM4wDTGmmMSwmV+7XOFzgcnJ++hvXnG0CaKLgM78n85tux9zPdaTK9xPJMwnIDSMWONq8c0qi7Efoab94b+FaVIdSMXNOm0pzQpMgZQLmc5/tpP42rUWVpbXGgWLTwK5XfgliMe8fI1mZxi7nH/APK/8Rqw1W7lg7EWwiJUyMULDwBc5oXi7WLox5ZwxIGZTw+oXarYe8Kkm7Pr3qqLZ3iUsUErE8DPnQtjLBdw2zLpkHfSoGYbjtXPPnWJwOmBinJI6Oro7Ky/ZIPIrnQupCEecxP1M6uzwKon04H5T0jVbeC30i3SCJYlNySQvTO01XQ4Jzii7yV5+zWnSyfbkdWPxKGhoR5V0/hbu+jRnOT3nH6xAl5UdpORlQB48UTAnQ4qILxmi4gNorYxgQIQnC4A5PhVpZ2ghUM3Lnr6UJYQd5J3rDhOnxq1rHY3OBNtKcZMVKu1ygzTFSpryLGpZ2CgeJNUy9q9Mm1qPSLSZbm6YZdYzkIueST869PS7oO+tO9XvEA3r4eYozNB6lqdrpdq9zdvtjQFjgZOBUg4ORKsARgyoPHFDtw3wobUu1GnB4pIUnzcuqR95EyBmJwOSPGjmTJ4rYjbhMDoVMjoDULiCzhaa5lSOMDqxxRs7rGpdjgKMmsfZj/WPXri9u8PbWDd3DEHV0Z+u7jjoRVy2DgSAueT0g112s0mOcZa4AJwG7hgp+eKuIpFdNy9GGRmmaraw3KqksQYK4cceIPFVWo64LKVYooxK6lTNg8IpIX8f50cEgZYzOQGOFEtumPhRER93yNDFgMHOBtzT0ljMXeKwKYzkdMVc4MouRCGlQMkZbDP9keeKlUYFUWuTd5Fp728mHe5QRsoz8eh44z51bte2ccpjku4VbyZwD99BDDM0bTgSWQZjI9Ky2oIUkOSTk+NaN7y12n/AGqE/BxVHqYDIHV8gny61poYbsTDq1ymTKvwq80jQDqdlJO1xHEqAYw6sx+1xtzkE4GM1SYqeSR1g7gOe7JDFfAkdD99arAxHpOItqZFOXGRBHzjmoCaIbpRWhtpqaos2qOywQ+/hcHcQemMc9fuqXbauZalPMcL0mk7Efoab94b+FaVT9llgjtLxLbPdJdsqksGyAq85FKuc1BzaxnWaZdtKiCXYAu5uOe8b8avIdO/KnY6C35y2/DY6EOcVQ3h/wBun9HP40bNayX3Z3TVg7p2iaXfG0qqRluDyR5V7xOg36MIOvEx6W9qby6jkShPZrWu+7r8nykj9YY2n51JY9l9UurpY57Oa3jB993Hh6UcNDvzg+zxef8AzEf/APqpRoOqyHBiXH965Qj8aQHT3lSP9R8f4i1BGBX/AJl/rMYg0mziCkKs+APTYaBh5AIpklrc2GhwW9yULi7LKqyBsLsPj8c1nZNevoO0FnZ3MCW9pK5G8PuLHwzjp/Oug0Cfh9KiHtEdrG6wtjE2APugZ8aLjGBVVeaja6citcSBSThUHLMfICq687V6hpyrc3eivFYFlBmMgyuTjkVpdgJCIxnoNgu20T15omsz2g1S6s+ySXmnSrHI/dqHdc7dxAz8iaf2Z7SHUXk06+Ai1G2GJEP648GHof6jqDWEnJjBRgYmjoS51O1tZo4ZJMyyMFVF5PNUet6nq02qfkbTO5tpHTd38pySPHaPE/OgdG7FR6b2hj1XUdWkvr5shVlxjz91fDoD8qiWnNQ0p+0Haa+02+1C7it0jSWJIpNgKnORxyeRRnZ/sn2c0fVJLjSlInRdr++zDHxOfu8hVT2rs7kdsrVoL9rOO9hMEjrjdnqNoPhwcn1q10TsNDoMV33F/czPdx/nO9fO5/2s/wAqmRAu1nbK4il/I/Z6Fr3UnwG7vpED4k+H1qTtpp95Po1jNCsrtbvG0gB94gEFgcnHIz1znAHjVDpV3qtrDHo+j6UqahFPm6nc7d0YPDk9SWAz8eta+x7UQX3aCTRkZWlt4O8nCjPveQNexJgWo9otHudKj3QzkAhl2W7MVI56Yz9RXdP1Wz1SFntJQ2zh1PDIfIjwNWsmo2V9pckkewYwHQ4yvTg1hdHmWXt3e+zALHHbhZtpUgyZPXAzu65zk9KLWcTPauZoNSZvydOUKhinG5dw6jqPH4Vj/wDR9cJLo94ilSRclvdUIMED9UdOvStrIVYMpHB4OKwN333ZDtA1/wDnZ7K8OJyWLsG67s46c4A9DRzwwMzrypWWXaPVo9MhCsC0svuxov2nJOMD61mb6DU9P02SS9igdbqVHkkViGjO4YXBzwOlXWp6/oU0EV+LmOdoTujjGCxOPLr513VGk1fQsQwyxNcYVVYDIJI656fjRD6u8GvpxxJ9cmlh0a4e2DPI0e1do6ZwM/eKE0WUW019owJ/2cl4Q3PusM4+RyPkKi1e5LX+nab+baQyKT0IG3nzyPD061F2m72z1O01G13syvsaJFGWUjnnqc4PoMV5mPxe08qjG095Zdn7X2i3MztuSK8doVZMbQCRgDJxVvfaVYanH3d5bJKD+sV5HrmhtATZpkeY2jLFnKt1GTnn60dezLb2ckjsFUDkscAf5xUhRt5nixLcTBp2OXUBczafcd3HHMY0WUbs4AzyPXIq6uImg062gkPvxxhWwfEDFG9mpu/0Vblt26aR3Ys2Scscc4Hh6Uy8Q3MvdKYweTudggA9SaLplCndM2tYsu0Snp8hyuRV3rWgJptjDeCXvRJGgxEMqrbeSTnx8OKoC3uUwrsFgyInupeptrSJ2qAmpXqI1eeWbfsR+hpv3hv4VpUuxH6Gm/eG/hWlXN6r5zTrNJ8hftItQG3UJs/tGhCqZ5UZPiRROqPnVbjGMBgPuFDeVOKx6BEth9Zj0jjz/wANPpRYaCCBpJNiIgyzHoKEU4brVZ2iEt2lnp6hhDcTATOOgXnjPmcVS04XMvSNzYkdz2sJy2m6bJLFu29+0Z2DnrwOlXet2H5R0skAmaH3o3VSxDDxCgjJ8BnzqeOKKC3EEaAIq4CrwKKt2RVIfG0jnPlQSh2ndDrYoYbRKq7jXXezEepJCBqNphwV5Kuh5X7sU7tPq0erdjIIrQ99NqWxYlC8nPXI8OOfTFQWNzbdntfaxllVbLUAXThVVW44AHgQRyepJoWPTZtP7RAWN8yvGrNbpOFeNoy5MgRR7ygHbj+grGx4m5RzNP2lL2f+jwQrMI5beLkFwm7GPMHzHHWqEaZ2s1WK37V+228TIv5iNBkbf2WPB6gD0xRjazZa/C+ia1LNpVxIhR9jjDZAJAYcHwyPqK3ug6XHY9n4NOMq3EaKw3g8MCSf50FsA8TQmSOZltWn1DUuzGn9pIUFvfW4Euzlt64yV4Geefnindl9EOs3MHaaTXrm6duVjxtROhxt+Xjmtfd6fGdKe1RMqqe6uep69ayv+jzQb3SPb3edRZSTsYIUUhQMnoCTgf586rLR/wDpCaeK2t5bVpTc95H3UaFvfYN0wOuc+PAHNa60d5bOJ5EKOyAsp6g0+S3jldHcZMZyvPAPwqTpUSZiO0mk6pFrMM+hqEmuN8buT7oUgkk+ZDdPj1ovsl2FtezbtdyTPc38uTLOx5OfCtX60iccmvZnpku0fZHSL+YyyrLG05/OrFKyCTA8QCM/OodP0mx0a1MNjCIlPJOclj6mra/ulknJLgKPdTJxmgZn4rXUvEw2uSYOWO41DModSHAZfIjNRPexJfx20jhXlBKZP2sdfxFSOfCtIwZn5la2m2CS94tnAGH6wQZrpxkcDg5HHShdY7QabpbCO5nAkP6ijJ+g5ofT+0On6o7R2zszjkpjBAz15xVlZBxKsrnmFmCATd93Kd4f18c08KpIYqCQPEVAt5byuQk6tg4Iz0+PlRCMjL7rg554bNEyvaBw3eEwDPjUzAMMMoI8jUUIIWnMcZ5qp5hR0kG1IkKRqEUZIA6Vnb9i8pBNX1y22Ems9Odzk5J+NaaVi7Vv0E7dahc3UksjysBKArIpIGFAAGPTAoNzgYFOY1E7ZNaFUKMCYiSxyYxutRk08010YIHKtsYkBscEj/5qScQiibfsP+hpv3hv4VpUuw/6Gm/eW/hWlXN6r5zTq9J8hftANSl/3zcg/t46elMTOMGotQbGt3X/AHTzUiEZBp2o9AnOls2N95IA2ceFVWtqY7y0uigKwvljuPAwQcKPrnwAq5XBII6VHe2kd5A0MqhkOMjJAPPQ48KHYNwxNFR2tkwuE71BByDznzqo1uLVXTvYLlY4Yvf7pBguQQcFs8Dr8qFtbzUtGZbaW2e+hXaA0SYYEgnAGeg29aPi14Xg7uHSr8OeneR7QPXJxWdnDDB6zSiFDkciWVrZ6bry2mpzRCbukxGjDhD45HyrnaMeyLBe23uTQyptQYAc5CkdMk4OAOBkk+FM7O6dJppuHkl/47l+5HITPgCevxq8aKKfYJQCFYMBx1FBKZWGFmG4PEiutAsNUlt57y3RtmH7thnB54+HJ4rU6fcQ20CwABYweCPDPPNVKsT659KD1PX9N0aEyXl0kfgFzknHpVGRccwiWPnibUEEZzSUBeAK8q//AFA169DDs7os0kZHuyS4A+IB606Ptf26sRDPf2EM6ESGWGNQjRogBLljxyM8enrWUrNgbPWeqUPqEjxWE7xsFk2EIT0DHgffis/2Y7caf2i08zxhlmTiSIDkH61L2l1Vm0C8S1GyZoiI3kZVUNjIyScAceNeCkyd65xM52S7WX8eqrZa3IrDUEFxayA8FD+r/wCoDGfQ1sL6/wB4MMXToW8/SvFp+0c+qada6fp2ilpbEKEuFff3bLgZGBjwI5OCDW27M9qo9atGhkTuby3OyWI9VI/+P84olagnmCtYheIB/pIuJbPT7K7tpnimS5UAq2ARtY4I8R0o7QO0EWu6Ysy8TKNsqZyQaB7c24vtEctHLIYQZEEbKMEeJ3eAz8apLm0udMaDtJogTupYu9uYQyxqVAySAeBx4evxouSrQGAyQ3tpA0stlJDDcGdJEEdxEcLBuYDLcePQfOr7UL2Oy04zu6BVQcu4UdM9T0z0+dZTVtYg1ebRLq0kO1rtd67ujAjgj0zVl20uWTRDDHL3Xe4THdb9wPGP7vxq4PUiVI+EGVejdnbbUg2rahG0jXTGRI3bdsU8gevGP6VdDTrPSUuLi1t44tychFwSR6D4n60ZaqqQxqvuqqgAChNXMjWpiiBLPleFY4zx4HI69aMEULmAZyzYlNY9nbS/0SJr9AlxJmQyDAYFjk/jRPZ7s7PpOoTNJctLCVHdgk8dfl5UotDaHUYbp9RuJYUBzDJLlQcfL1860sZDe8DkeFVVB1xLFj0zJAoApj8VJxio5CAeSKKIMyv1FwIsZ+VUMpzzVvqL7jt+lVEw2sR5VuqHET6o5aDueKhJqR2zURo0Coklq9tHco95C8sGffWN9rfI1sdSsdEh7PxLbBO/hchUvpCuxpFD4O3gnGMZOKw5bHPlU0l/cSRXEbvvFy4kkLDJLDOCPLrWS6pnYEGMtNetakMOs2PYb9CzfvDfwrSpdhv0LN+8t/CtKkup+c0e6X5Kyk1aT/fV2D4SmpIG3r1ofUDH/rPMJmAhNx7+SQMZ55FGXa2trqL29lOZoF6MfPxHQU7RhtVfpOcdCLGfPGY4TRQgNNIEXIA3eJ8vjU7SqV6OvOMshAz4DJGKq9X038rWBhVlWVW3xO3PvDwPof6Vc9kNUj0zQI9G1eGJQWYSxvyCC3XjjGMc0t1urfTeraSPpGGmqrsTlsGcRAVAbBwc8jpRKldoC4HwoqDRobqRk07VoJByVSRCSB4AsDj7vrQktvPZXDwXC7JY/tKDkcjgg+IolOrp1HKGeeiyocjiOU7WBFGRShh8KBVs81ICRgijkZg1OJaxsHQqc4IxkGsr2l7F2l5u1C39o79FOEQhtx/VHvcDnAq+in8DRAfeMEZXHI9KzvXmaq7NpgvZfUPyjoyiRViuYW7udEwMMOCOPWrWaFZ4WhkG5WGPe59KyFpjs/2qWKMQw2l9lVjUtuaQcs5zwMg+HlWpurxbW2kuJHCrGuST4UJeRzDP8QI7zDacZdL/ANIQEZlMd4rGQdx3cYA6BPBgBxmr/txKB2buFe2kuY8EsiHG3+8T4Ac1RdlmGvdpH1sWzwQwIY0ZpGYufEnPA+A45NHdtrVtZMGlwwzyzS4KMsgWOLrlnHifeGB/ShgHaYQ43iW/Z+NBoVkY41X80B08hg/hVH2ksZtLvYdasEmllQiMW8SDDKWyxPjkeHy8q09nCtnZxW+R7i44p7yDHWjbMqBAb8MTKHW5Yr/s888tvhthXuZoC5DMAR7oOc8fI1H2Yt5l7MwWd7CY3QY2uoPHhx8AM/GryRlk4ZQwBzyM81DJMMZJyauKznJlTZxiZCXsdKe0A1GGQLDv7x1kYbix5OMYAGenwovtfG8+kv3HflkGQsJwGxz73oOp+FXbyOw4GKgnt47i3aB0DqwwQ3Q+YPpV/KAU4lPOJYZkVjOlxYQSxElXQHNK8sre+j7qYtlTkbGwQfPg58aoreXWdBne2Omm8tTITF3H9mueBjPQfH50Ta2+pXl8b29Y20YGEt0bI+LHoT8OmKgPuAXE8ybSWzALnsbNJk2eqTqfASMSPrWwsElSzjSf/iIMN61HCvIOPCi1GFq2wKeJAcsOY7wpd/HGvO2KQfZkxkH0ceIPnTc8UDeSARkHnPhVgu7iVZ9ozBNSjAuDKqFFJIeM9YnHVfh4j0qmuJFLZAqwupZGgBdslVC58wM4z5kdKpnOT1rdUCFwYmuIZ+I1jzTGNOzUbGiSAI081w9KVcNVhQJu+w36Fm/eW/hWlS7C/oWb95b+FaVc7qfnNOn0vyVma1wf76u/+6340PbybDwOnhROu/pu7/7h/GmaRCJ9Vtoz9jfvf/0qNx+4Gn1Z21A/Sc1au+4r9ZfNax2lk7TNmZrnuo/LCjLn/EQPlUbQQXsYS5gjl29N6gkfCo9ave9TT4+BItsJXx+1IS5/lUVtc5XLHketCRC9eW7w1li127B2kqh9AuEv9OiAjX3ZYuSACc5HXFaTVpoNQtbLU4MN3gMTsD1GCV+8H61V2798oYDofKobCIvZvarOIxYTO7QDxXdwfkCaS6mlaNSl6DGeDGunc2oaz7ZhIQs3HIqZF8CKnEQTgUtvvU03TIFxIjH5HFJDJGcZyKmA8K4VzUZk4lF2umaLQ5LuMqk0RGxyAccg/Ly+dAGXVO2Fnb24V7Ox2qbiRuGkPkPT18a0tzYxXYVZlDovOwgYJ86lSPaAijao6AdBQDXubM0LbtXHecsLW306zS1tUCRRjAAqYbFdpMYY8E5pmxhXe6Yjzom0DiD3ExzsD400sOg5rhTH18acib5e7RWkkxnYgycfAVOQOs8AT0jCSeAKjMIHJq2h0LUJowxjjgz0Ej5I+QH86Zd6BewKha6hYO4QhImBXJ69TQG1NaDJMMNO57Sld1z7zBB/eOKfGsZGVZW+BzR+qte6ekK6RbqidGKoGZj4ZJGalv8AWbeC6jtb3S0ud6Alwqgg9OKUL/EGndgFBwf9TcPCrCoIPMq3bAx4eVDHLP06+VXlzpkDxGXTGaRf1rZz749VJ6/A/Wq62hDbiP1TtIIwQfIjwNOaNVVauUMW3aZ6zho2CNgPeqc+VOICDnpTGOBk0bOZUDHEhmk2DrxVXdShyRmpby55OOnh8aqrifHug5JrVUkXam4DgSZEOoXMdsjYDEl2xnAHJ4+FZzVTcrqkMgtLmxt2m2xRyoR3ijqxJHJPXFa7sfE8naOOVSQIY3YnHmMD8fuoPtdqS6jqxjGClsxA+PSlt1z2a4adOgGTNVASvSG1xy3EomNTWL2guwt9GzQSAoxU4Mef1h548qgY0w805YZGIvrO1gZca5ZGIGRlXvraRYJ2X7MuVzHIB/eUc+oqlPJq4mvVm0SIOfe7k27deWRwyH/CxFU9ApyFwe026kKXDL3E3nYX9CzfvLfwrSpdhf0LN+8t/CtKkmp+c0d6b5KzN65+mrv/ALrfjUFnc+ySSSBAzNC8YOcbdwxn6E1LrJ/31eZ/6zfjQQPNdBWoNYB9pzFjlbSw95PNcPcTmZ8biFXjpgAAfhU8De8OaEOAvgOKubrSjbyPJF+btRCkoklbwZcgDxJznipLqmFgjXZaC45hthLsk2k586mgtl/1lll71I454MHc2BkqV6/HFUkE7LggjzOaJuXF13QP2uRn7/5Uv8QoLVEjtzGPhupC2BT9poo5SIk3/axhsHxHB++pdwIz41TTFgyN3mVdRICOOv2vvBqeG6cxksSM8CoqxZWrjvD2ny7mrPaWDyKjYJwTUgZWHUZoNGV7cyD35CcBFBYn5CpYtPvxD3jQrCPEzyAD6DJoN2pop+Y4EIldj/CMycjpTgQDU1ppks43m/tyh6bI2b/8hUEcftVzPb2N3BLLAcMkkTR7vgcn8KyjxLSt0cTT+DuxnbHlt3hSVZJGEcKNJIf1FGT/AOPnRVnpc87MLoG2Veuxg5b4Hw+lWu63063buwsMY5Yk8n1J8aBqPFaKlypz9oSrSOx9UCg0IBQ1/LjPPdRH8W6/TFWUT29nHstoEiX0GM1XT6g21Z1K+z4JdyTkD0rM3/aaaR5I4OFz7rCubs8V1OpcrV0jejQjoBNfdavFbhe+l2bjgCoJtVgjDM023bzz1qh0rZrlgouyTLbvjcOpFVE8Mv5UngAZsuQo/CsAsstYpY3I6zYmmTOD2mg1K6lvtPE2nMWy3vhOD5VM9pDeWVvNfOI50GVkXj7qruzUM1mZ2ufzaNgLuOMnJz+NT9pI7h44miBMaglseFZcBbfLU/nLYwwQfrJLiVLSxee2m78qBuYDNVH5Tn1BHaJVF3EQVkVeXToQR0b50BIuroix20cqxy7WMi9CScAffStrS/jdpbKZGlOQ6Muxh6en3V0Og0D4L02Dd9+Yu1Grrqc12ISPeXLOVK9+yMGOBNGfzbHy/un0PyzQt/ciNCithvE0JoeqRWVzcWepRjbKNrowyCPh4j1FRalZSpeTeylpIM5RDlsDpwev1p9R4h5VnlaoYPv2MVXaXzgTpTn6d4DczY6mgjJlqu27Ja9Pai4W1jbIz3QmHeD5HH41QSI8EjpLG8ckfDI64ZT6iuip1NNo/wCNgZzVulurP/IpE3OhX2laXoMJYkTTxmWQhcljkjGfTFYKZxJc3Eqk7ZJXZc9cEnFX2vSmz0qy0ru9jwoMv4ncMt+JrOsfCk/hFILWaknlif2jXxFtoSnGMARpNMJrprlPorAizTZGEKo0gKrIcIcdat+zekrrWsxWshxEqmSTHio8PnRXbfTbaDVxLbzFtwG6IgbY1BACrjoOM4pXfrlTULp1GWMZ6fTbqzax4l72G/Qs37y38K0qXYX9CzfvLfwrSrBqfmtG2n+UszOtfpu84/tm/GgOlH67+nbzH/VNAV0NXwCctb8xvvDNPvLi0uke0dUkZgoLIrdT6itPr/aK01OAZ0+G5htZDCSSUbOPddSOgOG4x4VjBT1YgEZOD4UN6Fdgx7QlepatCnYyTvNrZGcZ4BOeKeLoqd/PutkDGaiNcDlDvXOV5Hyoti5QiZ6zhwfrNKkzXVnBOcO+dkdvGh3EEAnHoDn61fafoEjwrJqGIR17lDyfif6fWs/oWvW3eh7mGINCjvGqjaVPXr6jFE3Grzag4keXKBvdVeFHl8a+fX6vWJX+Hr9IHfvO+XQ1X2+bnqBD7m/Nrei002IQxxHBVB9s+vnUWu3V0900UjFUAGF9Knur17aSOdLeNS6AiTGScgZpttNHrFyEuk3N+q68EenwpEXxixhkDv3jVFCAEDgR3Z0yxCZ2cmAKSV9ah06+0qDUjcJ3sZ5ADdBmjNTWPRrMm1JV5SEAz99Zy0s5r+67pANx5YnwHjVadtwe0nCmWVVcFu02P5Wnj1KOJIu8hlAww/rWf7Tz3jag6yO4gbG1QTto59TSyiW0gZW7uPCv60Vb3dvf6YLm6RXaD3nGOhFASy2ghiuV6f8A7Bquw7ts7pdszdn0hkyTIhyGGOtY5bO49p9nMTCTOMYq+n7TTLKywxoI8YXPhUsGoXl5ok88YVruFsbtoyV6/wCfhRqBfQWdgMMf0l13pkkdYRpT2GlbLJp0a5kJDFenzNDdo7ie3uIZLdlSOQH84oBJassWaRy+ec5PpV9pGnyanok0e5gyy7oy3TpyBR30yUv5zHOesk1hDvJlbNcyvKGaZmYH7TGtdeammnWUCzfnmlXkgdeKz8PZ29ucHaIwWIO7wxmrTtBYFNItyW3Nb4Bbz4qt3k2OigythRmUQU9pJd+2OJVQYwo8MVa31iNStRdWpWO5Ke45/WH7Lf54rK2dpLe3KwxDJPU+VX2rXj6ckFrbylXRfe9f84qHQ03IdOcMP+8weooR/RiY7VYLgNIZomKxnDMoO1D8fA/Gg7TVdQsJt0N3IqMfeJY9PX+tbGy1Pf7R3kgiuJ1AaXaMEg5GR5EcGhu0PZuwFvFfWciW0kwBMQG6Jmxn3fFfvFdfT4pp9Sgp1i4Pv2nOW+G3aWzdpj+UmTWLm6trZo7kmbZzsf8Az9aHuJbPUZYrzWnkdolKHaCGIB4zj4ms9Do+qNdrbw2NwZvtqqpkfHy+dXlrpF3a6Xc6jrQkt0jZdiSKMkDOTgeZwOfWqXaHTaRS9dmM9AOsJVrL7x5TVj6kiTzy6Nr187X11cDYMowZeg88Lx1oK60js+sihLi8SBj/AMxuVlHHltrPSvNHM6d84I4O1iB5/wA8fKozLNt29/MF8hI2PxpnT4deqjZcQPbj/wCRZbrqS5JrBl9LpPZ6O4S3XVbxzIOJO7UqPiMA1ZaVpHZm11KOK6uvyjJIpKBiEjGP7o5PSscJpx0uJv8A6rf1rneSBw3eyFh0Jcn8aK2g1TLt88/oINNXSDnyhPQNW1PS+ztlOdJit4bmU925hXBGBx884rB3N1LeTNNMfeY5IBJGfP412NZ7+7ihLu8krhF3EkZJxULKUdkbgqSp+OavovD00uSzbm9z1nrtS1vIGBN52G/Qs37y38K0qXYX9CzfvLfwrSrHqfmtGmn+UszGvgjXrwH/AKpoDNHdoD/v+9/7hoDNdBV8AnMXD/kP3naeKjFOBxRYAx5NIGuDmiLAwDULdrpsQCQGT3N3HwqCcDM8oyQI2KeaHHdSFADnjFTrqt6qKhMMyDHuyRgfeMYqO8Ns17MbJGS3Lfm1Y849eTUPxrO+npuT1rDrfbU+FbpLi27Qs06QXELiByB13qo+PUVbwa1HH/yCRIhJ95eSefOodC7P2lzZSzXDsLlWBwUyqDyHmfOpNRsLdZI2soVhmXqw+zKPJh558evXyrgtdTpDcUq6D9J22kvtSsfiOvtLO3MmtWjw3AJKHckgHjUWnaVc2D3F1MuCIiFA5OaDj7QPD3cVqixiNcSIect/MeRq3ttZSeKc3gVIscHPgfCuetr1FQKqvpPaM952bl+EzLMedxHjVtowiMktu8gVLqHGM4waq9R1HSo7pkTcNzYGWxVfcaqWQJaLtA/tGHPyFPqfDr9Ym1Vx95m1vidFCYJ5htzGLYNuBO1sZHTrRWhaxBFqhUyqoCYaPp8KzTl5STLI0hPXcaj9ngznuo8+e2ug/wDHlevazczn3/iN2yNvE3Wpx6HPN3jGSKVxk92OtWOlajpypHZ2ytGOg3Dqa813SxsGiuJFwMbSdy/f0o+y7QwadeQz3ayLGjAk7dwJ+VJtX/D1yJtByBGOm8WovTa5IM2uta7caderBFEhUruJbx61BZ64dTu/ZLuJTBNwAByDWd1/thpWovA9u0jumQwELD8RQem9o7ODUIZpO8jVWBzIhA+tLR4cyVcp6o0S6g15zzN3PJpuggMsRDuMALySKG1qz/K0UN3YYlYe6dvlQWt3UN81rdQOskZQ4wcjrTNOvzZ3RdVxERgxg9TS5KLFUWj4/wDvENWuVFinmV0MKG49nvEYI4MbjO0gEYzmhH1G77Nzy6XeA3EMDAqXbIKj7JB6jgj6Vr9Sv7GKaKR7YyTbN654HPnWc7Tk6nYx6kIlEtu/dylf2D9k/I8fOm/htwuuVbl9Lcc+/vMHiQsNXnJwVhtp2wg1u2Nsoa0KsM5fqMHofjQ+u68txoUFrGTJGXCziQZJAOevyrJKO6yYyyE9dpIz9KTMzsGdixHTJziuqr/h+hHDc8Tmn8XtdCmBj952RjJK8jcF2LfU0wmu5ptdCBgYibqYqShS4DNtBPLEZwPOlXK8ZcTX9kNAsLvWLWeHXIZZoH7z2buGVjj40ztHpkfZyWQ21iZ2kdt97KAyISc7VUcKfVqpNN1M6VbXUlszLezARI4/s4+rH4kgD60/VtXa+vHvoZGiku4gLuJchdw4PxBwD86weXZ5uSeI0FtYpwODNT2G/Qs37w38K0qXYb9CzfvLfwrSpZqfnNGOm+Usy/aBt+v3px/akfyozR+zd9qVle4snV+7VoJJRsGQw3AE+maB14ga/eFeMSnBHnR+jdpG0qLMryXRuX2XCOxO2HGMDPiSc/KnDF/KGz6RLWKzc3mfWVV5aSWNw0E0kTSL9oRSBwPiRxUIrkqRxzOkL95ErEI5XG4eBxXAa1rnAzMNgG47ekkBruaaitIwVFLMegUZNdIKsVIIIOCCMEVbMHg9Y8c1adndMOrawluThVRpGOPAdPvIqpHumtN2Iujb6rNiIN3kYTd4ryT/ACpf4ncadI7jribPDqvM1Kj8/wBJp2t/yfaJZqwZhkswHU1Q6vc7EDBgEiJ3ZONxPgP89M1a3lyGkcg5boKx3aJXdo0eYBFc7Y8fabH48/jXDaOlrrMY5nTX2jO5jjMntNTht2uZGgEokUJlxjPU5H8vKgJtRmlV4wiqj9VLE12+ElpbWdoFCwGFZ/MszdcnzoLdXWaDQUuptdec/wCOIk12qsQipDwP9xd1H1KBjnPI6GnZxXQp2bypC527scZ8qbinaqq/CIoZnb4jFurm4104FdjiknbZDE8r4ztRSx+6pJwMmeVSTgSM5NLw9Ktb3QbuxR55h3NrgGOWf3TISobAXqTziqhmzVFdXHBhWqdDhhiRmKDOe4jBznIWuOgZcKSPIHkU6kKo9Nb8MsKl1tZyrGLTruTT5sc9yWxJGOg/vD/PNegWujvNHFcwSJJG6hsg8fKvPrk7oQ68NHz06jritN2W125trD2UHKwOSB1yp5APzzXFeN6Gyv1VTrfC9Y1y7RLjXw35Q2smFRAFPmKitLf2jSdThK43wHaT+0ORV5ataa8gllhw0JxtzQmtutuFto17uNQGG3jJrmKbiCtOMMP9cxyx8xDURPOmOcHGOKYafIMMQPAkHPXg0jC6BWdSA67lJ8RkjP3Gvr6MGUN7z5q6FWIPaR0sV04FNq0qOYq5XRSqJcTlKrm9vdKk7P2tpbWgW6Q75XDNwx4JGevCjr58VT4oasWHIxNDIFOAczedhf0LN+8t/CtKl2G/Qs37y38K0qQ6n5zR9pvlLMlrf6bvf++/40DR+uc63e/99vxoDwp9V8AnPWj1mIUXp3sBuW/KLSrD3bY7oZbd4UIDSohGRiDU7WzCLO9nsLtLu0lMc0ZOxsA4yCOnzpskzTTPK+N0jFmwMck5qe9v0vLe0hSzig9mj2FkJJkPmc0JUJ7kcybP7QciP3ZrS9knhRLx2I773BFk8/rZxWXBq/7PWDXFvcXIk2iOWNePgxpb4yM6NvymvwsY1I+xlvqF57HbtPsLsOAoGayAuLi4Je5YllJAGOnn99aTXryS0s8xIGcsBuz9n5fOsuCfE5J6/GsHgmnG02zR4nYQBXiT3hiZoGjYkm3UMD4EFhUFE3LB7ezYIoxEUyGySQx6j4EUKTTrRjFWPYn/ADF2rybc+4H+JcQ61FHoEmnmFe+ZspMkSgqB4E9Tnnnwqnz4VzPNco6oFzjvBPY1gGe06TXY5poG3wyyRP4NG5U/UU3NcqTyMGQuVORLvW+0k2tRmGZCY43U25Y5eMBcEE+OetUZPNKlVURUGFhXsaw7mnKVSQQS3UyQQJvkkOFFavWdI0TTtI79C87TPuPsxVlibGNu887d2fDnHpQ3uCEA94SrTtYpYHpMgOeDVhoGIryWJeF7gAfFWH8mqv8Axqz7LyWy9od94WEJjdTjnwX+Ypd4uoOnyYx8HZl1GBNpa3A0PT+/nUl5/soPGoY7867AYZUVbiM5Xb0Iqq1d55dRkaUDAPuBTldvgR8qhsbg214k659w5IHUjxrgBpQQX/q953GwBS/eVV7ZumszWUQzKZtij+8cfzNGa+sUEccagN7/AHcD5/soxtz/AO595+VV7alPFqst/Ew74u5VmGducjPxGahvbyS+nEsgVQqLGiL0RQMAD8fiTX0mhH2V57AT57ZYh8z3YyDOa4SPHikKu+yj2Ka5D7ZDPMzMFijjClWzkEPnwxWp32qWmeqvcwXOJTvHJEwWRGQlQwDDGQRkH6U3pWo7aS6Y14sljB3wnjUR3Hee4irgbVUeIxznzrL1WpzYgYiTdWK325zFSpUvCiSk3nYb9CzfvLfwrSpdhv0LN+8t/CtKue1PzmnQ6b5KzJ64c65e8Y/Pt+NAUfrg/wB+Xv8A33/GgKe1H0CI7V9ZiozT9Om1GcxRq3/Ddg2wkZVScfdig6sNK1q60h3e3YktgAM52gZ546cjj51Z92309ZSpU3+vpApIpIZCkiFGHJU9RTaWQWZgAMknApHpVh05kMoycTvr+FbbT9Cm0TTvaZ8FpIhI8Y+1uIHB+FZ3s3pZ1XV0jztjhUzSN6L0HzOKtNWv2sQgN20k8a7BGT1+Pp51znjDvfYmlr69THfhla1Vve32lTq94tyCBIC5l5QeAA/qR9Krc1wktI7ty7klj5mlTvSUCioJFOqs86wvJI5i5Szkk2IxLocZww8PgR4elK4glt32SAY/VdeUb4H+XWgb+FpYQyMVZDkYHWrTTLq21TTpLCSR4L1dsiMrnZPtzww/A+tYntfTag/2mb66a9TpwP6h0+sFpVwZPgVPkRgilTQMCMiKzUV4MVLNT2tnc30phtYWmkCF9q9cAc1BkEZFRvUnAPMk1HGSIqVKuZq0jaIiAetTPdTuu0ynHdiLA4BUdB/OoqWKjg9ZGWHScozTNvtJwmG7tjnPr/n6UJg9AMk9APE1p9O7OXMkUc0ALJOe7JLD3Nv2s/PdSTxm1VqCHqY98DrPnGw9BNFoeme12KNfwEqBmJmPO01R9oby00yeVNPhiPAXvCxPJ6geXlVwnaKaPVfZ4wklrvEa8YIHTINYvtLGIdXNnHNuWFzIx8+uBXIeH6Z7dWFboe06DV2mql3c9RxK4/GuV081f9n+yv8ArA0Xs+oQZUg3MLBldFz4eB4/GvpDuta5M4SmtrWwJnhT45HicSROyOM4ZTgjjFWvaPRrrS9Slea0FtBLK3cqHU+7njgHPSqivKwdciS6NW2DEOF2joPClSroGSAOSTgD1q2QBIwTOV0MFOSgceRzz9KuoezF0LZprt+4wMhFQyN88UKLVtMljvZwkttG4LsMjGTgZB5pa3iOmcMitk/96TQumtGCRNr2Vt4rfSnEO/Y8pfD9RlV4pUP2JmefSrqSR97G8fJ8Oi0qVer+o5Md1fAMTI65+nL7/vt+NA0fruRr18Mf2xoeyS3kvIlupe7h3Dc23I69DyOK6FDhAYlZcuRB6VHavFZQ3xXTzI1uRuR3YHIPI4HTHTB8qBoqtuGYNq9rYnaVKrfQdAn1ebv3jZdPhJNxNjjA5KjzJqtli1oXY8T1dbWNtWG6QYbLQWleR4pbmUMXUdEXoPnyapL++k1G9e5kyM8Kp/VHgKsO0GoW81zJbWSbYchj4Y4GFHoOKph1pboKSzNqX+Jv8TfrLQoFCdB/mdpGlSprFuJyhZrMNLG8LPE6sTvUZweMevBoqkaDbUtow0LS5rOVjln9otQ9yxjuohs2ZYpMuftKP1SPFa5jDbWBBHBBHSopYVmxkkEHIp43BQHYsR4nr9aDSj1ej+mabWWwbj1mq7HxpbWWq6oSS0EexQg97zz+FVev9xcS2moQ7FmvIz7RGn/UUgZ46Eg8+op/ZuO/mnltba0luLa8AiuNqnCjP2t3QY5rQR9i5rfUY7iWaNra3jA7rBdn494cjxNc7fcui173Wvwen1wOn3zNaJ52nCqJhVYMMggjzFdp8kMV1qctxZWZt+9G32dAcLtz0Xw4H3VDDNHMu6NtwBwfQ101N3mIC3BPaKrKyCdvIltoeiy6xcNhoVgiBMrPOqbeOOOuMkDOKG1Cx/J1z7O11b3DrkP3DEhSDgg8DmoBcSxQSQrKyRykb1U43Y6VMIJ7qUyTlmaT3iSfeOfPyoV14oJZ249ppo0zajCVrz3PaO06He3fBNzL9nI4Xw3fLNbXso7Ri6jDMkHdj3j0UjxqqtzHp8cUBQOrAG5Xz8gPLAxirDVrmLTrdbKxysEyh2kPJcEdB9K4rW6htVZkd52FOnXT0iofrI5rM6VcPeXUsbwx+8JB0Y9enxrG3d097dSXMg952z06DwFS3uoS3SCBWIt0bIGftGha6XwjQGhfNs+I9PtOX8U1fn2eWDkCcq40jtJeaHbLHpwCO8veXDsAxkA6KPIYz8zVRSxTp1DjDRbUTWcrC9ZuY73Wbu7iJKTTM6k+RoPgAkmlXcZ93Gc8YxnNe4VcTxy77jLG10S6mIadGt4iMgsOWHoP60NewW0L/wCzz96oOGB5x88YPyqOeG5gjUzxzxow90OGAIqFwGiZQzITxuBxgUvTzmfzC4I9h0/OaCEAxjH1ksdxPDjupZFI+yquQPpnFEXEM8quk9ykk0Z2tblslfpxz6VX7dzBQ5YAZJPOc08RoN21du45OCcjnPXwqLKXZ81KB+Qkq9ar6yTN92IQpo0oZlLGc5CjG07E4PmfM0q52G/Qs2P/ANw38K0qwXLssKxpS26sNMprxJ169J/6xoCrDXhjXr3jH54mq/xp/X8IiRz6jFjilSpGryp95xjhSR4CvUorqx0bs5BCGCpHbhmXpkkZJPxJrBdndIOtaqsDcW8Q7y4fOMIPD59KI7WXkk+qtAPcgRV2oOh8QTXPeK0nW316VTjHJ/1GGlbya2tP5SmklM80kxUAyMWx5eQ+lNFLwrS9kNHtdR1a1cX8byxnvHtmiYEYHn0IzinhK01/QTGqm55mvWlVtrmjLopW27q4klDZluGQpHn9lR4/E1U1ZHDrkSHQo20zldpVbaB2cvO0E5ERENuhxJOwyB6AeJqLbUqUu5wBJVWY7VHMqVBdgqgsx4CgZJ+ArTaH2G1DUWSbUFaytM5YPxI48gPD4n6Vr9E0Wx7O3bRoIDI4xFK3Mz8c9eAPQVazTGQ+lch4p/Ei0qVp5PvG+n8P7vA4nl0+f2W1tsWKqqwiMqBHjOcg4JzxzzU7S7gWYjA6mkeRiq4IbGNLZ5TNDI5RV2e8oOepz0+VfP7dTZq2y7cxwqBeAJQ3ltaxTzapoFtvv+/ClnOFjLZy6g8edZybs1dRXU97cxyLNcPvkDOi7z5gfjitPLJpN5BNpMYFskuS0jHBJDcc9PPrU1porQWYsnuYpLQHekmR7jDxAz08MetdPp9ZZQo3E57ZznH3/wBQLLUtpG0ETOQ6AUhSeLbJlipaJGJBGP1jjz8q1+naJZW2kf7xgSII+/eTyR61R3naGXSXMdovdhDgpARIGY+OfI8fChNa7WvqGnJbbj33VjwcEcEEA4H/AIreNPqtUc4ODL262mpQAQB9Ov7Q/VjpM1ybmK9CJL1jKkNn09KotY1kXCrbWwXu412hhzgeQP8AOqfvZmVhJIW3dc+P/j0ptdDofCVpw9nJiLXeJPd6Kz6Ys0q7TkUvIqAgFmABY4A+J8KeExQteTG0qu/9VNRXRZNQNvK7d6FjSHDgrjJfIzxVIcjqMHyoS2K3QzUa2UcxVd6FBDZP+UtQligRVPciRsMT4sB16Z+tUhweOtcVVXooGeuKz6uhtRX5YbAPWXqdUbOJYazqratcqVQpbxZ7tWPJP7R8uPCo9PECzGecZERBCnochuvoCBQlPEkixvErlUkxvUfrY86GdGK9OKKeBPebl9zxTMslxJKiBA5BwFA8AOg6dM/OmUqVbq0CIFHaZXJY5m77DfoWb95b+FaVLsN+hZv3lv4VpUj1PzWjzTcVLMt2g/T98Dx+d/lVdkVZdoHD9oLxsZAlweeuMCu6nqNleWNnBbWHs7wKQ8hYEv5AnAJxxzTpCQq8ROVBZiTKyu9VPOCPCuVJbwSXVzFbxDMkrhF+JOKL05geTwIZ/rJN2W0BDBaQTyahM5YybvsptAXg+ZJ+dC3N9NqU5vLiNYpZFXci9FwAMVy/s2WSDvQHgQyNaswGWUtjJGfNaj6+FYdPpVS57+7TXddlFr9ohRcGp3FpYtbWrdzvkDySqfffHQZ8h1x4mhKVb2UMOZkRmU8Qm/vGv7yW5YFDK25l3Ejdjk/XmhulKlVQABgQx3E5MVaPs92yfRLNbG4sxNbhmKvEcOuTnkHg8+NZsilWfV6OrV1Gq3pIr1D02blnpcHafRb90uEYtKgKg7MsgPUcE1y87T2cK5Moi9GIDEfCvNMZ8B9K7gDpgfCuX/8AENMWyXJEYHxdxwFm1bttF+UdwfNuF4VVY5P0oObtSG1GS5huDEsibWG1jjywMVlaRrcn8N6Gs5USP5reRHvczyd6GO7vD9sNsbqPIHwz9aUF1dwuWMqyAkECQbsfh48/KmHoKVOK9HUmMCYrNSzA5idnkJMkhYkAHwBwcjgetLw4HFLp1pVrCAdJkLsesVExaddzWE19HDm2gIWR8gYJobFFwLZfku5aW4mW7LKIoU+ww8S3FVckDiEqwxwYGK6eeDUttJbIs3tMDy74isZRtux/A+vwoyHVlh0CbSxZQF5pNxuSoLhePd6ennVGY9hNFajqTJbvtDdXemmyO6JROHj7t8KiBcbMVVc9TXD046+FFXh08xW3sIud4Q9+ZsYLZ4246CqgKpwB1hiWYZJgtdUFjhVLHyAya4Kuez2paVpks9xqNgbqVV/MbXYEk+6R1x0J5qXYgZAzKogJ5Mps8UqfcSxPcyvGixozkqijaFGeOMmmdakHIlWABipUq7V4I89Ju+w/6Fm/eG/hWlS7D/oWb94b+FaVIdR81o6o+UsyeuArrl6CMfnmP1OaArddodBs9VL3drNb2t4h2vljiU+G4fqnjqPnWIniltZ2guo2hlU8q34g+I9RTei5WUDoYqvodWz2jKO0m4S0vXumZQ0EEjxhj9p9uFH1OflQKjecKCx8gM0Q+n30agvY3IU/rCIkfUUVypGCZWtSrAgR2pXAuL0lMd3Eiwx4/ZUYH15PzoXgda6FZ3CKjMxOAoGTnpjFaCPRfyTEz3du95qYG6Oyhywh54Ziuck+VBu1NenUDqew95ZaXuckyikilhbbLGyNjOGGDUlrYXl8W9ktZZ9v2ii8L8T0FXkek28crah2oun7yVt4tojueT0ZgfdHhgc/CuXnaGZreSy063Wxs36IgGQP5fHrUrbY4G0c/tJeuqoku3/2VU+lTW7BJLi0D/rJ3xJX4kAj76g9iusZWEuPONg34HNSYOAKfE4Rtsi7k8sZo+xxzmZfxNRPAgIIJ4PTg+lLFWE4guGZ5QzMVwHLEOvPn0PzqFrBzlraaO4Ufq/Yk/w9D8iagsV+KSpV+h5gtKjDpGphd/sFxtzjJTFCSI0LlJUeJx+rIpU/fXhYp6GWNTDkicpVJDbTXEixxRMxbocYH16VdWtjounbX1KRr6YDJt4iRGD5FhyfuFVa0LwOTCJQz89BKOCCW5mWG3ieWVuiIpJPyrQ2/ZRLF0l7QXK2sZG428bhpT6HwX76a/aSaFWj0i1h0uNuCYVG8/FjVVLc3E7F5ZXkYnJZjk5qhF1nT0j95IfS1H1Hcf2mhfVtGgHs2n6NapH/ANW4TvGPzOazmoxpLdmW0gSFDjdEpO3OOoznHwrh3N9pvrXA7DIBFWTT7DmVs1qWLtAx+UG2yZwYm+XP4U0EMMqQR5ijlnTOJUGPD0prw2jMZEBYt1AJUj6fzq53DrBjyyNwgtIkAZJAA8TRggspFBWee3cnlJIw6j4MCD91G6VcaVpN6LqdX1GRV/NBV2LG3nz1PkfChMzAcAzVWEb+oSufTr6O0W8eznW3c4WUxkKaHT84/dx++/TYvJ+lW2p67dao8e/MKxnK4cs3zb+lNj1jUIWJjvpkZurBuTUDzMciWY1A9Y+x7K65flu7sJIUXrJcfmlH15qyi7MaZp2ZNa1a2kx/YW8v4kcn4AfOqSWaS6bNxO8p/vt/KmHuIxgEfIVQ12twTj7S/m6dOQcy7uO0Qjfu9Lsba3twfGEe9jpkePzzWdlj/OErhckkjHB+HlUiFmP2gKe4Ujk5rRXpwomC/XkthekDVgfQ+IPUU6uyKj445HTwqMB0AwwcZ5DcH6+NSQRJrcP9Jvuw36Fm/eG/hWlXOwxzos3BH+0t/CtKkV/zWjykYrEo9auWh1y5AdgwkOCAePH+dA3Wo3F6ixXN1NMq9FcEr+FaXUdIWa+muCG99znBP+fChV0qDv0hbh2GQu45IHjipHiiqMYHEU2aVyx5P6zNq6IMJkA+UZH8qIg1C5tzmC6uI8eKEitWOz0GMBEPPlUU+gQwQSSgYKKSPEdPKqfz1G4xKjQODkE/rBYdUubLTU1aS+uLi7nR0trYgt7w6MQOv2W45zVNJrF6s0zJPcxNPjvsA5cjz4+6ruw0W4vWNzeYTuX2QRhidoUFceXiaOj7M22OYkzWJdfXVabHGWP6AewjC2tmQVoSAP3mO79MkuXJPU4JzUsu2KNmaWFSv6hk94+lap9IggkERSBWYe6pxlvkaq9U0TTZCWee1jwxG9XClSP/ABW8eM7sBeJg/lwzlsmUkcscmzE0I35wGkwQR4EHxpi3kR6nHOKfplvZ30ssXtluZxIfdyTu9RgHyzWrsOxftBVnuvdPgqEZHnk+Hyoh8WZOWP7SX8OTOFBmUNzFjJJA88U3dHIMo3WvQYOxtlCNssyMfBi31qY9ltNUZV4Qcfa381U+Of8ArKDws9jPNWeLo0kZ+LCurcquAJlHkA1eh3HZbSZVbcY1YHBZGwaCXsfpqtuNy7KPAsB/Kq/ztD1WE/AuOjH9ZivaBnDXGceBbpXDND1MqH/3Vvk7PaVH9hV9cnNcm0HTnBztyRwQtEXxqv8AtlW0Dt1aYI3EI/tF+tc75D0YfI1pb7s9FFlo5gB4Z5H9aqZdNljOCocdMqa0jxRWGRM50QXrmVxkTzJ+ArneKeQG4/umrNLN/wBgj4mpo7NzwoGaqfEjI/DL2zKZn46ED1FNwXIKKTxnI5+daaPTZFBaUMB/dFPj0KWSOKS0vHtwFZSpTOQT08PL76E3i2OwmirRrn1ZEzkMU8jBlUSEcrGzcyegxyevhS76R757VNPHfbSvdRhyynzwTnPBq+m0TWiIQs4k9mU92FYJzjHj/SoLXRtee6aaRLiOd1KNMzpgjjHr/wCKA+tZzuyP1MY10UquCT+konMhUxyQGCVT73JJHyI4p244+z861DaPtdopJzLMeWB2ll6eXxpQ6A7tsD5z6YNHq8SVV+v3mC/SEvwOJmB7xweaax2ny+NbZOzTfqqq5/aGaifQ1UkSRdOpHFXHiynoIH8CwmO3tSaTpgYPifOtW+j25HuqR61AuhpkENgfCijxJT1kHSEdpmNwPQg/OkePED41sYtHhT7cRf54omOxRBhYiB04NVPiK9hCLpX+0d2G50Wb94b+FaVW+lwpBbMqIEy5JAHXgUqwWP5jFveOaVK1gGPkxHGW272kcqiDqzZPFC2VjmWW5fDOzY3eg8vTP4CnmV4pJ7liQttG7Y8AMnHzJyfgB51y1unhtYoySWWMA58TiuVazdawHQQzgKvPeGFSOaC1GbZEsYGXkYBV8/8AJx9a42oPLIIoInmk6FYx9n/1E8D50FMDJfItzKTPHnbDaDeV6fadsAeHhVQVDYMgAnmWDTQWdtmSQKiDk+dTh+Mg4BqujsSzrJKoXachASefVjy34eldvJpFZIYj+dkYDdjO0efx61IwYM9eIeZucZqPvFHIUDPkKCudTsrV1R5DJKzhRHEpdsk46Dp86feytBD7iNIzuEAUZPPj8hk/KrhTxI9R4jLi+iVA692y5O0AZ3tjgVLbyy29tFEHZmUcsTyT4n60BaQWtzqbm3UmC0YiPkkFs8+nj09KtTDznNXbAxJsyPSIHPNKkTycnYpbA8apotRkW2trq91eO3NyElEBQbAh/Vz1zz1z8q0ZgxVe2gWzKIjPcezBw/s2/wDN8HIGMZxnnGcVZGUdZRR7yu1a7uFs73u7lQ0VxEmYiQy5ZchvU58PCrA31uLyS078iRFLuCDgAYzz04BFSTaLazLdBncG6mSaQ5HVduMenuinJpNtDqM99DJJFJcoVlVMYY/tcg8/dU7kIx/3tJwDI7ab2qFZoi3dvypII3DzGfCqzUdVuLPVkVZP9mtwvtKBCS2/oc442jB+dXWnWEGnW5hjkdwzlyXx1PXAAAA+FSR2FuiXKF2YXbM0m45zkYx8MDFQrKG+k8FAMHd7f2hbaSaPvmUMsZYZYE4GPPpQNz3UWr2VnHJETO7iWMnLgBCQfTkUXP2bsrmKNJZZneO2W3WTcNwCtuDdPtZHWp10a1XUkvg829ZGl2lxt3FdpPTPSrKyr0MnYveAxtpciNIl3G6Jgtsyx944HA55PhRNvcadG1kinIvULQSFSFfjOMnxwenpXR2e00aH+SNrdwGLhgcMHyTuyPHmo7/s/a6gLcXF3dEwRBFKsq8g5DfZ4PwxVt6nqxngqiWVvd2U2pfk1ZVNyFLGPaeAMZ5xjOGHHrVs0FvCo3EE9DiqCGwt7TVpdSt2eOSdMTLkESH9o8ZB+GBRTXGepz86GzqPhlsgS03WgC+4MjJPrUV7f2VpbNI2EYqSpHhjqfkKBjk3g89Kz2r3ss8nsjI3dzMM9y5J7oEjkY4JJHHoKvUzEy6YP5TQ6HGJYPa7nmS4O5UPPdoBwM+JPUmrBY7S1mNw7ADBJz4VVRzIqKFGAPdA8qF1a6mjhgmiZcxzqSjdH8h9enrioWzLY95AIZpqY3kkG+KzYr4FyF3fU0Hqd/FbxSCa3ZGj52kBt30P3cZqti1uS5hEsbZVuQcV0Td/LI0jBg6r7pUYyPHPj4fSjecg6CbhpDjrOqFukMm0x8EKMc58G44x6EH40MJUidFlaIxSHZ3qqV7uTH2XHOMnof8A5qMzTq8ktzJGkSrICjH3DnG3PHgB1znJrPjU9kFxNcuXilTaquOZFC4yfj1rVQzO30mfUVoq9MGbH2SRWIK8ipYrTcOelUvZzX31DTQjl++tyI2LnJYY90k+PH3g1cG6YAszBVAySegodmpKNtxzMeBCu6EQCg58aVAaRfy6layXLx7IzKVh82QY5PxOaVbqjlATDDpGaiu2KK3D572RppPUA8A+mSv0oMK1wzqJGjhjI7yRRk58FXzb8KV1JI15IwGJXbuYVboBk8/XJ+ApsJyFEJ4G6OE+n9pL8SeBXMMjJlR1yf8AMtwzbj0EtHuIbeD2PT17sA4eRei+fPi3rzVbYmBZJHiRVU8L8+fw206Z1jtWWMbQq4UfcPvqruLkQwhYpNgd2IZfBAcAj1IAAqNPpxWCB1MpZaWGZaXepw2rKrFnkPSOPlj8fL4mq8zT3TojExyAk93EclieMs3gMccYobT7f2wSyKRHZwKJS6fbmJ4xz5+dWtoEt4FVAF3e82PEmtHoU4HUQOSBk94Ra2UVqoYBTKBjdjgeijwFCancvaujiQjbFIyxgZ3two5AyMbjRgk5x6VWXs4uLxYlOdn2ufLBP3lK8OTzLK+DmT6NbrYWaxbyx8Sfjn+dWHfr6VSmZ1X3AXZjtVR+sT0FRJczIpDuXbcefu49OKuwZ2JJgfN7mSy6nPcSXErahFp0FtO0CBlVu8YAHLFvDnoMfGjk1O0MaFruAlo1fcrYVgTtyPQniq+K3juZHKXE1s02BJ3RXDHpnBB5x4iiJezVm/s4/OrHBGsYjU5DKrBxnj9oZqW2ZwYYEMMydb+CeQRxSh2IY4Ho2D9/FA6neNHe20Dag1lE0UjsyqpZyCoAG4HPU8CitI04+03eoy27RS3j8I/BVBwMjzPU0e9ihvIrrcQ0cbxgDphip/8Axqm5VaSF5lVZ6kZhFbTgx3vs6SyRlduQfEfzHhQ+pakPydcta3qCZEyNrglcMB+PFGz6BDNqy6i084lRlZACMLgYx0zg+XrUTdnLT8lXOnrkJcuXkcgbiS275+VWDVZBlSozFNrltbqkrXCiOVsRnB97nGfhyPqKmXVYmm7nvk70Ers3e8D1PFQS9nbR/Z2WSVXtXJhYkNsQnOzBGCOBjPIwKJg0m3t7m6uEBMl0+9yeo4AwPTioLVdpG36wbVL+aCxaSOZoWEsalggY7S4B4IPgais9aVLS4lurgvDFKUjmdNrOMdCo8Qcjpz1op9HtxatDGHRWkRz7xJyrAjrnyoW77O216ZmkMitKyvlTwrqMBsePHXPWpV6sYM9z0k7axbd7DGJ13TgGIAH3gen1waamoxzlxE24I20tg4J8cHxpjaFH7Zb3glcTxIEY4GJAB5eHU9MUrfRxayzuJWczMGK7QoXr0A8a8TVjgyjA9oUl+sKlnPHWgQDJe/m8BwAqn9hsZc/AZP0qaeJbdVkkGVGXYHyAz+OB86A9rdVkihxiaPut/i5PL7fj5+leAJB2SykqvqPBjo71reCKGD87LkAbvDcep8zznFXMyR3Nu8L/AGXGODyPIj4daqLe2W3IbaHlCnp0UeP/AM0WkzCJWfCnb72Og4qzgZysoGPWDW9yYZTBcSiC5DEkdUn/AL2PM+nzo+XUI7W1MkhwFBJCjJIAzwPGgGCX6vHd2qlFYbN/XkZz6HkfWq640O4FzILG4GzYXMckjFguVBA8/wDwK0V1pa2DwYxr1rKNpEWr6uner7QP+GpeK3hfvRJke6z449QPSqNp73U4WmaJZ2RWkMIPvhP2sHr8vKgoe8trtor0vAWztdkxt5/nWvXTINPFnfb+9dMqwQe9JuGAAPAUzO2lMKIEE2sWYxdjWeeeeaP/AIAgRS3gXzkfQZ+tXGt3BkWLToT+cuHAbHguf8/IGo7Lbp2mxWw2hYIgGYDHIUZP3UFZyNNqLXbj30yfgTwPoM0pc+ZYbJmZwOBNlZxrFbiNBhU90D0ApVDpUzT2rM3UOR9wpUz0+fKXM0L04kk1jFNKZGLBtpUEH7OepHr/AFNRxaXBCMIz8KEHI4AHTp8/iaVKsLIu48Se0UmlwSqoLyDaytkEZyCCPD0oOXsxaSxohubpdpUhldcnAwOcfH60qVWrRfaVIGIYNKgW3EAaQL3m8kEZJxgA8dBS/JcI/Xk+o/pSpUMIvPHeQwHEd+TYf2n+o/pUK6HaK5YNJk5ycjxOfL/OBSpVcIvtIAEemk28cgkVpNwBCnI90kYyOOtMGh2gUKDJgDA5H9KVKvbF3dJ4gbRHx6RbRtuBcn1I/pRQgQDHNKlVGRc9JKACOEajwruxT4UqVeCL7QkaYkPVa53Ef7NKlUbF9p6N9lj9frXfZ4/I0qVV8tPaexGvaRv13D4GkLOIftfWlSqfLT2lYjZxH9ofOm+wxDxb60qVR5ae0giDX2hW1/GscssyoOqoR73IPOR6UyPs7ZRAYaUsDncWGfHjp6mlSrRtUIOJTA3flJRo1qscqBpB3oAZsjOAc4HHSufkO0LKWMjBWB2kjBx4HjpSpUIIuDxLYGVi/IluWZjLMWZixJYck/KnR6PbxszBpMsu0kkcDIPl6UqVaKVAYYErgZlfedjtNv1ZZ5bggjbwy9P8NR6d2H03TLgzQ3N65K7cSyKwH/20qVbLPhM9gYh83Z+0mjKNLMAT4MP6Urfs9Z20ZRGlOSCSxGemPKlSrFtG3pKgDMOtbWO0iMcZYgtu96lSpVsr+AQy9J//2Q=="/>
          <p:cNvSpPr>
            <a:spLocks noChangeAspect="1" noChangeArrowheads="1"/>
          </p:cNvSpPr>
          <p:nvPr/>
        </p:nvSpPr>
        <p:spPr bwMode="auto">
          <a:xfrm>
            <a:off x="176213"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Unicode MS" panose="020B0604020202020204" pitchFamily="34" charset="-128"/>
                <a:ea typeface="ＭＳ Ｐゴシック" panose="020B0600070205080204" pitchFamily="34" charset="-128"/>
              </a:defRPr>
            </a:lvl1pPr>
            <a:lvl2pPr marL="742950" indent="-285750">
              <a:defRPr sz="2400">
                <a:solidFill>
                  <a:schemeClr val="tx1"/>
                </a:solidFill>
                <a:latin typeface="Arial Unicode MS" panose="020B0604020202020204" pitchFamily="34" charset="-128"/>
                <a:ea typeface="ＭＳ Ｐゴシック" panose="020B0600070205080204" pitchFamily="34" charset="-128"/>
              </a:defRPr>
            </a:lvl2pPr>
            <a:lvl3pPr marL="1143000" indent="-228600">
              <a:defRPr sz="2400">
                <a:solidFill>
                  <a:schemeClr val="tx1"/>
                </a:solidFill>
                <a:latin typeface="Arial Unicode MS" panose="020B0604020202020204" pitchFamily="34" charset="-128"/>
                <a:ea typeface="ＭＳ Ｐゴシック" panose="020B0600070205080204" pitchFamily="34" charset="-128"/>
              </a:defRPr>
            </a:lvl3pPr>
            <a:lvl4pPr marL="1600200" indent="-228600">
              <a:defRPr sz="2400">
                <a:solidFill>
                  <a:schemeClr val="tx1"/>
                </a:solidFill>
                <a:latin typeface="Arial Unicode MS" panose="020B0604020202020204" pitchFamily="34" charset="-128"/>
                <a:ea typeface="ＭＳ Ｐゴシック" panose="020B0600070205080204" pitchFamily="34" charset="-128"/>
              </a:defRPr>
            </a:lvl4pPr>
            <a:lvl5pPr marL="2057400" indent="-228600">
              <a:defRPr sz="2400">
                <a:solidFill>
                  <a:schemeClr val="tx1"/>
                </a:solidFill>
                <a:latin typeface="Arial Unicode MS" panose="020B0604020202020204" pitchFamily="34" charset="-128"/>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Unicode MS" panose="020B0604020202020204" pitchFamily="34" charset="-128"/>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Unicode MS" panose="020B0604020202020204" pitchFamily="34" charset="-128"/>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Unicode MS" panose="020B0604020202020204" pitchFamily="34" charset="-128"/>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Unicode MS" panose="020B0604020202020204" pitchFamily="34" charset="-128"/>
                <a:ea typeface="ＭＳ Ｐゴシック" panose="020B0600070205080204" pitchFamily="34" charset="-128"/>
              </a:defRPr>
            </a:lvl9pPr>
          </a:lstStyle>
          <a:p>
            <a:endParaRPr lang="en-GB" altLang="en-US"/>
          </a:p>
        </p:txBody>
      </p:sp>
      <p:pic>
        <p:nvPicPr>
          <p:cNvPr id="178183"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3848" y="3501007"/>
            <a:ext cx="24765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84"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2404" y="3513707"/>
            <a:ext cx="2476500"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700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266"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1088" y="632064"/>
            <a:ext cx="5173200" cy="51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78313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pple Chancery"/>
              </a:rPr>
              <a:t>References</a:t>
            </a:r>
          </a:p>
        </p:txBody>
      </p:sp>
      <p:sp>
        <p:nvSpPr>
          <p:cNvPr id="3" name="Content Placeholder 2"/>
          <p:cNvSpPr>
            <a:spLocks noGrp="1"/>
          </p:cNvSpPr>
          <p:nvPr>
            <p:ph idx="1"/>
          </p:nvPr>
        </p:nvSpPr>
        <p:spPr>
          <a:xfrm>
            <a:off x="457200" y="1600200"/>
            <a:ext cx="7010400" cy="4525963"/>
          </a:xfrm>
        </p:spPr>
        <p:txBody>
          <a:bodyPr/>
          <a:lstStyle/>
          <a:p>
            <a:r>
              <a:rPr lang="en-US" dirty="0">
                <a:latin typeface="Apple Chancery"/>
              </a:rPr>
              <a:t>Corey, G.(2008). </a:t>
            </a:r>
            <a:r>
              <a:rPr lang="en-US" i="1" dirty="0">
                <a:latin typeface="Apple Chancery"/>
              </a:rPr>
              <a:t>Theory and Practice of Group Counseling</a:t>
            </a:r>
            <a:r>
              <a:rPr lang="en-US" dirty="0">
                <a:latin typeface="Apple Chancery"/>
              </a:rPr>
              <a:t> (7</a:t>
            </a:r>
            <a:r>
              <a:rPr lang="en-US" baseline="30000" dirty="0">
                <a:latin typeface="Apple Chancery"/>
              </a:rPr>
              <a:t>th</a:t>
            </a:r>
            <a:r>
              <a:rPr lang="en-US" dirty="0">
                <a:latin typeface="Apple Chancery"/>
              </a:rPr>
              <a:t> ed.). Belmont, CA: Brooks/Cole.</a:t>
            </a:r>
          </a:p>
          <a:p>
            <a:endParaRPr lang="en-US" dirty="0"/>
          </a:p>
        </p:txBody>
      </p:sp>
      <p:pic>
        <p:nvPicPr>
          <p:cNvPr id="4" name="Picture 3" descr="amazing-beauty-in-a-blue-dream-of-infinite-sky-1920-x-1080.jpg"/>
          <p:cNvPicPr>
            <a:picLocks noChangeAspect="1"/>
          </p:cNvPicPr>
          <p:nvPr/>
        </p:nvPicPr>
        <p:blipFill>
          <a:blip r:embed="rId3"/>
          <a:stretch>
            <a:fillRect/>
          </a:stretch>
        </p:blipFill>
        <p:spPr>
          <a:xfrm>
            <a:off x="0" y="-33403"/>
            <a:ext cx="9144000" cy="6270716"/>
          </a:xfrm>
          <a:prstGeom prst="rect">
            <a:avLst/>
          </a:prstGeom>
        </p:spPr>
      </p:pic>
      <p:sp>
        <p:nvSpPr>
          <p:cNvPr id="6" name="TextBox 5"/>
          <p:cNvSpPr txBox="1"/>
          <p:nvPr/>
        </p:nvSpPr>
        <p:spPr>
          <a:xfrm>
            <a:off x="304800" y="446029"/>
            <a:ext cx="8229600" cy="1200329"/>
          </a:xfrm>
          <a:prstGeom prst="rect">
            <a:avLst/>
          </a:prstGeom>
          <a:noFill/>
        </p:spPr>
        <p:txBody>
          <a:bodyPr wrap="square" rtlCol="0">
            <a:spAutoFit/>
          </a:bodyPr>
          <a:lstStyle/>
          <a:p>
            <a:pPr algn="ctr"/>
            <a:r>
              <a:rPr lang="en-US" dirty="0"/>
              <a:t>	</a:t>
            </a:r>
            <a:r>
              <a:rPr lang="en-US" sz="3600" dirty="0">
                <a:solidFill>
                  <a:schemeClr val="bg2"/>
                </a:solidFill>
                <a:latin typeface="+mj-lt"/>
              </a:rPr>
              <a:t>Thank you for listening and participating</a:t>
            </a:r>
          </a:p>
        </p:txBody>
      </p:sp>
      <p:sp>
        <p:nvSpPr>
          <p:cNvPr id="7" name="TextBox 6"/>
          <p:cNvSpPr txBox="1"/>
          <p:nvPr/>
        </p:nvSpPr>
        <p:spPr>
          <a:xfrm>
            <a:off x="457200" y="1417638"/>
            <a:ext cx="29718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935901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a:bodyPr>
          <a:lstStyle/>
          <a:p>
            <a:r>
              <a:rPr lang="en-GB" altLang="en-US" dirty="0">
                <a:solidFill>
                  <a:schemeClr val="bg2"/>
                </a:solidFill>
                <a:ea typeface="ＭＳ Ｐゴシック" panose="020B0600070205080204" pitchFamily="34" charset="-128"/>
              </a:rPr>
              <a:t>Helpful sites for parents, staff and students</a:t>
            </a:r>
          </a:p>
        </p:txBody>
      </p:sp>
      <p:sp>
        <p:nvSpPr>
          <p:cNvPr id="3" name="Content Placeholder 2"/>
          <p:cNvSpPr>
            <a:spLocks noGrp="1"/>
          </p:cNvSpPr>
          <p:nvPr>
            <p:ph idx="1"/>
          </p:nvPr>
        </p:nvSpPr>
        <p:spPr/>
        <p:txBody>
          <a:bodyPr>
            <a:normAutofit fontScale="70000" lnSpcReduction="20000"/>
          </a:bodyPr>
          <a:lstStyle/>
          <a:p>
            <a:pPr marL="0" indent="0">
              <a:buNone/>
              <a:defRPr/>
            </a:pPr>
            <a:r>
              <a:rPr lang="en-GB" sz="2000" dirty="0">
                <a:solidFill>
                  <a:schemeClr val="bg2"/>
                </a:solidFill>
                <a:hlinkClick r:id=""/>
              </a:rPr>
              <a:t>Relate  </a:t>
            </a:r>
          </a:p>
          <a:p>
            <a:pPr marL="0" indent="0">
              <a:buFont typeface="Arial" charset="0"/>
              <a:buNone/>
              <a:defRPr/>
            </a:pPr>
            <a:r>
              <a:rPr lang="en-GB" sz="2000" dirty="0">
                <a:solidFill>
                  <a:schemeClr val="bg2"/>
                </a:solidFill>
                <a:hlinkClick r:id=""/>
              </a:rPr>
              <a:t>http</a:t>
            </a:r>
            <a:r>
              <a:rPr lang="en-GB" sz="2000" dirty="0">
                <a:solidFill>
                  <a:schemeClr val="bg2"/>
                </a:solidFill>
                <a:hlinkClick r:id="rId3"/>
              </a:rPr>
              <a:t>://www.relate.org.uk/relationship-help/help-family-life-and-parenting/family-common-problems/coping-disruptive-teenagers?utm_source=google-grants&amp;utm_medium=cpc&amp;utm_content=Family%20Life%20-%20Teens&amp;utm_campaign=Relate</a:t>
            </a:r>
            <a:endParaRPr lang="en-GB" sz="2000" dirty="0">
              <a:solidFill>
                <a:schemeClr val="bg2"/>
              </a:solidFill>
            </a:endParaRPr>
          </a:p>
          <a:p>
            <a:pPr marL="0" indent="0">
              <a:buFont typeface="Arial" charset="0"/>
              <a:buNone/>
              <a:defRPr/>
            </a:pPr>
            <a:endParaRPr lang="en-GB" sz="2000" dirty="0">
              <a:solidFill>
                <a:schemeClr val="bg2"/>
              </a:solidFill>
            </a:endParaRPr>
          </a:p>
          <a:p>
            <a:pPr marL="0" indent="0">
              <a:buNone/>
              <a:defRPr/>
            </a:pPr>
            <a:r>
              <a:rPr lang="en-GB" sz="2000" dirty="0">
                <a:solidFill>
                  <a:schemeClr val="bg2"/>
                </a:solidFill>
                <a:hlinkClick r:id=""/>
              </a:rPr>
              <a:t>Young Minds </a:t>
            </a:r>
          </a:p>
          <a:p>
            <a:pPr marL="0" indent="0">
              <a:buFont typeface="Arial" charset="0"/>
              <a:buNone/>
              <a:defRPr/>
            </a:pPr>
            <a:r>
              <a:rPr lang="en-GB" sz="2000" dirty="0">
                <a:solidFill>
                  <a:schemeClr val="bg2"/>
                </a:solidFill>
                <a:hlinkClick r:id=""/>
              </a:rPr>
              <a:t>http</a:t>
            </a:r>
            <a:r>
              <a:rPr lang="en-GB" sz="2000" dirty="0">
                <a:solidFill>
                  <a:schemeClr val="bg2"/>
                </a:solidFill>
                <a:hlinkClick r:id="rId4"/>
              </a:rPr>
              <a:t>://www.youngminds.org.uk/for_parents</a:t>
            </a:r>
            <a:endParaRPr lang="en-GB" sz="2000" dirty="0">
              <a:solidFill>
                <a:schemeClr val="bg2"/>
              </a:solidFill>
            </a:endParaRPr>
          </a:p>
          <a:p>
            <a:pPr marL="0" indent="0">
              <a:buFont typeface="Arial" charset="0"/>
              <a:buNone/>
              <a:defRPr/>
            </a:pPr>
            <a:endParaRPr lang="en-GB" sz="2000" dirty="0">
              <a:solidFill>
                <a:schemeClr val="bg2"/>
              </a:solidFill>
            </a:endParaRPr>
          </a:p>
          <a:p>
            <a:pPr marL="0" indent="0">
              <a:buNone/>
              <a:defRPr/>
            </a:pPr>
            <a:r>
              <a:rPr lang="en-GB" sz="2000" dirty="0">
                <a:solidFill>
                  <a:schemeClr val="bg2"/>
                </a:solidFill>
                <a:hlinkClick r:id=""/>
              </a:rPr>
              <a:t>Royal College of Psychiatrists</a:t>
            </a:r>
          </a:p>
          <a:p>
            <a:pPr marL="0" indent="0">
              <a:buFont typeface="Arial" charset="0"/>
              <a:buNone/>
              <a:defRPr/>
            </a:pPr>
            <a:r>
              <a:rPr lang="en-GB" sz="2000" dirty="0">
                <a:solidFill>
                  <a:schemeClr val="bg2"/>
                </a:solidFill>
                <a:hlinkClick r:id=""/>
              </a:rPr>
              <a:t>http</a:t>
            </a:r>
            <a:r>
              <a:rPr lang="en-GB" sz="2000" dirty="0">
                <a:solidFill>
                  <a:schemeClr val="bg2"/>
                </a:solidFill>
                <a:hlinkClick r:id="rId5"/>
              </a:rPr>
              <a:t>://www.rcpsych.ac.uk/healthadvice/parentsandyouthinfo.aspx</a:t>
            </a:r>
            <a:endParaRPr lang="en-GB" sz="2000" dirty="0">
              <a:solidFill>
                <a:schemeClr val="bg2"/>
              </a:solidFill>
            </a:endParaRPr>
          </a:p>
          <a:p>
            <a:pPr marL="0" indent="0">
              <a:buFont typeface="Arial" charset="0"/>
              <a:buNone/>
              <a:defRPr/>
            </a:pPr>
            <a:endParaRPr lang="en-GB" sz="2000" dirty="0">
              <a:solidFill>
                <a:schemeClr val="bg2"/>
              </a:solidFill>
              <a:hlinkClick r:id=""/>
            </a:endParaRPr>
          </a:p>
          <a:p>
            <a:pPr marL="0" indent="0">
              <a:buNone/>
              <a:defRPr/>
            </a:pPr>
            <a:r>
              <a:rPr lang="en-GB" sz="2000" dirty="0">
                <a:solidFill>
                  <a:schemeClr val="bg2"/>
                </a:solidFill>
                <a:hlinkClick r:id=""/>
              </a:rPr>
              <a:t>NHS Choices</a:t>
            </a:r>
          </a:p>
          <a:p>
            <a:pPr marL="0" indent="0">
              <a:buFont typeface="Arial" charset="0"/>
              <a:buNone/>
              <a:defRPr/>
            </a:pPr>
            <a:r>
              <a:rPr lang="en-GB" sz="2000" dirty="0">
                <a:solidFill>
                  <a:schemeClr val="bg2"/>
                </a:solidFill>
                <a:hlinkClick r:id=""/>
              </a:rPr>
              <a:t>http</a:t>
            </a:r>
            <a:r>
              <a:rPr lang="en-GB" sz="2000" dirty="0">
                <a:solidFill>
                  <a:schemeClr val="bg2"/>
                </a:solidFill>
                <a:hlinkClick r:id="rId6"/>
              </a:rPr>
              <a:t>://www.nhs.uk/Pages/HomePage.aspx</a:t>
            </a:r>
            <a:endParaRPr lang="en-GB" sz="2000" dirty="0">
              <a:solidFill>
                <a:schemeClr val="bg2"/>
              </a:solidFill>
            </a:endParaRPr>
          </a:p>
          <a:p>
            <a:pPr marL="0" indent="0">
              <a:buFont typeface="Arial" charset="0"/>
              <a:buNone/>
              <a:defRPr/>
            </a:pPr>
            <a:endParaRPr lang="en-GB" sz="2000" dirty="0"/>
          </a:p>
          <a:p>
            <a:pPr>
              <a:buFont typeface="Arial" charset="0"/>
              <a:buChar char="•"/>
              <a:defRPr/>
            </a:pPr>
            <a:endParaRPr lang="en-GB" sz="2000" dirty="0"/>
          </a:p>
          <a:p>
            <a:pPr>
              <a:buFont typeface="Arial" charset="0"/>
              <a:buChar char="•"/>
              <a:defRPr/>
            </a:pPr>
            <a:endParaRPr lang="en-GB" sz="2000" dirty="0"/>
          </a:p>
          <a:p>
            <a:pPr>
              <a:buFont typeface="Arial" charset="0"/>
              <a:buChar char="•"/>
              <a:defRPr/>
            </a:pPr>
            <a:endParaRPr lang="en-GB" sz="2000" dirty="0"/>
          </a:p>
          <a:p>
            <a:pPr>
              <a:buFont typeface="Arial" charset="0"/>
              <a:buChar char="•"/>
              <a:defRPr/>
            </a:pPr>
            <a:endParaRPr lang="en-GB" sz="2000" dirty="0"/>
          </a:p>
          <a:p>
            <a:pPr>
              <a:buFont typeface="Arial" charset="0"/>
              <a:buChar char="•"/>
              <a:defRPr/>
            </a:pPr>
            <a:endParaRPr lang="en-GB" sz="2000" dirty="0"/>
          </a:p>
        </p:txBody>
      </p:sp>
    </p:spTree>
    <p:extLst>
      <p:ext uri="{BB962C8B-B14F-4D97-AF65-F5344CB8AC3E}">
        <p14:creationId xmlns:p14="http://schemas.microsoft.com/office/powerpoint/2010/main" val="26852513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404664"/>
            <a:ext cx="7467600" cy="648072"/>
          </a:xfrm>
        </p:spPr>
        <p:txBody>
          <a:bodyPr/>
          <a:lstStyle/>
          <a:p>
            <a:r>
              <a:rPr lang="en-GB" dirty="0"/>
              <a:t>References for mindfulness</a:t>
            </a:r>
          </a:p>
        </p:txBody>
      </p:sp>
      <p:sp>
        <p:nvSpPr>
          <p:cNvPr id="3" name="Content Placeholder 2"/>
          <p:cNvSpPr>
            <a:spLocks noGrp="1"/>
          </p:cNvSpPr>
          <p:nvPr>
            <p:ph idx="1"/>
          </p:nvPr>
        </p:nvSpPr>
        <p:spPr>
          <a:ln>
            <a:solidFill>
              <a:schemeClr val="accent1"/>
            </a:solidFill>
          </a:ln>
        </p:spPr>
        <p:txBody>
          <a:bodyPr>
            <a:normAutofit/>
          </a:bodyPr>
          <a:lstStyle/>
          <a:p>
            <a:pPr marL="51435" indent="0">
              <a:buNone/>
            </a:pPr>
            <a:r>
              <a:rPr lang="en-GB" b="1" dirty="0"/>
              <a:t>For exercises:</a:t>
            </a:r>
          </a:p>
          <a:p>
            <a:pPr>
              <a:buFont typeface="Arial" panose="020B0604020202020204" pitchFamily="34" charset="0"/>
              <a:buChar char="•"/>
            </a:pPr>
            <a:r>
              <a:rPr lang="en-GB" dirty="0">
                <a:solidFill>
                  <a:schemeClr val="bg2"/>
                </a:solidFill>
                <a:latin typeface="Calibri" panose="020F0502020204030204" pitchFamily="34" charset="0"/>
                <a:hlinkClick r:id="rId3"/>
              </a:rPr>
              <a:t>http://www.just-a-minute.org</a:t>
            </a:r>
            <a:r>
              <a:rPr lang="en-GB" dirty="0">
                <a:solidFill>
                  <a:schemeClr val="bg2"/>
                </a:solidFill>
                <a:latin typeface="Calibri" panose="020F0502020204030204" pitchFamily="34" charset="0"/>
              </a:rPr>
              <a:t> </a:t>
            </a:r>
          </a:p>
          <a:p>
            <a:pPr>
              <a:buFont typeface="Arial" panose="020B0604020202020204" pitchFamily="34" charset="0"/>
              <a:buChar char="•"/>
            </a:pPr>
            <a:r>
              <a:rPr lang="en-GB" dirty="0">
                <a:solidFill>
                  <a:schemeClr val="bg2"/>
                </a:solidFill>
                <a:latin typeface="Calibri" panose="020F0502020204030204" pitchFamily="34" charset="0"/>
                <a:hlinkClick r:id="rId4"/>
              </a:rPr>
              <a:t>http://www.mindfulnessinfo.com</a:t>
            </a:r>
            <a:endParaRPr lang="en-GB" dirty="0">
              <a:solidFill>
                <a:schemeClr val="bg2"/>
              </a:solidFill>
              <a:latin typeface="Calibri" panose="020F0502020204030204" pitchFamily="34" charset="0"/>
            </a:endParaRPr>
          </a:p>
          <a:p>
            <a:pPr>
              <a:buFont typeface="Courier New" panose="02070309020205020404" pitchFamily="49" charset="0"/>
              <a:buChar char="o"/>
            </a:pPr>
            <a:endParaRPr lang="en-GB" dirty="0"/>
          </a:p>
          <a:p>
            <a:pPr marL="51435" indent="0">
              <a:buNone/>
            </a:pPr>
            <a:r>
              <a:rPr lang="en-GB" b="1" dirty="0"/>
              <a:t>Publications: </a:t>
            </a:r>
          </a:p>
          <a:p>
            <a:pPr>
              <a:buFont typeface="Arial" panose="020B0604020202020204" pitchFamily="34" charset="0"/>
              <a:buChar char="•"/>
            </a:pPr>
            <a:r>
              <a:rPr lang="en-GB" dirty="0">
                <a:solidFill>
                  <a:schemeClr val="bg2"/>
                </a:solidFill>
                <a:latin typeface="Calibri" panose="020F0502020204030204" pitchFamily="34" charset="0"/>
              </a:rPr>
              <a:t>Wherever You Go, There You Are Jon </a:t>
            </a:r>
            <a:r>
              <a:rPr lang="en-GB" dirty="0" err="1">
                <a:solidFill>
                  <a:schemeClr val="bg2"/>
                </a:solidFill>
                <a:latin typeface="Calibri" panose="020F0502020204030204" pitchFamily="34" charset="0"/>
              </a:rPr>
              <a:t>Kabat-Zinn</a:t>
            </a:r>
            <a:r>
              <a:rPr lang="en-GB" dirty="0">
                <a:solidFill>
                  <a:schemeClr val="bg2"/>
                </a:solidFill>
                <a:latin typeface="Calibri" panose="020F0502020204030204" pitchFamily="34" charset="0"/>
              </a:rPr>
              <a:t>- </a:t>
            </a:r>
          </a:p>
          <a:p>
            <a:pPr>
              <a:buFont typeface="Arial" panose="020B0604020202020204" pitchFamily="34" charset="0"/>
              <a:buChar char="•"/>
            </a:pPr>
            <a:r>
              <a:rPr lang="en-GB" dirty="0">
                <a:solidFill>
                  <a:schemeClr val="bg2"/>
                </a:solidFill>
                <a:latin typeface="Calibri" panose="020F0502020204030204" pitchFamily="34" charset="0"/>
              </a:rPr>
              <a:t>Dialectical </a:t>
            </a:r>
            <a:r>
              <a:rPr lang="en-GB" dirty="0" err="1">
                <a:solidFill>
                  <a:schemeClr val="bg2"/>
                </a:solidFill>
                <a:latin typeface="Calibri" panose="020F0502020204030204" pitchFamily="34" charset="0"/>
              </a:rPr>
              <a:t>behavior</a:t>
            </a:r>
            <a:r>
              <a:rPr lang="en-GB" dirty="0">
                <a:solidFill>
                  <a:schemeClr val="bg2"/>
                </a:solidFill>
                <a:latin typeface="Calibri" panose="020F0502020204030204" pitchFamily="34" charset="0"/>
              </a:rPr>
              <a:t> therapy skills, 101 mindfulness exercises and other fun activities for children and adolescents. </a:t>
            </a:r>
            <a:r>
              <a:rPr lang="en-US" dirty="0">
                <a:solidFill>
                  <a:schemeClr val="bg2"/>
                </a:solidFill>
                <a:latin typeface="Calibri" panose="020F0502020204030204" pitchFamily="34" charset="0"/>
              </a:rPr>
              <a:t>Christensen, K., </a:t>
            </a:r>
            <a:r>
              <a:rPr lang="en-US" dirty="0" err="1">
                <a:solidFill>
                  <a:schemeClr val="bg2"/>
                </a:solidFill>
                <a:latin typeface="Calibri" panose="020F0502020204030204" pitchFamily="34" charset="0"/>
              </a:rPr>
              <a:t>Riddoch</a:t>
            </a:r>
            <a:r>
              <a:rPr lang="en-US" dirty="0">
                <a:solidFill>
                  <a:schemeClr val="bg2"/>
                </a:solidFill>
                <a:latin typeface="Calibri" panose="020F0502020204030204" pitchFamily="34" charset="0"/>
              </a:rPr>
              <a:t>, G. N., &amp; Eggers Huber, J.  (2009). Indiana: </a:t>
            </a:r>
            <a:r>
              <a:rPr lang="en-US" dirty="0" err="1">
                <a:solidFill>
                  <a:schemeClr val="bg2"/>
                </a:solidFill>
                <a:latin typeface="Calibri" panose="020F0502020204030204" pitchFamily="34" charset="0"/>
              </a:rPr>
              <a:t>AuthorHouse</a:t>
            </a:r>
            <a:r>
              <a:rPr lang="en-US" dirty="0">
                <a:solidFill>
                  <a:schemeClr val="bg2"/>
                </a:solidFill>
                <a:latin typeface="Calibri" panose="020F0502020204030204" pitchFamily="34" charset="0"/>
              </a:rPr>
              <a:t>.</a:t>
            </a:r>
            <a:endParaRPr lang="en-GB" dirty="0">
              <a:solidFill>
                <a:schemeClr val="bg2"/>
              </a:solidFill>
              <a:latin typeface="Calibri" panose="020F0502020204030204" pitchFamily="34" charset="0"/>
            </a:endParaRPr>
          </a:p>
          <a:p>
            <a:pPr>
              <a:buFont typeface="Arial" panose="020B0604020202020204" pitchFamily="34" charset="0"/>
              <a:buChar char="•"/>
            </a:pPr>
            <a:r>
              <a:rPr lang="en-GB" dirty="0">
                <a:solidFill>
                  <a:schemeClr val="bg2"/>
                </a:solidFill>
                <a:latin typeface="Calibri" panose="020F0502020204030204" pitchFamily="34" charset="0"/>
              </a:rPr>
              <a:t>60 Mindful Minutes – Tina Rae – NGN</a:t>
            </a:r>
          </a:p>
          <a:p>
            <a:pPr indent="-192024">
              <a:lnSpc>
                <a:spcPct val="80000"/>
              </a:lnSpc>
              <a:buFont typeface="Wingdings 3"/>
              <a:buChar char=""/>
              <a:defRPr/>
            </a:pPr>
            <a:endParaRPr lang="en-GB" dirty="0"/>
          </a:p>
          <a:p>
            <a:endParaRPr lang="en-GB" dirty="0"/>
          </a:p>
        </p:txBody>
      </p:sp>
    </p:spTree>
    <p:extLst>
      <p:ext uri="{BB962C8B-B14F-4D97-AF65-F5344CB8AC3E}">
        <p14:creationId xmlns:p14="http://schemas.microsoft.com/office/powerpoint/2010/main" val="34713119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860400"/>
            <a:ext cx="6624472" cy="579600"/>
          </a:xfrm>
        </p:spPr>
        <p:txBody>
          <a:bodyPr>
            <a:noAutofit/>
          </a:bodyPr>
          <a:lstStyle/>
          <a:p>
            <a:pPr lvl="0"/>
            <a:r>
              <a:rPr lang="en-GB" dirty="0">
                <a:ea typeface="Calibri" pitchFamily="34" charset="0"/>
                <a:cs typeface="Calibri" pitchFamily="34" charset="0"/>
              </a:rPr>
              <a:t>Mental Health and Wellbeing Conference 2016</a:t>
            </a:r>
            <a:endParaRPr lang="en-GB" dirty="0"/>
          </a:p>
        </p:txBody>
      </p:sp>
      <p:sp>
        <p:nvSpPr>
          <p:cNvPr id="3" name="Content Placeholder 2"/>
          <p:cNvSpPr txBox="1">
            <a:spLocks/>
          </p:cNvSpPr>
          <p:nvPr/>
        </p:nvSpPr>
        <p:spPr>
          <a:xfrm>
            <a:off x="755575" y="1602000"/>
            <a:ext cx="7848873" cy="4525963"/>
          </a:xfrm>
          <a:prstGeom prst="rect">
            <a:avLst/>
          </a:prstGeom>
        </p:spPr>
        <p:txBody>
          <a:bodyPr vert="horz" lIns="91440" tIns="45720" rIns="91440" bIns="45720" rtlCol="0">
            <a:normAutofit/>
          </a:bodyPr>
          <a:lstStyle/>
          <a:p>
            <a:pPr marL="266700" indent="-266700" algn="l" defTabSz="914400" rtl="0">
              <a:spcAft>
                <a:spcPts val="1400"/>
              </a:spcAft>
              <a:buClr>
                <a:srgbClr val="414B54"/>
              </a:buClr>
              <a:buSzPct val="80000"/>
              <a:buFont typeface="Wingdings" pitchFamily="2" charset="2"/>
              <a:buChar char=""/>
              <a:defRPr/>
            </a:pPr>
            <a:endParaRPr lang="en-GB" sz="1400" dirty="0">
              <a:solidFill>
                <a:srgbClr val="414954"/>
              </a:solidFill>
              <a:latin typeface="Trebuchet MS" pitchFamily="34" charset="0"/>
              <a:ea typeface="Calibri" pitchFamily="34" charset="0"/>
              <a:cs typeface="Calibri" pitchFamily="34" charset="0"/>
            </a:endParaRPr>
          </a:p>
        </p:txBody>
      </p:sp>
      <p:pic>
        <p:nvPicPr>
          <p:cNvPr id="4" name="Picture 3">
            <a:hlinkClick r:id="rId2"/>
          </p:cNvPr>
          <p:cNvPicPr>
            <a:picLocks noChangeAspect="1"/>
          </p:cNvPicPr>
          <p:nvPr/>
        </p:nvPicPr>
        <p:blipFill rotWithShape="1">
          <a:blip r:embed="rId3">
            <a:extLst>
              <a:ext uri="{28A0092B-C50C-407E-A947-70E740481C1C}">
                <a14:useLocalDpi xmlns:a14="http://schemas.microsoft.com/office/drawing/2010/main" val="0"/>
              </a:ext>
            </a:extLst>
          </a:blip>
          <a:srcRect t="12724"/>
          <a:stretch/>
        </p:blipFill>
        <p:spPr>
          <a:xfrm>
            <a:off x="6367187" y="2341636"/>
            <a:ext cx="2381277" cy="2448272"/>
          </a:xfrm>
          <a:prstGeom prst="rect">
            <a:avLst/>
          </a:prstGeom>
        </p:spPr>
      </p:pic>
      <p:sp>
        <p:nvSpPr>
          <p:cNvPr id="5" name="TextBox 4"/>
          <p:cNvSpPr txBox="1"/>
          <p:nvPr/>
        </p:nvSpPr>
        <p:spPr>
          <a:xfrm>
            <a:off x="323528" y="2324734"/>
            <a:ext cx="6043659" cy="3877985"/>
          </a:xfrm>
          <a:prstGeom prst="rect">
            <a:avLst/>
          </a:prstGeom>
          <a:noFill/>
        </p:spPr>
        <p:txBody>
          <a:bodyPr wrap="square" rtlCol="0">
            <a:spAutoFit/>
          </a:bodyPr>
          <a:lstStyle/>
          <a:p>
            <a:r>
              <a:rPr lang="en-GB" sz="1600" b="1" dirty="0" smtClean="0">
                <a:solidFill>
                  <a:schemeClr val="bg2"/>
                </a:solidFill>
                <a:latin typeface="+mj-lt"/>
              </a:rPr>
              <a:t>What </a:t>
            </a:r>
            <a:r>
              <a:rPr lang="en-GB" sz="1600" b="1" dirty="0">
                <a:solidFill>
                  <a:schemeClr val="bg2"/>
                </a:solidFill>
                <a:latin typeface="+mj-lt"/>
              </a:rPr>
              <a:t>can I expect on the day?</a:t>
            </a:r>
            <a:endParaRPr lang="en-GB" sz="1600" dirty="0">
              <a:solidFill>
                <a:schemeClr val="bg2"/>
              </a:solidFill>
              <a:latin typeface="+mj-lt"/>
            </a:endParaRPr>
          </a:p>
          <a:p>
            <a:r>
              <a:rPr lang="en-GB" sz="1400" b="1" dirty="0">
                <a:solidFill>
                  <a:schemeClr val="bg2"/>
                </a:solidFill>
                <a:latin typeface="+mj-lt"/>
              </a:rPr>
              <a:t/>
            </a:r>
            <a:br>
              <a:rPr lang="en-GB" sz="1400" b="1" dirty="0">
                <a:solidFill>
                  <a:schemeClr val="bg2"/>
                </a:solidFill>
                <a:latin typeface="+mj-lt"/>
              </a:rPr>
            </a:br>
            <a:r>
              <a:rPr lang="en-GB" sz="1400" dirty="0">
                <a:solidFill>
                  <a:schemeClr val="bg2"/>
                </a:solidFill>
                <a:latin typeface="+mj-lt"/>
              </a:rPr>
              <a:t>Gain clarity on the future of CAMHS, the new role of the </a:t>
            </a:r>
            <a:r>
              <a:rPr lang="en-GB" sz="1400" dirty="0" smtClean="0">
                <a:solidFill>
                  <a:schemeClr val="bg2"/>
                </a:solidFill>
                <a:latin typeface="+mj-lt"/>
              </a:rPr>
              <a:t>mental </a:t>
            </a:r>
            <a:r>
              <a:rPr lang="en-GB" sz="1400" dirty="0">
                <a:solidFill>
                  <a:schemeClr val="bg2"/>
                </a:solidFill>
                <a:latin typeface="+mj-lt"/>
              </a:rPr>
              <a:t>h</a:t>
            </a:r>
            <a:r>
              <a:rPr lang="en-GB" sz="1400" dirty="0" smtClean="0">
                <a:solidFill>
                  <a:schemeClr val="bg2"/>
                </a:solidFill>
                <a:latin typeface="+mj-lt"/>
              </a:rPr>
              <a:t>ealth </a:t>
            </a:r>
            <a:r>
              <a:rPr lang="en-GB" sz="1400" dirty="0">
                <a:solidFill>
                  <a:schemeClr val="bg2"/>
                </a:solidFill>
                <a:latin typeface="+mj-lt"/>
              </a:rPr>
              <a:t>l</a:t>
            </a:r>
            <a:r>
              <a:rPr lang="en-GB" sz="1400" dirty="0" smtClean="0">
                <a:solidFill>
                  <a:schemeClr val="bg2"/>
                </a:solidFill>
                <a:latin typeface="+mj-lt"/>
              </a:rPr>
              <a:t>ead </a:t>
            </a:r>
            <a:r>
              <a:rPr lang="en-GB" sz="1400" dirty="0">
                <a:solidFill>
                  <a:schemeClr val="bg2"/>
                </a:solidFill>
                <a:latin typeface="+mj-lt"/>
              </a:rPr>
              <a:t>and what a whole-approach should look </a:t>
            </a:r>
            <a:r>
              <a:rPr lang="en-GB" sz="1400" dirty="0" smtClean="0">
                <a:solidFill>
                  <a:schemeClr val="bg2"/>
                </a:solidFill>
                <a:latin typeface="+mj-lt"/>
              </a:rPr>
              <a:t>like.</a:t>
            </a:r>
            <a:endParaRPr lang="en-GB" sz="1400" dirty="0">
              <a:solidFill>
                <a:schemeClr val="bg2"/>
              </a:solidFill>
              <a:latin typeface="+mj-lt"/>
            </a:endParaRPr>
          </a:p>
          <a:p>
            <a:endParaRPr lang="en-GB" sz="1400" b="1" dirty="0">
              <a:solidFill>
                <a:schemeClr val="bg2"/>
              </a:solidFill>
              <a:latin typeface="+mj-lt"/>
            </a:endParaRPr>
          </a:p>
          <a:p>
            <a:r>
              <a:rPr lang="en-GB" sz="1600" b="1" dirty="0">
                <a:solidFill>
                  <a:schemeClr val="bg2"/>
                </a:solidFill>
                <a:latin typeface="+mj-lt"/>
              </a:rPr>
              <a:t>Anxiety</a:t>
            </a:r>
          </a:p>
          <a:p>
            <a:r>
              <a:rPr lang="en-GB" sz="1400" b="1" dirty="0">
                <a:solidFill>
                  <a:schemeClr val="bg2"/>
                </a:solidFill>
                <a:latin typeface="+mj-lt"/>
              </a:rPr>
              <a:t/>
            </a:r>
            <a:br>
              <a:rPr lang="en-GB" sz="1400" b="1" dirty="0">
                <a:solidFill>
                  <a:schemeClr val="bg2"/>
                </a:solidFill>
                <a:latin typeface="+mj-lt"/>
              </a:rPr>
            </a:br>
            <a:r>
              <a:rPr lang="en-GB" sz="1400" dirty="0">
                <a:solidFill>
                  <a:schemeClr val="bg2"/>
                </a:solidFill>
                <a:latin typeface="+mj-lt"/>
              </a:rPr>
              <a:t>Now the fastest growing illness in the under-21s, gain techniques and strategies taken from therapeutic approaches to help students manage their anxiety and </a:t>
            </a:r>
            <a:r>
              <a:rPr lang="en-GB" sz="1400" dirty="0" smtClean="0">
                <a:solidFill>
                  <a:schemeClr val="bg2"/>
                </a:solidFill>
                <a:latin typeface="+mj-lt"/>
              </a:rPr>
              <a:t>stress.</a:t>
            </a:r>
            <a:endParaRPr lang="en-GB" sz="1400" dirty="0">
              <a:solidFill>
                <a:schemeClr val="bg2"/>
              </a:solidFill>
              <a:latin typeface="+mj-lt"/>
            </a:endParaRPr>
          </a:p>
          <a:p>
            <a:endParaRPr lang="en-GB" sz="1400" b="1" dirty="0">
              <a:solidFill>
                <a:schemeClr val="bg2"/>
              </a:solidFill>
              <a:latin typeface="+mj-lt"/>
            </a:endParaRPr>
          </a:p>
          <a:p>
            <a:r>
              <a:rPr lang="en-GB" sz="1600" b="1" dirty="0">
                <a:solidFill>
                  <a:schemeClr val="bg2"/>
                </a:solidFill>
                <a:latin typeface="+mj-lt"/>
              </a:rPr>
              <a:t>Resilience</a:t>
            </a:r>
          </a:p>
          <a:p>
            <a:r>
              <a:rPr lang="en-GB" sz="1400" b="1" dirty="0">
                <a:solidFill>
                  <a:schemeClr val="bg2"/>
                </a:solidFill>
                <a:latin typeface="+mj-lt"/>
              </a:rPr>
              <a:t/>
            </a:r>
            <a:br>
              <a:rPr lang="en-GB" sz="1400" b="1" dirty="0">
                <a:solidFill>
                  <a:schemeClr val="bg2"/>
                </a:solidFill>
                <a:latin typeface="+mj-lt"/>
              </a:rPr>
            </a:br>
            <a:r>
              <a:rPr lang="en-GB" sz="1400" dirty="0">
                <a:solidFill>
                  <a:schemeClr val="bg2"/>
                </a:solidFill>
                <a:latin typeface="+mj-lt"/>
              </a:rPr>
              <a:t>New ideas to use with students to equip them with the skills to cope with adversity, challenge and failure and help build </a:t>
            </a:r>
            <a:r>
              <a:rPr lang="en-GB" sz="1400" dirty="0" smtClean="0">
                <a:solidFill>
                  <a:schemeClr val="bg2"/>
                </a:solidFill>
                <a:latin typeface="+mj-lt"/>
              </a:rPr>
              <a:t>resilience.</a:t>
            </a:r>
            <a:endParaRPr lang="en-GB" sz="1400" dirty="0">
              <a:solidFill>
                <a:schemeClr val="bg2"/>
              </a:solidFill>
              <a:latin typeface="+mj-lt"/>
            </a:endParaRPr>
          </a:p>
          <a:p>
            <a:endParaRPr lang="en-GB" sz="1050" dirty="0" smtClean="0">
              <a:solidFill>
                <a:schemeClr val="bg2"/>
              </a:solidFill>
              <a:latin typeface="+mj-lt"/>
            </a:endParaRPr>
          </a:p>
          <a:p>
            <a:r>
              <a:rPr lang="en-GB" sz="1600" b="1" dirty="0" smtClean="0">
                <a:solidFill>
                  <a:schemeClr val="bg2"/>
                </a:solidFill>
                <a:latin typeface="+mj-lt"/>
                <a:hlinkClick r:id="rId2"/>
              </a:rPr>
              <a:t>http</a:t>
            </a:r>
            <a:r>
              <a:rPr lang="en-GB" sz="1600" b="1" dirty="0">
                <a:solidFill>
                  <a:schemeClr val="bg2"/>
                </a:solidFill>
                <a:latin typeface="+mj-lt"/>
                <a:hlinkClick r:id="rId2"/>
              </a:rPr>
              <a:t>://www.healthinschoolsuk.com</a:t>
            </a:r>
            <a:r>
              <a:rPr lang="en-GB" sz="1600" b="1" dirty="0" smtClean="0">
                <a:solidFill>
                  <a:schemeClr val="bg2"/>
                </a:solidFill>
                <a:latin typeface="+mj-lt"/>
                <a:hlinkClick r:id="rId2"/>
              </a:rPr>
              <a:t>/</a:t>
            </a:r>
            <a:r>
              <a:rPr lang="en-GB" sz="1600" b="1" dirty="0">
                <a:solidFill>
                  <a:schemeClr val="bg2"/>
                </a:solidFill>
                <a:latin typeface="+mj-lt"/>
              </a:rPr>
              <a:t> </a:t>
            </a:r>
          </a:p>
        </p:txBody>
      </p:sp>
      <p:sp>
        <p:nvSpPr>
          <p:cNvPr id="6" name="TextBox 5"/>
          <p:cNvSpPr txBox="1"/>
          <p:nvPr/>
        </p:nvSpPr>
        <p:spPr>
          <a:xfrm>
            <a:off x="6367187" y="4631226"/>
            <a:ext cx="3456384" cy="584775"/>
          </a:xfrm>
          <a:prstGeom prst="rect">
            <a:avLst/>
          </a:prstGeom>
          <a:noFill/>
        </p:spPr>
        <p:txBody>
          <a:bodyPr wrap="square" rtlCol="0">
            <a:spAutoFit/>
          </a:bodyPr>
          <a:lstStyle/>
          <a:p>
            <a:endParaRPr lang="en-GB" sz="1400" dirty="0">
              <a:solidFill>
                <a:schemeClr val="bg2"/>
              </a:solidFill>
              <a:latin typeface="+mj-lt"/>
            </a:endParaRPr>
          </a:p>
          <a:p>
            <a:r>
              <a:rPr lang="en-GB" dirty="0">
                <a:solidFill>
                  <a:srgbClr val="00A9FE"/>
                </a:solidFill>
                <a:latin typeface="+mj-lt"/>
              </a:rPr>
              <a:t>#oeMH16</a:t>
            </a:r>
          </a:p>
        </p:txBody>
      </p:sp>
      <p:sp>
        <p:nvSpPr>
          <p:cNvPr id="7" name="TextBox 6"/>
          <p:cNvSpPr txBox="1"/>
          <p:nvPr/>
        </p:nvSpPr>
        <p:spPr>
          <a:xfrm>
            <a:off x="324042" y="1561599"/>
            <a:ext cx="7632334" cy="646331"/>
          </a:xfrm>
          <a:prstGeom prst="rect">
            <a:avLst/>
          </a:prstGeom>
          <a:noFill/>
        </p:spPr>
        <p:txBody>
          <a:bodyPr wrap="square" rtlCol="0">
            <a:spAutoFit/>
          </a:bodyPr>
          <a:lstStyle/>
          <a:p>
            <a:r>
              <a:rPr lang="en-GB" dirty="0">
                <a:solidFill>
                  <a:schemeClr val="bg2"/>
                </a:solidFill>
              </a:rPr>
              <a:t>‘Better provision of child mental health services, both in and outside school, is still sorely needed</a:t>
            </a:r>
            <a:r>
              <a:rPr lang="en-GB" dirty="0" smtClean="0">
                <a:solidFill>
                  <a:schemeClr val="bg2"/>
                </a:solidFill>
              </a:rPr>
              <a:t>.’</a:t>
            </a:r>
            <a:endParaRPr lang="en-GB" dirty="0">
              <a:solidFill>
                <a:schemeClr val="bg2"/>
              </a:solidFill>
            </a:endParaRPr>
          </a:p>
        </p:txBody>
      </p:sp>
    </p:spTree>
    <p:extLst>
      <p:ext uri="{BB962C8B-B14F-4D97-AF65-F5344CB8AC3E}">
        <p14:creationId xmlns:p14="http://schemas.microsoft.com/office/powerpoint/2010/main" val="18505647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a:xfrm>
            <a:off x="209550" y="1844824"/>
            <a:ext cx="8683625" cy="3744416"/>
          </a:xfrm>
          <a:prstGeom prst="rect">
            <a:avLst/>
          </a:prstGeom>
        </p:spPr>
        <p:txBody>
          <a:bodyPr/>
          <a:lstStyle/>
          <a:p>
            <a:pPr marL="342900" marR="0" lvl="0" indent="-342900" algn="ctr" defTabSz="914400" rtl="0" eaLnBrk="1" fontAlgn="auto" latinLnBrk="0" hangingPunct="1">
              <a:lnSpc>
                <a:spcPct val="100000"/>
              </a:lnSpc>
              <a:spcBef>
                <a:spcPts val="0"/>
              </a:spcBef>
              <a:spcAft>
                <a:spcPts val="1400"/>
              </a:spcAft>
              <a:buClr>
                <a:srgbClr val="414954"/>
              </a:buClr>
              <a:buSzPct val="80000"/>
              <a:buFont typeface="Wingdings" pitchFamily="2" charset="2"/>
              <a:buNone/>
              <a:tabLst/>
              <a:defRPr/>
            </a:pPr>
            <a:endParaRPr kumimoji="0" lang="en-GB" sz="2000" b="1" i="0" u="none" strike="noStrike" kern="1200" cap="none" spc="0" normalizeH="0" baseline="0" noProof="0" dirty="0">
              <a:ln>
                <a:noFill/>
              </a:ln>
              <a:solidFill>
                <a:srgbClr val="414954"/>
              </a:solidFill>
              <a:effectLst/>
              <a:uLnTx/>
              <a:uFillTx/>
              <a:latin typeface="Trebuchet MS" pitchFamily="34" charset="0"/>
              <a:ea typeface="+mn-ea"/>
              <a:cs typeface="+mn-cs"/>
            </a:endParaRPr>
          </a:p>
          <a:p>
            <a:pPr marL="342900" marR="0" lvl="0" indent="-342900" algn="ctr" defTabSz="914400" rtl="0" eaLnBrk="1" fontAlgn="auto" latinLnBrk="0" hangingPunct="1">
              <a:lnSpc>
                <a:spcPct val="100000"/>
              </a:lnSpc>
              <a:spcBef>
                <a:spcPts val="0"/>
              </a:spcBef>
              <a:spcAft>
                <a:spcPts val="1400"/>
              </a:spcAft>
              <a:buClr>
                <a:srgbClr val="414954"/>
              </a:buClr>
              <a:buSzPct val="80000"/>
              <a:buFont typeface="Wingdings" pitchFamily="2" charset="2"/>
              <a:buNone/>
              <a:tabLst/>
              <a:defRPr/>
            </a:pPr>
            <a:endParaRPr kumimoji="0" lang="en-GB" sz="1400" b="0" i="0" u="none" strike="noStrike" kern="1200" cap="none" spc="0" normalizeH="0" baseline="0" noProof="0" dirty="0">
              <a:ln>
                <a:noFill/>
              </a:ln>
              <a:solidFill>
                <a:srgbClr val="414954"/>
              </a:solidFill>
              <a:effectLst/>
              <a:uLnTx/>
              <a:uFillTx/>
              <a:latin typeface="Trebuchet MS" pitchFamily="34" charset="0"/>
              <a:ea typeface="+mn-ea"/>
              <a:cs typeface="+mn-cs"/>
            </a:endParaRPr>
          </a:p>
          <a:p>
            <a:pPr marL="342900" marR="0" lvl="0" indent="-342900" algn="ctr" defTabSz="914400" rtl="0" eaLnBrk="1" fontAlgn="auto" latinLnBrk="0" hangingPunct="1">
              <a:lnSpc>
                <a:spcPct val="100000"/>
              </a:lnSpc>
              <a:spcBef>
                <a:spcPts val="0"/>
              </a:spcBef>
              <a:spcAft>
                <a:spcPts val="1400"/>
              </a:spcAft>
              <a:buClr>
                <a:srgbClr val="414954"/>
              </a:buClr>
              <a:buSzPct val="80000"/>
              <a:buFont typeface="Wingdings" pitchFamily="2" charset="2"/>
              <a:buNone/>
              <a:tabLst/>
              <a:defRPr/>
            </a:pPr>
            <a:r>
              <a:rPr kumimoji="0" lang="en-GB" sz="1600" b="0" i="0" u="none" strike="noStrike" kern="1200" cap="none" spc="0" normalizeH="0" baseline="0" noProof="0" dirty="0">
                <a:ln>
                  <a:noFill/>
                </a:ln>
                <a:solidFill>
                  <a:srgbClr val="414954"/>
                </a:solidFill>
                <a:effectLst/>
                <a:uLnTx/>
                <a:uFillTx/>
                <a:latin typeface="Trebuchet MS" pitchFamily="34" charset="0"/>
                <a:ea typeface="+mn-ea"/>
                <a:cs typeface="+mn-cs"/>
              </a:rPr>
              <a:t>Find more resources at: </a:t>
            </a:r>
          </a:p>
          <a:p>
            <a:pPr marL="342900" lvl="0" indent="-342900" algn="ctr" eaLnBrk="1" fontAlgn="auto" hangingPunct="1">
              <a:spcBef>
                <a:spcPts val="0"/>
              </a:spcBef>
              <a:spcAft>
                <a:spcPts val="1400"/>
              </a:spcAft>
              <a:buClr>
                <a:srgbClr val="414954"/>
              </a:buClr>
              <a:buSzPct val="80000"/>
              <a:defRPr/>
            </a:pPr>
            <a:r>
              <a:rPr lang="en-GB" sz="1600" dirty="0">
                <a:solidFill>
                  <a:srgbClr val="414954"/>
                </a:solidFill>
                <a:latin typeface="Trebuchet MS" pitchFamily="34" charset="0"/>
                <a:cs typeface="+mn-cs"/>
                <a:hlinkClick r:id="rId2"/>
              </a:rPr>
              <a:t>http://my.optimus-education.com/knowledge-centre/sen-and-safeguarding</a:t>
            </a:r>
            <a:endParaRPr lang="en-GB" sz="1600" dirty="0">
              <a:solidFill>
                <a:srgbClr val="414954"/>
              </a:solidFill>
              <a:latin typeface="Trebuchet MS" pitchFamily="34" charset="0"/>
              <a:cs typeface="+mn-cs"/>
            </a:endParaRPr>
          </a:p>
          <a:p>
            <a:pPr marL="342900" marR="0" lvl="0" indent="-342900" algn="ctr" defTabSz="914400" rtl="0" eaLnBrk="1" fontAlgn="auto" latinLnBrk="0" hangingPunct="1">
              <a:lnSpc>
                <a:spcPct val="100000"/>
              </a:lnSpc>
              <a:spcBef>
                <a:spcPts val="0"/>
              </a:spcBef>
              <a:spcAft>
                <a:spcPts val="1400"/>
              </a:spcAft>
              <a:buClr>
                <a:srgbClr val="414954"/>
              </a:buClr>
              <a:buSzPct val="80000"/>
              <a:buFont typeface="Wingdings" pitchFamily="2" charset="2"/>
              <a:buNone/>
              <a:tabLst/>
              <a:defRPr/>
            </a:pPr>
            <a:r>
              <a:rPr kumimoji="0" lang="en-GB" sz="1600" b="0" i="0" u="none" strike="noStrike" kern="1200" cap="none" spc="0" normalizeH="0" baseline="0" noProof="0" dirty="0">
                <a:ln>
                  <a:noFill/>
                </a:ln>
                <a:solidFill>
                  <a:srgbClr val="414954"/>
                </a:solidFill>
                <a:effectLst/>
                <a:uLnTx/>
                <a:uFillTx/>
                <a:latin typeface="Trebuchet MS" pitchFamily="34" charset="0"/>
                <a:ea typeface="+mn-ea"/>
                <a:cs typeface="+mn-cs"/>
              </a:rPr>
              <a:t>Follow us on Twitter:</a:t>
            </a:r>
          </a:p>
          <a:p>
            <a:pPr marL="342900" marR="0" lvl="0" indent="-342900" algn="ctr" defTabSz="914400" rtl="0" eaLnBrk="1" fontAlgn="auto" latinLnBrk="0" hangingPunct="1">
              <a:lnSpc>
                <a:spcPct val="100000"/>
              </a:lnSpc>
              <a:spcBef>
                <a:spcPts val="0"/>
              </a:spcBef>
              <a:spcAft>
                <a:spcPts val="1400"/>
              </a:spcAft>
              <a:buClr>
                <a:srgbClr val="414954"/>
              </a:buClr>
              <a:buSzPct val="80000"/>
              <a:buFont typeface="Wingdings" pitchFamily="2" charset="2"/>
              <a:buNone/>
              <a:tabLst/>
              <a:defRPr/>
            </a:pPr>
            <a:r>
              <a:rPr lang="en-GB" sz="1600" kern="1200" dirty="0">
                <a:solidFill>
                  <a:srgbClr val="414954"/>
                </a:solidFill>
                <a:uFillTx/>
                <a:latin typeface="Trebuchet MS" pitchFamily="34" charset="0"/>
                <a:hlinkClick r:id="rId3"/>
              </a:rPr>
              <a:t>@</a:t>
            </a:r>
            <a:r>
              <a:rPr lang="en-GB" sz="1600" kern="1200" dirty="0" err="1">
                <a:solidFill>
                  <a:srgbClr val="414954"/>
                </a:solidFill>
                <a:uFillTx/>
                <a:latin typeface="Trebuchet MS" pitchFamily="34" charset="0"/>
                <a:hlinkClick r:id="rId3"/>
              </a:rPr>
              <a:t>OptimusSEND</a:t>
            </a:r>
            <a:endParaRPr lang="en-GB" sz="1600" kern="1200" dirty="0">
              <a:solidFill>
                <a:srgbClr val="414954"/>
              </a:solidFill>
              <a:uFillTx/>
              <a:latin typeface="Trebuchet MS" pitchFamily="34" charset="0"/>
            </a:endParaRPr>
          </a:p>
          <a:p>
            <a:pPr marL="342900" marR="0" lvl="0" indent="-342900" algn="ctr" defTabSz="914400" rtl="0" eaLnBrk="1" fontAlgn="auto" latinLnBrk="0" hangingPunct="1">
              <a:lnSpc>
                <a:spcPct val="100000"/>
              </a:lnSpc>
              <a:spcBef>
                <a:spcPts val="0"/>
              </a:spcBef>
              <a:spcAft>
                <a:spcPts val="1400"/>
              </a:spcAft>
              <a:buClr>
                <a:srgbClr val="414954"/>
              </a:buClr>
              <a:buSzPct val="80000"/>
              <a:buFont typeface="Wingdings" pitchFamily="2" charset="2"/>
              <a:buNone/>
              <a:tabLst/>
              <a:defRPr/>
            </a:pPr>
            <a:endParaRPr lang="en-GB" sz="1600" kern="1200" dirty="0">
              <a:solidFill>
                <a:srgbClr val="414954"/>
              </a:solidFill>
              <a:uFillTx/>
              <a:latin typeface="Trebuchet MS" pitchFamily="34" charset="0"/>
            </a:endParaRPr>
          </a:p>
          <a:p>
            <a:pPr marL="342900" marR="0" lvl="0" indent="-342900" algn="ctr" defTabSz="914400" rtl="0" eaLnBrk="1" fontAlgn="auto" latinLnBrk="0" hangingPunct="1">
              <a:lnSpc>
                <a:spcPct val="100000"/>
              </a:lnSpc>
              <a:spcBef>
                <a:spcPts val="0"/>
              </a:spcBef>
              <a:spcAft>
                <a:spcPts val="1400"/>
              </a:spcAft>
              <a:buClr>
                <a:srgbClr val="414954"/>
              </a:buClr>
              <a:buSzPct val="80000"/>
              <a:buFont typeface="Wingdings" pitchFamily="2" charset="2"/>
              <a:buNone/>
              <a:tabLst/>
              <a:defRPr/>
            </a:pPr>
            <a:endParaRPr kumimoji="0" lang="en-GB" sz="1400" b="0" i="0" u="none" strike="noStrike" kern="1200" cap="none" spc="0" normalizeH="0" baseline="0" noProof="0" dirty="0">
              <a:ln>
                <a:noFill/>
              </a:ln>
              <a:solidFill>
                <a:srgbClr val="414954"/>
              </a:solidFill>
              <a:effectLst/>
              <a:uLnTx/>
              <a:uFillTx/>
              <a:latin typeface="Trebuchet MS" pitchFamily="34" charset="0"/>
              <a:ea typeface="+mn-ea"/>
              <a:cs typeface="+mn-cs"/>
            </a:endParaRPr>
          </a:p>
        </p:txBody>
      </p:sp>
      <p:sp>
        <p:nvSpPr>
          <p:cNvPr id="6" name="Rectangle 5"/>
          <p:cNvSpPr/>
          <p:nvPr/>
        </p:nvSpPr>
        <p:spPr>
          <a:xfrm>
            <a:off x="-20638" y="2204864"/>
            <a:ext cx="9144000" cy="400110"/>
          </a:xfrm>
          <a:prstGeom prst="rect">
            <a:avLst/>
          </a:prstGeom>
        </p:spPr>
        <p:txBody>
          <a:bodyPr wrap="square">
            <a:spAutoFit/>
          </a:bodyPr>
          <a:lstStyle/>
          <a:p>
            <a:pPr algn="ctr">
              <a:buNone/>
            </a:pPr>
            <a:r>
              <a:rPr lang="en-GB" sz="2000" b="1" spc="300" dirty="0">
                <a:solidFill>
                  <a:srgbClr val="414954"/>
                </a:solidFill>
                <a:latin typeface="Trebuchet MS"/>
                <a:cs typeface="Trebuchet MS"/>
              </a:rPr>
              <a:t>Questions &amp; Answers </a:t>
            </a:r>
          </a:p>
        </p:txBody>
      </p:sp>
    </p:spTree>
    <p:extLst>
      <p:ext uri="{BB962C8B-B14F-4D97-AF65-F5344CB8AC3E}">
        <p14:creationId xmlns:p14="http://schemas.microsoft.com/office/powerpoint/2010/main" val="360289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755576" y="1949884"/>
            <a:ext cx="6769100" cy="191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lnSpc>
                <a:spcPct val="107000"/>
              </a:lnSpc>
              <a:spcBef>
                <a:spcPct val="0"/>
              </a:spcBef>
              <a:spcAft>
                <a:spcPts val="800"/>
              </a:spcAft>
              <a:buFontTx/>
              <a:buNone/>
            </a:pPr>
            <a:r>
              <a:rPr lang="en-GB" altLang="en-US" sz="2000" dirty="0">
                <a:solidFill>
                  <a:schemeClr val="bg2"/>
                </a:solidFill>
                <a:latin typeface="+mj-lt"/>
                <a:ea typeface="Calibri" panose="020F0502020204030204" pitchFamily="34" charset="0"/>
                <a:cs typeface="Times New Roman" panose="02020603050405020304" pitchFamily="18" charset="0"/>
              </a:rPr>
              <a:t>One young person who was anxious, described the anxiety as a ‘wall’…so we built a wall from toy bricks.</a:t>
            </a:r>
          </a:p>
          <a:p>
            <a:pPr eaLnBrk="1" hangingPunct="1">
              <a:lnSpc>
                <a:spcPct val="107000"/>
              </a:lnSpc>
              <a:spcBef>
                <a:spcPct val="0"/>
              </a:spcBef>
              <a:spcAft>
                <a:spcPts val="800"/>
              </a:spcAft>
              <a:buFontTx/>
              <a:buNone/>
            </a:pPr>
            <a:r>
              <a:rPr lang="en-GB" altLang="en-US" sz="2000" dirty="0">
                <a:solidFill>
                  <a:schemeClr val="bg2"/>
                </a:solidFill>
                <a:latin typeface="+mj-lt"/>
                <a:ea typeface="Calibri" panose="020F0502020204030204" pitchFamily="34" charset="0"/>
                <a:cs typeface="Times New Roman" panose="02020603050405020304" pitchFamily="18" charset="0"/>
              </a:rPr>
              <a:t>We then asked her to ‘reframe’ to think about the situation differently…</a:t>
            </a:r>
          </a:p>
          <a:p>
            <a:pPr eaLnBrk="1" hangingPunct="1">
              <a:lnSpc>
                <a:spcPct val="107000"/>
              </a:lnSpc>
              <a:spcBef>
                <a:spcPct val="0"/>
              </a:spcBef>
              <a:spcAft>
                <a:spcPts val="800"/>
              </a:spcAft>
              <a:buFontTx/>
              <a:buNone/>
            </a:pPr>
            <a:r>
              <a:rPr lang="en-GB" altLang="en-US" sz="1800" dirty="0">
                <a:solidFill>
                  <a:schemeClr val="bg2"/>
                </a:solidFill>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1540199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315"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8709" y="557833"/>
            <a:ext cx="5173200" cy="51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79712" y="606641"/>
            <a:ext cx="5173200" cy="51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4"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33957" y="548679"/>
            <a:ext cx="5922703" cy="523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019114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fade">
                                      <p:cBhvr>
                                        <p:cTn id="7" dur="500"/>
                                        <p:tgtEl>
                                          <p:spTgt spid="133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fade">
                                      <p:cBhvr>
                                        <p:cTn id="12"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36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560056"/>
            <a:ext cx="5601463" cy="51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9010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907504" y="2060848"/>
            <a:ext cx="6400800" cy="1841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lnSpc>
                <a:spcPct val="107000"/>
              </a:lnSpc>
              <a:spcBef>
                <a:spcPct val="0"/>
              </a:spcBef>
              <a:spcAft>
                <a:spcPts val="800"/>
              </a:spcAft>
              <a:buFontTx/>
              <a:buNone/>
            </a:pPr>
            <a:r>
              <a:rPr lang="en-GB" altLang="en-US" sz="2000" dirty="0" smtClean="0">
                <a:solidFill>
                  <a:schemeClr val="bg2"/>
                </a:solidFill>
                <a:latin typeface="+mj-lt"/>
                <a:ea typeface="Calibri" panose="020F0502020204030204" pitchFamily="34" charset="0"/>
                <a:cs typeface="Times New Roman" panose="02020603050405020304" pitchFamily="18" charset="0"/>
              </a:rPr>
              <a:t>If I </a:t>
            </a:r>
            <a:r>
              <a:rPr lang="en-GB" altLang="en-US" sz="2000" dirty="0">
                <a:solidFill>
                  <a:schemeClr val="bg2"/>
                </a:solidFill>
                <a:latin typeface="+mj-lt"/>
                <a:ea typeface="Calibri" panose="020F0502020204030204" pitchFamily="34" charset="0"/>
                <a:cs typeface="Times New Roman" panose="02020603050405020304" pitchFamily="18" charset="0"/>
              </a:rPr>
              <a:t>ask you to go fishing I cannot give you a rock-solid, cast–iron guarantee you will catch a fish. However if you don’t go, I can guarantee you won’t.</a:t>
            </a:r>
          </a:p>
          <a:p>
            <a:pPr eaLnBrk="1" hangingPunct="1">
              <a:lnSpc>
                <a:spcPct val="107000"/>
              </a:lnSpc>
              <a:spcBef>
                <a:spcPct val="0"/>
              </a:spcBef>
              <a:spcAft>
                <a:spcPts val="800"/>
              </a:spcAft>
              <a:buFontTx/>
              <a:buNone/>
            </a:pPr>
            <a:r>
              <a:rPr lang="en-GB" altLang="en-US" sz="2000" dirty="0">
                <a:solidFill>
                  <a:schemeClr val="bg2"/>
                </a:solidFill>
                <a:latin typeface="+mj-lt"/>
                <a:ea typeface="Calibri" panose="020F0502020204030204" pitchFamily="34" charset="0"/>
                <a:cs typeface="Times New Roman" panose="02020603050405020304" pitchFamily="18" charset="0"/>
              </a:rPr>
              <a:t>Try to take the steps forward, don’t apply learned helplessness.</a:t>
            </a:r>
            <a:endParaRPr lang="en-GB" altLang="en-US" sz="3600" dirty="0">
              <a:solidFill>
                <a:schemeClr val="bg2"/>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04972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1"/>
          <p:cNvSpPr>
            <a:spLocks noGrp="1"/>
          </p:cNvSpPr>
          <p:nvPr>
            <p:ph type="title"/>
          </p:nvPr>
        </p:nvSpPr>
        <p:spPr bwMode="auto">
          <a:xfrm>
            <a:off x="720000" y="540000"/>
            <a:ext cx="7467600" cy="575791"/>
          </a:xfrm>
          <a:extLst/>
        </p:spPr>
        <p:txBody>
          <a:bodyPr wrap="square" lIns="91440" tIns="45720" rIns="91440" bIns="45720" numCol="1" anchor="t" anchorCtr="0" compatLnSpc="1">
            <a:prstTxWarp prst="textNoShape">
              <a:avLst/>
            </a:prstTxWarp>
            <a:normAutofit/>
          </a:bodyPr>
          <a:lstStyle/>
          <a:p>
            <a:pPr eaLnBrk="1" fontAlgn="auto" hangingPunct="1">
              <a:spcAft>
                <a:spcPts val="0"/>
              </a:spcAft>
              <a:defRPr/>
            </a:pPr>
            <a:r>
              <a:rPr lang="en-GB" dirty="0">
                <a:solidFill>
                  <a:srgbClr val="585A5A"/>
                </a:solidFill>
              </a:rPr>
              <a:t>What is anxiety?</a:t>
            </a:r>
          </a:p>
        </p:txBody>
      </p:sp>
      <p:sp>
        <p:nvSpPr>
          <p:cNvPr id="130051" name="Content Placeholder 2"/>
          <p:cNvSpPr>
            <a:spLocks noGrp="1"/>
          </p:cNvSpPr>
          <p:nvPr>
            <p:ph idx="1"/>
          </p:nvPr>
        </p:nvSpPr>
        <p:spPr>
          <a:xfrm>
            <a:off x="720000" y="1340768"/>
            <a:ext cx="7107560" cy="4873625"/>
          </a:xfrm>
        </p:spPr>
        <p:txBody>
          <a:bodyPr>
            <a:noAutofit/>
          </a:bodyPr>
          <a:lstStyle/>
          <a:p>
            <a:pPr marL="395287" indent="-285750" eaLnBrk="1" hangingPunct="1">
              <a:buFont typeface="Arial" panose="020B0604020202020204" pitchFamily="34" charset="0"/>
              <a:buChar char="•"/>
            </a:pPr>
            <a:r>
              <a:rPr lang="en-GB" altLang="en-US" sz="1800" dirty="0">
                <a:solidFill>
                  <a:schemeClr val="bg2"/>
                </a:solidFill>
              </a:rPr>
              <a:t>Type of fear or strong feeling about a </a:t>
            </a:r>
            <a:r>
              <a:rPr lang="en-GB" altLang="en-US" sz="1800" dirty="0" smtClean="0">
                <a:solidFill>
                  <a:schemeClr val="bg2"/>
                </a:solidFill>
              </a:rPr>
              <a:t>situation.</a:t>
            </a:r>
            <a:endParaRPr lang="en-GB" altLang="en-US" sz="1800" dirty="0">
              <a:solidFill>
                <a:schemeClr val="bg2"/>
              </a:solidFill>
            </a:endParaRPr>
          </a:p>
          <a:p>
            <a:pPr marL="395287" indent="-285750" eaLnBrk="1" hangingPunct="1">
              <a:buFont typeface="Arial" panose="020B0604020202020204" pitchFamily="34" charset="0"/>
              <a:buChar char="•"/>
            </a:pPr>
            <a:r>
              <a:rPr lang="en-GB" altLang="en-US" sz="1800" dirty="0">
                <a:solidFill>
                  <a:schemeClr val="bg2"/>
                </a:solidFill>
              </a:rPr>
              <a:t>Thought of a threat or something which may go wrong in the </a:t>
            </a:r>
            <a:r>
              <a:rPr lang="en-GB" altLang="en-US" sz="1800" dirty="0" smtClean="0">
                <a:solidFill>
                  <a:schemeClr val="bg2"/>
                </a:solidFill>
              </a:rPr>
              <a:t>future.</a:t>
            </a:r>
            <a:endParaRPr lang="en-GB" altLang="en-US" sz="1800" dirty="0">
              <a:solidFill>
                <a:schemeClr val="bg2"/>
              </a:solidFill>
            </a:endParaRPr>
          </a:p>
          <a:p>
            <a:pPr marL="395287" indent="-285750" eaLnBrk="1" hangingPunct="1">
              <a:buFont typeface="Arial" panose="020B0604020202020204" pitchFamily="34" charset="0"/>
              <a:buChar char="•"/>
            </a:pPr>
            <a:r>
              <a:rPr lang="en-GB" altLang="en-US" sz="1800" dirty="0">
                <a:solidFill>
                  <a:schemeClr val="bg2"/>
                </a:solidFill>
              </a:rPr>
              <a:t>Causes fright and </a:t>
            </a:r>
            <a:r>
              <a:rPr lang="en-GB" altLang="en-US" sz="1800" dirty="0" smtClean="0">
                <a:solidFill>
                  <a:schemeClr val="bg2"/>
                </a:solidFill>
              </a:rPr>
              <a:t>uncertainty.</a:t>
            </a:r>
            <a:endParaRPr lang="en-GB" altLang="en-US" sz="1800" dirty="0">
              <a:solidFill>
                <a:schemeClr val="bg2"/>
              </a:solidFill>
            </a:endParaRPr>
          </a:p>
          <a:p>
            <a:pPr marL="395287" indent="-285750" eaLnBrk="1" hangingPunct="1">
              <a:buFont typeface="Arial" panose="020B0604020202020204" pitchFamily="34" charset="0"/>
              <a:buChar char="•"/>
            </a:pPr>
            <a:r>
              <a:rPr lang="en-GB" altLang="en-US" sz="1800" dirty="0">
                <a:solidFill>
                  <a:schemeClr val="bg2"/>
                </a:solidFill>
              </a:rPr>
              <a:t>Lasts a short time or can be </a:t>
            </a:r>
            <a:r>
              <a:rPr lang="en-GB" altLang="en-US" sz="1800" dirty="0" smtClean="0">
                <a:solidFill>
                  <a:schemeClr val="bg2"/>
                </a:solidFill>
              </a:rPr>
              <a:t>prolonged.</a:t>
            </a:r>
            <a:endParaRPr lang="en-GB" altLang="en-US" sz="1800" dirty="0">
              <a:solidFill>
                <a:schemeClr val="bg2"/>
              </a:solidFill>
            </a:endParaRPr>
          </a:p>
          <a:p>
            <a:pPr marL="395287" indent="-285750" eaLnBrk="1" hangingPunct="1">
              <a:buFont typeface="Arial" panose="020B0604020202020204" pitchFamily="34" charset="0"/>
              <a:buChar char="•"/>
            </a:pPr>
            <a:r>
              <a:rPr lang="en-GB" altLang="en-US" sz="1800" dirty="0">
                <a:solidFill>
                  <a:schemeClr val="bg2"/>
                </a:solidFill>
              </a:rPr>
              <a:t>Can affect our ability to eat, sleep, concentrate, travel, leave the house, go to school and </a:t>
            </a:r>
            <a:r>
              <a:rPr lang="en-GB" altLang="en-US" sz="1800" dirty="0" smtClean="0">
                <a:solidFill>
                  <a:schemeClr val="bg2"/>
                </a:solidFill>
              </a:rPr>
              <a:t>work.</a:t>
            </a:r>
            <a:endParaRPr lang="en-GB" altLang="en-US" sz="1800" dirty="0">
              <a:solidFill>
                <a:schemeClr val="bg2"/>
              </a:solidFill>
            </a:endParaRPr>
          </a:p>
          <a:p>
            <a:pPr marL="395287" indent="-285750" eaLnBrk="1" hangingPunct="1">
              <a:buFont typeface="Arial" panose="020B0604020202020204" pitchFamily="34" charset="0"/>
              <a:buChar char="•"/>
            </a:pPr>
            <a:r>
              <a:rPr lang="en-GB" altLang="en-US" sz="1800" dirty="0">
                <a:solidFill>
                  <a:schemeClr val="bg2"/>
                </a:solidFill>
              </a:rPr>
              <a:t>Can interfere with our enjoyment and take over our lives and control thoughts and </a:t>
            </a:r>
            <a:r>
              <a:rPr lang="en-GB" altLang="en-US" sz="1800" dirty="0" smtClean="0">
                <a:solidFill>
                  <a:schemeClr val="bg2"/>
                </a:solidFill>
              </a:rPr>
              <a:t>behaviours.</a:t>
            </a:r>
            <a:endParaRPr lang="en-GB" altLang="en-US" sz="1800" dirty="0">
              <a:solidFill>
                <a:schemeClr val="bg2"/>
              </a:solidFill>
            </a:endParaRPr>
          </a:p>
        </p:txBody>
      </p:sp>
      <p:pic>
        <p:nvPicPr>
          <p:cNvPr id="130052" name="Picture 5" descr="C:\Documents and Settings\Jayne Thomis\Local Settings\Temporary Internet Files\Content.IE5\1D7SCWDA\MC90043756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750" y="4797152"/>
            <a:ext cx="1312863"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66673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Blue background">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Custom Design">
  <a:themeElements>
    <a:clrScheme name="Optimus presentation">
      <a:dk1>
        <a:srgbClr val="FFFFFF"/>
      </a:dk1>
      <a:lt1>
        <a:srgbClr val="FFFFFF"/>
      </a:lt1>
      <a:dk2>
        <a:srgbClr val="A7A7A7"/>
      </a:dk2>
      <a:lt2>
        <a:srgbClr val="535353"/>
      </a:lt2>
      <a:accent1>
        <a:srgbClr val="0365C0"/>
      </a:accent1>
      <a:accent2>
        <a:srgbClr val="00882B"/>
      </a:accent2>
      <a:accent3>
        <a:srgbClr val="8F8F8F"/>
      </a:accent3>
      <a:accent4>
        <a:srgbClr val="006A8C"/>
      </a:accent4>
      <a:accent5>
        <a:srgbClr val="AAB7DA"/>
      </a:accent5>
      <a:accent6>
        <a:srgbClr val="007B27"/>
      </a:accent6>
      <a:hlink>
        <a:srgbClr val="399DDC"/>
      </a:hlink>
      <a:folHlink>
        <a:srgbClr val="FF00FF"/>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_Custom Design">
  <a:themeElements>
    <a:clrScheme name="Optimus presentation">
      <a:dk1>
        <a:srgbClr val="FFFFFF"/>
      </a:dk1>
      <a:lt1>
        <a:srgbClr val="FFFFFF"/>
      </a:lt1>
      <a:dk2>
        <a:srgbClr val="A7A7A7"/>
      </a:dk2>
      <a:lt2>
        <a:srgbClr val="535353"/>
      </a:lt2>
      <a:accent1>
        <a:srgbClr val="0365C0"/>
      </a:accent1>
      <a:accent2>
        <a:srgbClr val="00882B"/>
      </a:accent2>
      <a:accent3>
        <a:srgbClr val="8F8F8F"/>
      </a:accent3>
      <a:accent4>
        <a:srgbClr val="006A8C"/>
      </a:accent4>
      <a:accent5>
        <a:srgbClr val="AAB7DA"/>
      </a:accent5>
      <a:accent6>
        <a:srgbClr val="007B27"/>
      </a:accent6>
      <a:hlink>
        <a:srgbClr val="399DDC"/>
      </a:hlink>
      <a:folHlink>
        <a:srgbClr val="FF00FF"/>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9_Custom Design">
  <a:themeElements>
    <a:clrScheme name="Optimus presentation">
      <a:dk1>
        <a:srgbClr val="FFFFFF"/>
      </a:dk1>
      <a:lt1>
        <a:srgbClr val="FFFFFF"/>
      </a:lt1>
      <a:dk2>
        <a:srgbClr val="A7A7A7"/>
      </a:dk2>
      <a:lt2>
        <a:srgbClr val="535353"/>
      </a:lt2>
      <a:accent1>
        <a:srgbClr val="0365C0"/>
      </a:accent1>
      <a:accent2>
        <a:srgbClr val="00882B"/>
      </a:accent2>
      <a:accent3>
        <a:srgbClr val="8F8F8F"/>
      </a:accent3>
      <a:accent4>
        <a:srgbClr val="006A8C"/>
      </a:accent4>
      <a:accent5>
        <a:srgbClr val="AAB7DA"/>
      </a:accent5>
      <a:accent6>
        <a:srgbClr val="007B27"/>
      </a:accent6>
      <a:hlink>
        <a:srgbClr val="399DDC"/>
      </a:hlink>
      <a:folHlink>
        <a:srgbClr val="FF00FF"/>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0_Custom Design">
  <a:themeElements>
    <a:clrScheme name="Optimus presentation">
      <a:dk1>
        <a:srgbClr val="FFFFFF"/>
      </a:dk1>
      <a:lt1>
        <a:srgbClr val="FFFFFF"/>
      </a:lt1>
      <a:dk2>
        <a:srgbClr val="A7A7A7"/>
      </a:dk2>
      <a:lt2>
        <a:srgbClr val="535353"/>
      </a:lt2>
      <a:accent1>
        <a:srgbClr val="0365C0"/>
      </a:accent1>
      <a:accent2>
        <a:srgbClr val="00882B"/>
      </a:accent2>
      <a:accent3>
        <a:srgbClr val="8F8F8F"/>
      </a:accent3>
      <a:accent4>
        <a:srgbClr val="006A8C"/>
      </a:accent4>
      <a:accent5>
        <a:srgbClr val="AAB7DA"/>
      </a:accent5>
      <a:accent6>
        <a:srgbClr val="007B27"/>
      </a:accent6>
      <a:hlink>
        <a:srgbClr val="399DDC"/>
      </a:hlink>
      <a:folHlink>
        <a:srgbClr val="FF00FF"/>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1_Custom Design">
  <a:themeElements>
    <a:clrScheme name="Optimus presentation">
      <a:dk1>
        <a:srgbClr val="FFFFFF"/>
      </a:dk1>
      <a:lt1>
        <a:srgbClr val="FFFFFF"/>
      </a:lt1>
      <a:dk2>
        <a:srgbClr val="A7A7A7"/>
      </a:dk2>
      <a:lt2>
        <a:srgbClr val="535353"/>
      </a:lt2>
      <a:accent1>
        <a:srgbClr val="0365C0"/>
      </a:accent1>
      <a:accent2>
        <a:srgbClr val="00882B"/>
      </a:accent2>
      <a:accent3>
        <a:srgbClr val="8F8F8F"/>
      </a:accent3>
      <a:accent4>
        <a:srgbClr val="006A8C"/>
      </a:accent4>
      <a:accent5>
        <a:srgbClr val="AAB7DA"/>
      </a:accent5>
      <a:accent6>
        <a:srgbClr val="007B27"/>
      </a:accent6>
      <a:hlink>
        <a:srgbClr val="399DDC"/>
      </a:hlink>
      <a:folHlink>
        <a:srgbClr val="FF00FF"/>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Default">
  <a:themeElements>
    <a:clrScheme name="Optimus presentation">
      <a:dk1>
        <a:srgbClr val="FFFFFF"/>
      </a:dk1>
      <a:lt1>
        <a:srgbClr val="FFFFFF"/>
      </a:lt1>
      <a:dk2>
        <a:srgbClr val="A7A7A7"/>
      </a:dk2>
      <a:lt2>
        <a:srgbClr val="535353"/>
      </a:lt2>
      <a:accent1>
        <a:srgbClr val="0365C0"/>
      </a:accent1>
      <a:accent2>
        <a:srgbClr val="00882B"/>
      </a:accent2>
      <a:accent3>
        <a:srgbClr val="8F8F8F"/>
      </a:accent3>
      <a:accent4>
        <a:srgbClr val="006A8C"/>
      </a:accent4>
      <a:accent5>
        <a:srgbClr val="AAB7DA"/>
      </a:accent5>
      <a:accent6>
        <a:srgbClr val="007B27"/>
      </a:accent6>
      <a:hlink>
        <a:srgbClr val="399DDC"/>
      </a:hlink>
      <a:folHlink>
        <a:srgbClr val="FF00FF"/>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365C0"/>
          </a:solidFill>
          <a:prstDash val="solid"/>
          <a:bevel/>
        </a:ln>
        <a:effectLst/>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
              <a:solidFill>
                <a:srgbClr val="007CA4"/>
              </a:solidFill>
            </a:uFill>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365C0"/>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
              <a:solidFill>
                <a:srgbClr val="007CA4"/>
              </a:solidFill>
            </a:uFill>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6.xml><?xml version="1.0" encoding="utf-8"?>
<a:theme xmlns:a="http://schemas.openxmlformats.org/drawingml/2006/main" name="12_Custom Design">
  <a:themeElements>
    <a:clrScheme name="Optimus presentation">
      <a:dk1>
        <a:srgbClr val="FFFFFF"/>
      </a:dk1>
      <a:lt1>
        <a:srgbClr val="FFFFFF"/>
      </a:lt1>
      <a:dk2>
        <a:srgbClr val="A7A7A7"/>
      </a:dk2>
      <a:lt2>
        <a:srgbClr val="535353"/>
      </a:lt2>
      <a:accent1>
        <a:srgbClr val="0365C0"/>
      </a:accent1>
      <a:accent2>
        <a:srgbClr val="00882B"/>
      </a:accent2>
      <a:accent3>
        <a:srgbClr val="8F8F8F"/>
      </a:accent3>
      <a:accent4>
        <a:srgbClr val="006A8C"/>
      </a:accent4>
      <a:accent5>
        <a:srgbClr val="AAB7DA"/>
      </a:accent5>
      <a:accent6>
        <a:srgbClr val="007B27"/>
      </a:accent6>
      <a:hlink>
        <a:srgbClr val="399DDC"/>
      </a:hlink>
      <a:folHlink>
        <a:srgbClr val="FF00FF"/>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3_Custom Design">
  <a:themeElements>
    <a:clrScheme name="Optimus presentation">
      <a:dk1>
        <a:srgbClr val="FFFFFF"/>
      </a:dk1>
      <a:lt1>
        <a:srgbClr val="FFFFFF"/>
      </a:lt1>
      <a:dk2>
        <a:srgbClr val="A7A7A7"/>
      </a:dk2>
      <a:lt2>
        <a:srgbClr val="535353"/>
      </a:lt2>
      <a:accent1>
        <a:srgbClr val="0365C0"/>
      </a:accent1>
      <a:accent2>
        <a:srgbClr val="00882B"/>
      </a:accent2>
      <a:accent3>
        <a:srgbClr val="8F8F8F"/>
      </a:accent3>
      <a:accent4>
        <a:srgbClr val="006A8C"/>
      </a:accent4>
      <a:accent5>
        <a:srgbClr val="AAB7DA"/>
      </a:accent5>
      <a:accent6>
        <a:srgbClr val="007B27"/>
      </a:accent6>
      <a:hlink>
        <a:srgbClr val="399DDC"/>
      </a:hlink>
      <a:folHlink>
        <a:srgbClr val="FF00FF"/>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4_Custom Design">
  <a:themeElements>
    <a:clrScheme name="Optimus presentation">
      <a:dk1>
        <a:srgbClr val="FFFFFF"/>
      </a:dk1>
      <a:lt1>
        <a:srgbClr val="FFFFFF"/>
      </a:lt1>
      <a:dk2>
        <a:srgbClr val="A7A7A7"/>
      </a:dk2>
      <a:lt2>
        <a:srgbClr val="535353"/>
      </a:lt2>
      <a:accent1>
        <a:srgbClr val="0365C0"/>
      </a:accent1>
      <a:accent2>
        <a:srgbClr val="00882B"/>
      </a:accent2>
      <a:accent3>
        <a:srgbClr val="8F8F8F"/>
      </a:accent3>
      <a:accent4>
        <a:srgbClr val="006A8C"/>
      </a:accent4>
      <a:accent5>
        <a:srgbClr val="AAB7DA"/>
      </a:accent5>
      <a:accent6>
        <a:srgbClr val="007B27"/>
      </a:accent6>
      <a:hlink>
        <a:srgbClr val="399DDC"/>
      </a:hlink>
      <a:folHlink>
        <a:srgbClr val="FF00FF"/>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lain background">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ptimus presentation">
      <a:dk1>
        <a:srgbClr val="FFFFFF"/>
      </a:dk1>
      <a:lt1>
        <a:srgbClr val="FFFFFF"/>
      </a:lt1>
      <a:dk2>
        <a:srgbClr val="A7A7A7"/>
      </a:dk2>
      <a:lt2>
        <a:srgbClr val="535353"/>
      </a:lt2>
      <a:accent1>
        <a:srgbClr val="0365C0"/>
      </a:accent1>
      <a:accent2>
        <a:srgbClr val="00882B"/>
      </a:accent2>
      <a:accent3>
        <a:srgbClr val="8F8F8F"/>
      </a:accent3>
      <a:accent4>
        <a:srgbClr val="006A8C"/>
      </a:accent4>
      <a:accent5>
        <a:srgbClr val="AAB7DA"/>
      </a:accent5>
      <a:accent6>
        <a:srgbClr val="007B27"/>
      </a:accent6>
      <a:hlink>
        <a:srgbClr val="399DDC"/>
      </a:hlink>
      <a:folHlink>
        <a:srgbClr val="FF00FF"/>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ptimus presentation">
      <a:dk1>
        <a:srgbClr val="FFFFFF"/>
      </a:dk1>
      <a:lt1>
        <a:srgbClr val="FFFFFF"/>
      </a:lt1>
      <a:dk2>
        <a:srgbClr val="A7A7A7"/>
      </a:dk2>
      <a:lt2>
        <a:srgbClr val="535353"/>
      </a:lt2>
      <a:accent1>
        <a:srgbClr val="0365C0"/>
      </a:accent1>
      <a:accent2>
        <a:srgbClr val="00882B"/>
      </a:accent2>
      <a:accent3>
        <a:srgbClr val="8F8F8F"/>
      </a:accent3>
      <a:accent4>
        <a:srgbClr val="006A8C"/>
      </a:accent4>
      <a:accent5>
        <a:srgbClr val="AAB7DA"/>
      </a:accent5>
      <a:accent6>
        <a:srgbClr val="007B27"/>
      </a:accent6>
      <a:hlink>
        <a:srgbClr val="399DDC"/>
      </a:hlink>
      <a:folHlink>
        <a:srgbClr val="FF00FF"/>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Custom Design">
  <a:themeElements>
    <a:clrScheme name="Optimus presentation">
      <a:dk1>
        <a:srgbClr val="FFFFFF"/>
      </a:dk1>
      <a:lt1>
        <a:srgbClr val="FFFFFF"/>
      </a:lt1>
      <a:dk2>
        <a:srgbClr val="A7A7A7"/>
      </a:dk2>
      <a:lt2>
        <a:srgbClr val="535353"/>
      </a:lt2>
      <a:accent1>
        <a:srgbClr val="0365C0"/>
      </a:accent1>
      <a:accent2>
        <a:srgbClr val="00882B"/>
      </a:accent2>
      <a:accent3>
        <a:srgbClr val="8F8F8F"/>
      </a:accent3>
      <a:accent4>
        <a:srgbClr val="006A8C"/>
      </a:accent4>
      <a:accent5>
        <a:srgbClr val="AAB7DA"/>
      </a:accent5>
      <a:accent6>
        <a:srgbClr val="007B27"/>
      </a:accent6>
      <a:hlink>
        <a:srgbClr val="399DDC"/>
      </a:hlink>
      <a:folHlink>
        <a:srgbClr val="FF00FF"/>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Custom Design">
  <a:themeElements>
    <a:clrScheme name="Optimus presentation">
      <a:dk1>
        <a:srgbClr val="FFFFFF"/>
      </a:dk1>
      <a:lt1>
        <a:srgbClr val="FFFFFF"/>
      </a:lt1>
      <a:dk2>
        <a:srgbClr val="A7A7A7"/>
      </a:dk2>
      <a:lt2>
        <a:srgbClr val="535353"/>
      </a:lt2>
      <a:accent1>
        <a:srgbClr val="0365C0"/>
      </a:accent1>
      <a:accent2>
        <a:srgbClr val="00882B"/>
      </a:accent2>
      <a:accent3>
        <a:srgbClr val="8F8F8F"/>
      </a:accent3>
      <a:accent4>
        <a:srgbClr val="006A8C"/>
      </a:accent4>
      <a:accent5>
        <a:srgbClr val="AAB7DA"/>
      </a:accent5>
      <a:accent6>
        <a:srgbClr val="007B27"/>
      </a:accent6>
      <a:hlink>
        <a:srgbClr val="399DDC"/>
      </a:hlink>
      <a:folHlink>
        <a:srgbClr val="FF00FF"/>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Custom Design">
  <a:themeElements>
    <a:clrScheme name="Optimus presentation">
      <a:dk1>
        <a:srgbClr val="FFFFFF"/>
      </a:dk1>
      <a:lt1>
        <a:srgbClr val="FFFFFF"/>
      </a:lt1>
      <a:dk2>
        <a:srgbClr val="A7A7A7"/>
      </a:dk2>
      <a:lt2>
        <a:srgbClr val="535353"/>
      </a:lt2>
      <a:accent1>
        <a:srgbClr val="0365C0"/>
      </a:accent1>
      <a:accent2>
        <a:srgbClr val="00882B"/>
      </a:accent2>
      <a:accent3>
        <a:srgbClr val="8F8F8F"/>
      </a:accent3>
      <a:accent4>
        <a:srgbClr val="006A8C"/>
      </a:accent4>
      <a:accent5>
        <a:srgbClr val="AAB7DA"/>
      </a:accent5>
      <a:accent6>
        <a:srgbClr val="007B27"/>
      </a:accent6>
      <a:hlink>
        <a:srgbClr val="399DDC"/>
      </a:hlink>
      <a:folHlink>
        <a:srgbClr val="FF00FF"/>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Custom Design">
  <a:themeElements>
    <a:clrScheme name="Optimus presentation">
      <a:dk1>
        <a:srgbClr val="FFFFFF"/>
      </a:dk1>
      <a:lt1>
        <a:srgbClr val="FFFFFF"/>
      </a:lt1>
      <a:dk2>
        <a:srgbClr val="A7A7A7"/>
      </a:dk2>
      <a:lt2>
        <a:srgbClr val="535353"/>
      </a:lt2>
      <a:accent1>
        <a:srgbClr val="0365C0"/>
      </a:accent1>
      <a:accent2>
        <a:srgbClr val="00882B"/>
      </a:accent2>
      <a:accent3>
        <a:srgbClr val="8F8F8F"/>
      </a:accent3>
      <a:accent4>
        <a:srgbClr val="006A8C"/>
      </a:accent4>
      <a:accent5>
        <a:srgbClr val="AAB7DA"/>
      </a:accent5>
      <a:accent6>
        <a:srgbClr val="007B27"/>
      </a:accent6>
      <a:hlink>
        <a:srgbClr val="399DDC"/>
      </a:hlink>
      <a:folHlink>
        <a:srgbClr val="FF00FF"/>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Custom Design">
  <a:themeElements>
    <a:clrScheme name="Optimus presentation">
      <a:dk1>
        <a:srgbClr val="FFFFFF"/>
      </a:dk1>
      <a:lt1>
        <a:srgbClr val="FFFFFF"/>
      </a:lt1>
      <a:dk2>
        <a:srgbClr val="A7A7A7"/>
      </a:dk2>
      <a:lt2>
        <a:srgbClr val="535353"/>
      </a:lt2>
      <a:accent1>
        <a:srgbClr val="0365C0"/>
      </a:accent1>
      <a:accent2>
        <a:srgbClr val="00882B"/>
      </a:accent2>
      <a:accent3>
        <a:srgbClr val="8F8F8F"/>
      </a:accent3>
      <a:accent4>
        <a:srgbClr val="006A8C"/>
      </a:accent4>
      <a:accent5>
        <a:srgbClr val="AAB7DA"/>
      </a:accent5>
      <a:accent6>
        <a:srgbClr val="007B27"/>
      </a:accent6>
      <a:hlink>
        <a:srgbClr val="399DDC"/>
      </a:hlink>
      <a:folHlink>
        <a:srgbClr val="FF00FF"/>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ptimus presentation">
    <a:dk1>
      <a:srgbClr val="FFFFFF"/>
    </a:dk1>
    <a:lt1>
      <a:srgbClr val="FFFFFF"/>
    </a:lt1>
    <a:dk2>
      <a:srgbClr val="A7A7A7"/>
    </a:dk2>
    <a:lt2>
      <a:srgbClr val="535353"/>
    </a:lt2>
    <a:accent1>
      <a:srgbClr val="0365C0"/>
    </a:accent1>
    <a:accent2>
      <a:srgbClr val="00882B"/>
    </a:accent2>
    <a:accent3>
      <a:srgbClr val="8F8F8F"/>
    </a:accent3>
    <a:accent4>
      <a:srgbClr val="006A8C"/>
    </a:accent4>
    <a:accent5>
      <a:srgbClr val="AAB7DA"/>
    </a:accent5>
    <a:accent6>
      <a:srgbClr val="007B27"/>
    </a:accent6>
    <a:hlink>
      <a:srgbClr val="399DDC"/>
    </a:hlink>
    <a:folHlink>
      <a:srgbClr val="FF00FF"/>
    </a:folHlink>
  </a:clrScheme>
</a:themeOverride>
</file>

<file path=ppt/theme/themeOverride10.xml><?xml version="1.0" encoding="utf-8"?>
<a:themeOverride xmlns:a="http://schemas.openxmlformats.org/drawingml/2006/main">
  <a:clrScheme name="Optimus presentation">
    <a:dk1>
      <a:srgbClr val="FFFFFF"/>
    </a:dk1>
    <a:lt1>
      <a:srgbClr val="FFFFFF"/>
    </a:lt1>
    <a:dk2>
      <a:srgbClr val="A7A7A7"/>
    </a:dk2>
    <a:lt2>
      <a:srgbClr val="535353"/>
    </a:lt2>
    <a:accent1>
      <a:srgbClr val="0365C0"/>
    </a:accent1>
    <a:accent2>
      <a:srgbClr val="00882B"/>
    </a:accent2>
    <a:accent3>
      <a:srgbClr val="8F8F8F"/>
    </a:accent3>
    <a:accent4>
      <a:srgbClr val="006A8C"/>
    </a:accent4>
    <a:accent5>
      <a:srgbClr val="AAB7DA"/>
    </a:accent5>
    <a:accent6>
      <a:srgbClr val="007B27"/>
    </a:accent6>
    <a:hlink>
      <a:srgbClr val="399DDC"/>
    </a:hlink>
    <a:folHlink>
      <a:srgbClr val="FF00FF"/>
    </a:folHlink>
  </a:clrScheme>
</a:themeOverride>
</file>

<file path=ppt/theme/themeOverride11.xml><?xml version="1.0" encoding="utf-8"?>
<a:themeOverride xmlns:a="http://schemas.openxmlformats.org/drawingml/2006/main">
  <a:clrScheme name="Optimus presentation">
    <a:dk1>
      <a:srgbClr val="FFFFFF"/>
    </a:dk1>
    <a:lt1>
      <a:srgbClr val="FFFFFF"/>
    </a:lt1>
    <a:dk2>
      <a:srgbClr val="A7A7A7"/>
    </a:dk2>
    <a:lt2>
      <a:srgbClr val="535353"/>
    </a:lt2>
    <a:accent1>
      <a:srgbClr val="0365C0"/>
    </a:accent1>
    <a:accent2>
      <a:srgbClr val="00882B"/>
    </a:accent2>
    <a:accent3>
      <a:srgbClr val="8F8F8F"/>
    </a:accent3>
    <a:accent4>
      <a:srgbClr val="006A8C"/>
    </a:accent4>
    <a:accent5>
      <a:srgbClr val="AAB7DA"/>
    </a:accent5>
    <a:accent6>
      <a:srgbClr val="007B27"/>
    </a:accent6>
    <a:hlink>
      <a:srgbClr val="399DDC"/>
    </a:hlink>
    <a:folHlink>
      <a:srgbClr val="FF00FF"/>
    </a:folHlink>
  </a:clrScheme>
</a:themeOverride>
</file>

<file path=ppt/theme/themeOverride12.xml><?xml version="1.0" encoding="utf-8"?>
<a:themeOverride xmlns:a="http://schemas.openxmlformats.org/drawingml/2006/main">
  <a:clrScheme name="Optimus presentation">
    <a:dk1>
      <a:srgbClr val="FFFFFF"/>
    </a:dk1>
    <a:lt1>
      <a:srgbClr val="FFFFFF"/>
    </a:lt1>
    <a:dk2>
      <a:srgbClr val="A7A7A7"/>
    </a:dk2>
    <a:lt2>
      <a:srgbClr val="535353"/>
    </a:lt2>
    <a:accent1>
      <a:srgbClr val="0365C0"/>
    </a:accent1>
    <a:accent2>
      <a:srgbClr val="00882B"/>
    </a:accent2>
    <a:accent3>
      <a:srgbClr val="8F8F8F"/>
    </a:accent3>
    <a:accent4>
      <a:srgbClr val="006A8C"/>
    </a:accent4>
    <a:accent5>
      <a:srgbClr val="AAB7DA"/>
    </a:accent5>
    <a:accent6>
      <a:srgbClr val="007B27"/>
    </a:accent6>
    <a:hlink>
      <a:srgbClr val="399DDC"/>
    </a:hlink>
    <a:folHlink>
      <a:srgbClr val="FF00FF"/>
    </a:folHlink>
  </a:clrScheme>
</a:themeOverride>
</file>

<file path=ppt/theme/themeOverride13.xml><?xml version="1.0" encoding="utf-8"?>
<a:themeOverride xmlns:a="http://schemas.openxmlformats.org/drawingml/2006/main">
  <a:clrScheme name="Optimus presentation">
    <a:dk1>
      <a:srgbClr val="FFFFFF"/>
    </a:dk1>
    <a:lt1>
      <a:srgbClr val="FFFFFF"/>
    </a:lt1>
    <a:dk2>
      <a:srgbClr val="A7A7A7"/>
    </a:dk2>
    <a:lt2>
      <a:srgbClr val="535353"/>
    </a:lt2>
    <a:accent1>
      <a:srgbClr val="0365C0"/>
    </a:accent1>
    <a:accent2>
      <a:srgbClr val="00882B"/>
    </a:accent2>
    <a:accent3>
      <a:srgbClr val="8F8F8F"/>
    </a:accent3>
    <a:accent4>
      <a:srgbClr val="006A8C"/>
    </a:accent4>
    <a:accent5>
      <a:srgbClr val="AAB7DA"/>
    </a:accent5>
    <a:accent6>
      <a:srgbClr val="007B27"/>
    </a:accent6>
    <a:hlink>
      <a:srgbClr val="399DDC"/>
    </a:hlink>
    <a:folHlink>
      <a:srgbClr val="FF00FF"/>
    </a:folHlink>
  </a:clrScheme>
</a:themeOverride>
</file>

<file path=ppt/theme/themeOverride14.xml><?xml version="1.0" encoding="utf-8"?>
<a:themeOverride xmlns:a="http://schemas.openxmlformats.org/drawingml/2006/main">
  <a:clrScheme name="Optimus presentation">
    <a:dk1>
      <a:srgbClr val="FFFFFF"/>
    </a:dk1>
    <a:lt1>
      <a:srgbClr val="FFFFFF"/>
    </a:lt1>
    <a:dk2>
      <a:srgbClr val="A7A7A7"/>
    </a:dk2>
    <a:lt2>
      <a:srgbClr val="535353"/>
    </a:lt2>
    <a:accent1>
      <a:srgbClr val="0365C0"/>
    </a:accent1>
    <a:accent2>
      <a:srgbClr val="00882B"/>
    </a:accent2>
    <a:accent3>
      <a:srgbClr val="8F8F8F"/>
    </a:accent3>
    <a:accent4>
      <a:srgbClr val="006A8C"/>
    </a:accent4>
    <a:accent5>
      <a:srgbClr val="AAB7DA"/>
    </a:accent5>
    <a:accent6>
      <a:srgbClr val="007B27"/>
    </a:accent6>
    <a:hlink>
      <a:srgbClr val="399DDC"/>
    </a:hlink>
    <a:folHlink>
      <a:srgbClr val="FF00FF"/>
    </a:folHlink>
  </a:clrScheme>
</a:themeOverride>
</file>

<file path=ppt/theme/themeOverride15.xml><?xml version="1.0" encoding="utf-8"?>
<a:themeOverride xmlns:a="http://schemas.openxmlformats.org/drawingml/2006/main">
  <a:clrScheme name="Optimus presentation">
    <a:dk1>
      <a:srgbClr val="FFFFFF"/>
    </a:dk1>
    <a:lt1>
      <a:srgbClr val="FFFFFF"/>
    </a:lt1>
    <a:dk2>
      <a:srgbClr val="A7A7A7"/>
    </a:dk2>
    <a:lt2>
      <a:srgbClr val="535353"/>
    </a:lt2>
    <a:accent1>
      <a:srgbClr val="0365C0"/>
    </a:accent1>
    <a:accent2>
      <a:srgbClr val="00882B"/>
    </a:accent2>
    <a:accent3>
      <a:srgbClr val="8F8F8F"/>
    </a:accent3>
    <a:accent4>
      <a:srgbClr val="006A8C"/>
    </a:accent4>
    <a:accent5>
      <a:srgbClr val="AAB7DA"/>
    </a:accent5>
    <a:accent6>
      <a:srgbClr val="007B27"/>
    </a:accent6>
    <a:hlink>
      <a:srgbClr val="399DDC"/>
    </a:hlink>
    <a:folHlink>
      <a:srgbClr val="FF00FF"/>
    </a:folHlink>
  </a:clrScheme>
</a:themeOverride>
</file>

<file path=ppt/theme/themeOverride16.xml><?xml version="1.0" encoding="utf-8"?>
<a:themeOverride xmlns:a="http://schemas.openxmlformats.org/drawingml/2006/main">
  <a:clrScheme name="Optimus presentation">
    <a:dk1>
      <a:srgbClr val="FFFFFF"/>
    </a:dk1>
    <a:lt1>
      <a:srgbClr val="FFFFFF"/>
    </a:lt1>
    <a:dk2>
      <a:srgbClr val="A7A7A7"/>
    </a:dk2>
    <a:lt2>
      <a:srgbClr val="535353"/>
    </a:lt2>
    <a:accent1>
      <a:srgbClr val="0365C0"/>
    </a:accent1>
    <a:accent2>
      <a:srgbClr val="00882B"/>
    </a:accent2>
    <a:accent3>
      <a:srgbClr val="8F8F8F"/>
    </a:accent3>
    <a:accent4>
      <a:srgbClr val="006A8C"/>
    </a:accent4>
    <a:accent5>
      <a:srgbClr val="AAB7DA"/>
    </a:accent5>
    <a:accent6>
      <a:srgbClr val="007B27"/>
    </a:accent6>
    <a:hlink>
      <a:srgbClr val="399DDC"/>
    </a:hlink>
    <a:folHlink>
      <a:srgbClr val="FF00FF"/>
    </a:folHlink>
  </a:clrScheme>
</a:themeOverride>
</file>

<file path=ppt/theme/themeOverride17.xml><?xml version="1.0" encoding="utf-8"?>
<a:themeOverride xmlns:a="http://schemas.openxmlformats.org/drawingml/2006/main">
  <a:clrScheme name="Optimus presentation">
    <a:dk1>
      <a:srgbClr val="FFFFFF"/>
    </a:dk1>
    <a:lt1>
      <a:srgbClr val="FFFFFF"/>
    </a:lt1>
    <a:dk2>
      <a:srgbClr val="A7A7A7"/>
    </a:dk2>
    <a:lt2>
      <a:srgbClr val="535353"/>
    </a:lt2>
    <a:accent1>
      <a:srgbClr val="0365C0"/>
    </a:accent1>
    <a:accent2>
      <a:srgbClr val="00882B"/>
    </a:accent2>
    <a:accent3>
      <a:srgbClr val="8F8F8F"/>
    </a:accent3>
    <a:accent4>
      <a:srgbClr val="006A8C"/>
    </a:accent4>
    <a:accent5>
      <a:srgbClr val="AAB7DA"/>
    </a:accent5>
    <a:accent6>
      <a:srgbClr val="007B27"/>
    </a:accent6>
    <a:hlink>
      <a:srgbClr val="399DDC"/>
    </a:hlink>
    <a:folHlink>
      <a:srgbClr val="FF00FF"/>
    </a:folHlink>
  </a:clrScheme>
</a:themeOverride>
</file>

<file path=ppt/theme/themeOverride18.xml><?xml version="1.0" encoding="utf-8"?>
<a:themeOverride xmlns:a="http://schemas.openxmlformats.org/drawingml/2006/main">
  <a:clrScheme name="Optimus presentation">
    <a:dk1>
      <a:srgbClr val="FFFFFF"/>
    </a:dk1>
    <a:lt1>
      <a:srgbClr val="FFFFFF"/>
    </a:lt1>
    <a:dk2>
      <a:srgbClr val="A7A7A7"/>
    </a:dk2>
    <a:lt2>
      <a:srgbClr val="535353"/>
    </a:lt2>
    <a:accent1>
      <a:srgbClr val="0365C0"/>
    </a:accent1>
    <a:accent2>
      <a:srgbClr val="00882B"/>
    </a:accent2>
    <a:accent3>
      <a:srgbClr val="8F8F8F"/>
    </a:accent3>
    <a:accent4>
      <a:srgbClr val="006A8C"/>
    </a:accent4>
    <a:accent5>
      <a:srgbClr val="AAB7DA"/>
    </a:accent5>
    <a:accent6>
      <a:srgbClr val="007B27"/>
    </a:accent6>
    <a:hlink>
      <a:srgbClr val="399DDC"/>
    </a:hlink>
    <a:folHlink>
      <a:srgbClr val="FF00FF"/>
    </a:folHlink>
  </a:clrScheme>
</a:themeOverride>
</file>

<file path=ppt/theme/themeOverride19.xml><?xml version="1.0" encoding="utf-8"?>
<a:themeOverride xmlns:a="http://schemas.openxmlformats.org/drawingml/2006/main">
  <a:clrScheme name="Optimus presentation">
    <a:dk1>
      <a:srgbClr val="FFFFFF"/>
    </a:dk1>
    <a:lt1>
      <a:srgbClr val="FFFFFF"/>
    </a:lt1>
    <a:dk2>
      <a:srgbClr val="A7A7A7"/>
    </a:dk2>
    <a:lt2>
      <a:srgbClr val="535353"/>
    </a:lt2>
    <a:accent1>
      <a:srgbClr val="0365C0"/>
    </a:accent1>
    <a:accent2>
      <a:srgbClr val="00882B"/>
    </a:accent2>
    <a:accent3>
      <a:srgbClr val="8F8F8F"/>
    </a:accent3>
    <a:accent4>
      <a:srgbClr val="006A8C"/>
    </a:accent4>
    <a:accent5>
      <a:srgbClr val="AAB7DA"/>
    </a:accent5>
    <a:accent6>
      <a:srgbClr val="007B27"/>
    </a:accent6>
    <a:hlink>
      <a:srgbClr val="399DDC"/>
    </a:hlink>
    <a:folHlink>
      <a:srgbClr val="FF00FF"/>
    </a:folHlink>
  </a:clrScheme>
</a:themeOverride>
</file>

<file path=ppt/theme/themeOverride2.xml><?xml version="1.0" encoding="utf-8"?>
<a:themeOverride xmlns:a="http://schemas.openxmlformats.org/drawingml/2006/main">
  <a:clrScheme name="Optimus presentation">
    <a:dk1>
      <a:srgbClr val="FFFFFF"/>
    </a:dk1>
    <a:lt1>
      <a:srgbClr val="FFFFFF"/>
    </a:lt1>
    <a:dk2>
      <a:srgbClr val="A7A7A7"/>
    </a:dk2>
    <a:lt2>
      <a:srgbClr val="535353"/>
    </a:lt2>
    <a:accent1>
      <a:srgbClr val="0365C0"/>
    </a:accent1>
    <a:accent2>
      <a:srgbClr val="00882B"/>
    </a:accent2>
    <a:accent3>
      <a:srgbClr val="8F8F8F"/>
    </a:accent3>
    <a:accent4>
      <a:srgbClr val="006A8C"/>
    </a:accent4>
    <a:accent5>
      <a:srgbClr val="AAB7DA"/>
    </a:accent5>
    <a:accent6>
      <a:srgbClr val="007B27"/>
    </a:accent6>
    <a:hlink>
      <a:srgbClr val="399DDC"/>
    </a:hlink>
    <a:folHlink>
      <a:srgbClr val="FF00FF"/>
    </a:folHlink>
  </a:clrScheme>
</a:themeOverride>
</file>

<file path=ppt/theme/themeOverride20.xml><?xml version="1.0" encoding="utf-8"?>
<a:themeOverride xmlns:a="http://schemas.openxmlformats.org/drawingml/2006/main">
  <a:clrScheme name="Optimus presentation">
    <a:dk1>
      <a:srgbClr val="FFFFFF"/>
    </a:dk1>
    <a:lt1>
      <a:srgbClr val="FFFFFF"/>
    </a:lt1>
    <a:dk2>
      <a:srgbClr val="A7A7A7"/>
    </a:dk2>
    <a:lt2>
      <a:srgbClr val="535353"/>
    </a:lt2>
    <a:accent1>
      <a:srgbClr val="0365C0"/>
    </a:accent1>
    <a:accent2>
      <a:srgbClr val="00882B"/>
    </a:accent2>
    <a:accent3>
      <a:srgbClr val="8F8F8F"/>
    </a:accent3>
    <a:accent4>
      <a:srgbClr val="006A8C"/>
    </a:accent4>
    <a:accent5>
      <a:srgbClr val="AAB7DA"/>
    </a:accent5>
    <a:accent6>
      <a:srgbClr val="007B27"/>
    </a:accent6>
    <a:hlink>
      <a:srgbClr val="399DDC"/>
    </a:hlink>
    <a:folHlink>
      <a:srgbClr val="FF00FF"/>
    </a:folHlink>
  </a:clrScheme>
</a:themeOverride>
</file>

<file path=ppt/theme/themeOverride21.xml><?xml version="1.0" encoding="utf-8"?>
<a:themeOverride xmlns:a="http://schemas.openxmlformats.org/drawingml/2006/main">
  <a:clrScheme name="Optimus presentation">
    <a:dk1>
      <a:srgbClr val="FFFFFF"/>
    </a:dk1>
    <a:lt1>
      <a:srgbClr val="FFFFFF"/>
    </a:lt1>
    <a:dk2>
      <a:srgbClr val="A7A7A7"/>
    </a:dk2>
    <a:lt2>
      <a:srgbClr val="535353"/>
    </a:lt2>
    <a:accent1>
      <a:srgbClr val="0365C0"/>
    </a:accent1>
    <a:accent2>
      <a:srgbClr val="00882B"/>
    </a:accent2>
    <a:accent3>
      <a:srgbClr val="8F8F8F"/>
    </a:accent3>
    <a:accent4>
      <a:srgbClr val="006A8C"/>
    </a:accent4>
    <a:accent5>
      <a:srgbClr val="AAB7DA"/>
    </a:accent5>
    <a:accent6>
      <a:srgbClr val="007B27"/>
    </a:accent6>
    <a:hlink>
      <a:srgbClr val="399DDC"/>
    </a:hlink>
    <a:folHlink>
      <a:srgbClr val="FF00FF"/>
    </a:folHlink>
  </a:clrScheme>
</a:themeOverride>
</file>

<file path=ppt/theme/themeOverride22.xml><?xml version="1.0" encoding="utf-8"?>
<a:themeOverride xmlns:a="http://schemas.openxmlformats.org/drawingml/2006/main">
  <a:clrScheme name="Optimus presentation">
    <a:dk1>
      <a:srgbClr val="FFFFFF"/>
    </a:dk1>
    <a:lt1>
      <a:srgbClr val="FFFFFF"/>
    </a:lt1>
    <a:dk2>
      <a:srgbClr val="A7A7A7"/>
    </a:dk2>
    <a:lt2>
      <a:srgbClr val="535353"/>
    </a:lt2>
    <a:accent1>
      <a:srgbClr val="0365C0"/>
    </a:accent1>
    <a:accent2>
      <a:srgbClr val="00882B"/>
    </a:accent2>
    <a:accent3>
      <a:srgbClr val="8F8F8F"/>
    </a:accent3>
    <a:accent4>
      <a:srgbClr val="006A8C"/>
    </a:accent4>
    <a:accent5>
      <a:srgbClr val="AAB7DA"/>
    </a:accent5>
    <a:accent6>
      <a:srgbClr val="007B27"/>
    </a:accent6>
    <a:hlink>
      <a:srgbClr val="399DDC"/>
    </a:hlink>
    <a:folHlink>
      <a:srgbClr val="FF00FF"/>
    </a:folHlink>
  </a:clrScheme>
</a:themeOverride>
</file>

<file path=ppt/theme/themeOverride23.xml><?xml version="1.0" encoding="utf-8"?>
<a:themeOverride xmlns:a="http://schemas.openxmlformats.org/drawingml/2006/main">
  <a:clrScheme name="Optimus presentation">
    <a:dk1>
      <a:srgbClr val="FFFFFF"/>
    </a:dk1>
    <a:lt1>
      <a:srgbClr val="FFFFFF"/>
    </a:lt1>
    <a:dk2>
      <a:srgbClr val="A7A7A7"/>
    </a:dk2>
    <a:lt2>
      <a:srgbClr val="535353"/>
    </a:lt2>
    <a:accent1>
      <a:srgbClr val="0365C0"/>
    </a:accent1>
    <a:accent2>
      <a:srgbClr val="00882B"/>
    </a:accent2>
    <a:accent3>
      <a:srgbClr val="8F8F8F"/>
    </a:accent3>
    <a:accent4>
      <a:srgbClr val="006A8C"/>
    </a:accent4>
    <a:accent5>
      <a:srgbClr val="AAB7DA"/>
    </a:accent5>
    <a:accent6>
      <a:srgbClr val="007B27"/>
    </a:accent6>
    <a:hlink>
      <a:srgbClr val="399DDC"/>
    </a:hlink>
    <a:folHlink>
      <a:srgbClr val="FF00FF"/>
    </a:folHlink>
  </a:clrScheme>
</a:themeOverride>
</file>

<file path=ppt/theme/themeOverride24.xml><?xml version="1.0" encoding="utf-8"?>
<a:themeOverride xmlns:a="http://schemas.openxmlformats.org/drawingml/2006/main">
  <a:clrScheme name="Optimus presentation">
    <a:dk1>
      <a:srgbClr val="FFFFFF"/>
    </a:dk1>
    <a:lt1>
      <a:srgbClr val="FFFFFF"/>
    </a:lt1>
    <a:dk2>
      <a:srgbClr val="A7A7A7"/>
    </a:dk2>
    <a:lt2>
      <a:srgbClr val="535353"/>
    </a:lt2>
    <a:accent1>
      <a:srgbClr val="0365C0"/>
    </a:accent1>
    <a:accent2>
      <a:srgbClr val="00882B"/>
    </a:accent2>
    <a:accent3>
      <a:srgbClr val="8F8F8F"/>
    </a:accent3>
    <a:accent4>
      <a:srgbClr val="006A8C"/>
    </a:accent4>
    <a:accent5>
      <a:srgbClr val="AAB7DA"/>
    </a:accent5>
    <a:accent6>
      <a:srgbClr val="007B27"/>
    </a:accent6>
    <a:hlink>
      <a:srgbClr val="399DDC"/>
    </a:hlink>
    <a:folHlink>
      <a:srgbClr val="FF00FF"/>
    </a:folHlink>
  </a:clrScheme>
</a:themeOverride>
</file>

<file path=ppt/theme/themeOverride25.xml><?xml version="1.0" encoding="utf-8"?>
<a:themeOverride xmlns:a="http://schemas.openxmlformats.org/drawingml/2006/main">
  <a:clrScheme name="Optimus presentation">
    <a:dk1>
      <a:srgbClr val="FFFFFF"/>
    </a:dk1>
    <a:lt1>
      <a:srgbClr val="FFFFFF"/>
    </a:lt1>
    <a:dk2>
      <a:srgbClr val="A7A7A7"/>
    </a:dk2>
    <a:lt2>
      <a:srgbClr val="535353"/>
    </a:lt2>
    <a:accent1>
      <a:srgbClr val="0365C0"/>
    </a:accent1>
    <a:accent2>
      <a:srgbClr val="00882B"/>
    </a:accent2>
    <a:accent3>
      <a:srgbClr val="8F8F8F"/>
    </a:accent3>
    <a:accent4>
      <a:srgbClr val="006A8C"/>
    </a:accent4>
    <a:accent5>
      <a:srgbClr val="AAB7DA"/>
    </a:accent5>
    <a:accent6>
      <a:srgbClr val="007B27"/>
    </a:accent6>
    <a:hlink>
      <a:srgbClr val="399DDC"/>
    </a:hlink>
    <a:folHlink>
      <a:srgbClr val="FF00FF"/>
    </a:folHlink>
  </a:clrScheme>
</a:themeOverride>
</file>

<file path=ppt/theme/themeOverride26.xml><?xml version="1.0" encoding="utf-8"?>
<a:themeOverride xmlns:a="http://schemas.openxmlformats.org/drawingml/2006/main">
  <a:clrScheme name="Optimus presentation">
    <a:dk1>
      <a:srgbClr val="FFFFFF"/>
    </a:dk1>
    <a:lt1>
      <a:srgbClr val="FFFFFF"/>
    </a:lt1>
    <a:dk2>
      <a:srgbClr val="A7A7A7"/>
    </a:dk2>
    <a:lt2>
      <a:srgbClr val="535353"/>
    </a:lt2>
    <a:accent1>
      <a:srgbClr val="0365C0"/>
    </a:accent1>
    <a:accent2>
      <a:srgbClr val="00882B"/>
    </a:accent2>
    <a:accent3>
      <a:srgbClr val="8F8F8F"/>
    </a:accent3>
    <a:accent4>
      <a:srgbClr val="006A8C"/>
    </a:accent4>
    <a:accent5>
      <a:srgbClr val="AAB7DA"/>
    </a:accent5>
    <a:accent6>
      <a:srgbClr val="007B27"/>
    </a:accent6>
    <a:hlink>
      <a:srgbClr val="399DDC"/>
    </a:hlink>
    <a:folHlink>
      <a:srgbClr val="FF00FF"/>
    </a:folHlink>
  </a:clrScheme>
</a:themeOverride>
</file>

<file path=ppt/theme/themeOverride27.xml><?xml version="1.0" encoding="utf-8"?>
<a:themeOverride xmlns:a="http://schemas.openxmlformats.org/drawingml/2006/main">
  <a:clrScheme name="Optimus presentation">
    <a:dk1>
      <a:srgbClr val="FFFFFF"/>
    </a:dk1>
    <a:lt1>
      <a:srgbClr val="FFFFFF"/>
    </a:lt1>
    <a:dk2>
      <a:srgbClr val="A7A7A7"/>
    </a:dk2>
    <a:lt2>
      <a:srgbClr val="535353"/>
    </a:lt2>
    <a:accent1>
      <a:srgbClr val="0365C0"/>
    </a:accent1>
    <a:accent2>
      <a:srgbClr val="00882B"/>
    </a:accent2>
    <a:accent3>
      <a:srgbClr val="8F8F8F"/>
    </a:accent3>
    <a:accent4>
      <a:srgbClr val="006A8C"/>
    </a:accent4>
    <a:accent5>
      <a:srgbClr val="AAB7DA"/>
    </a:accent5>
    <a:accent6>
      <a:srgbClr val="007B27"/>
    </a:accent6>
    <a:hlink>
      <a:srgbClr val="399DDC"/>
    </a:hlink>
    <a:folHlink>
      <a:srgbClr val="FF00FF"/>
    </a:folHlink>
  </a:clrScheme>
</a:themeOverride>
</file>

<file path=ppt/theme/themeOverride28.xml><?xml version="1.0" encoding="utf-8"?>
<a:themeOverride xmlns:a="http://schemas.openxmlformats.org/drawingml/2006/main">
  <a:clrScheme name="Optimus presentation">
    <a:dk1>
      <a:srgbClr val="FFFFFF"/>
    </a:dk1>
    <a:lt1>
      <a:srgbClr val="FFFFFF"/>
    </a:lt1>
    <a:dk2>
      <a:srgbClr val="A7A7A7"/>
    </a:dk2>
    <a:lt2>
      <a:srgbClr val="535353"/>
    </a:lt2>
    <a:accent1>
      <a:srgbClr val="0365C0"/>
    </a:accent1>
    <a:accent2>
      <a:srgbClr val="00882B"/>
    </a:accent2>
    <a:accent3>
      <a:srgbClr val="8F8F8F"/>
    </a:accent3>
    <a:accent4>
      <a:srgbClr val="006A8C"/>
    </a:accent4>
    <a:accent5>
      <a:srgbClr val="AAB7DA"/>
    </a:accent5>
    <a:accent6>
      <a:srgbClr val="007B27"/>
    </a:accent6>
    <a:hlink>
      <a:srgbClr val="399DDC"/>
    </a:hlink>
    <a:folHlink>
      <a:srgbClr val="FF00FF"/>
    </a:folHlink>
  </a:clrScheme>
</a:themeOverride>
</file>

<file path=ppt/theme/themeOverride29.xml><?xml version="1.0" encoding="utf-8"?>
<a:themeOverride xmlns:a="http://schemas.openxmlformats.org/drawingml/2006/main">
  <a:clrScheme name="Optimus presentation">
    <a:dk1>
      <a:srgbClr val="FFFFFF"/>
    </a:dk1>
    <a:lt1>
      <a:srgbClr val="FFFFFF"/>
    </a:lt1>
    <a:dk2>
      <a:srgbClr val="A7A7A7"/>
    </a:dk2>
    <a:lt2>
      <a:srgbClr val="535353"/>
    </a:lt2>
    <a:accent1>
      <a:srgbClr val="0365C0"/>
    </a:accent1>
    <a:accent2>
      <a:srgbClr val="00882B"/>
    </a:accent2>
    <a:accent3>
      <a:srgbClr val="8F8F8F"/>
    </a:accent3>
    <a:accent4>
      <a:srgbClr val="006A8C"/>
    </a:accent4>
    <a:accent5>
      <a:srgbClr val="AAB7DA"/>
    </a:accent5>
    <a:accent6>
      <a:srgbClr val="007B27"/>
    </a:accent6>
    <a:hlink>
      <a:srgbClr val="399DDC"/>
    </a:hlink>
    <a:folHlink>
      <a:srgbClr val="FF00FF"/>
    </a:folHlink>
  </a:clrScheme>
</a:themeOverride>
</file>

<file path=ppt/theme/themeOverride3.xml><?xml version="1.0" encoding="utf-8"?>
<a:themeOverride xmlns:a="http://schemas.openxmlformats.org/drawingml/2006/main">
  <a:clrScheme name="Optimus presentation">
    <a:dk1>
      <a:srgbClr val="FFFFFF"/>
    </a:dk1>
    <a:lt1>
      <a:srgbClr val="FFFFFF"/>
    </a:lt1>
    <a:dk2>
      <a:srgbClr val="A7A7A7"/>
    </a:dk2>
    <a:lt2>
      <a:srgbClr val="535353"/>
    </a:lt2>
    <a:accent1>
      <a:srgbClr val="0365C0"/>
    </a:accent1>
    <a:accent2>
      <a:srgbClr val="00882B"/>
    </a:accent2>
    <a:accent3>
      <a:srgbClr val="8F8F8F"/>
    </a:accent3>
    <a:accent4>
      <a:srgbClr val="006A8C"/>
    </a:accent4>
    <a:accent5>
      <a:srgbClr val="AAB7DA"/>
    </a:accent5>
    <a:accent6>
      <a:srgbClr val="007B27"/>
    </a:accent6>
    <a:hlink>
      <a:srgbClr val="399DDC"/>
    </a:hlink>
    <a:folHlink>
      <a:srgbClr val="FF00FF"/>
    </a:folHlink>
  </a:clrScheme>
</a:themeOverride>
</file>

<file path=ppt/theme/themeOverride30.xml><?xml version="1.0" encoding="utf-8"?>
<a:themeOverride xmlns:a="http://schemas.openxmlformats.org/drawingml/2006/main">
  <a:clrScheme name="Optimus presentation">
    <a:dk1>
      <a:srgbClr val="FFFFFF"/>
    </a:dk1>
    <a:lt1>
      <a:srgbClr val="FFFFFF"/>
    </a:lt1>
    <a:dk2>
      <a:srgbClr val="A7A7A7"/>
    </a:dk2>
    <a:lt2>
      <a:srgbClr val="535353"/>
    </a:lt2>
    <a:accent1>
      <a:srgbClr val="0365C0"/>
    </a:accent1>
    <a:accent2>
      <a:srgbClr val="00882B"/>
    </a:accent2>
    <a:accent3>
      <a:srgbClr val="8F8F8F"/>
    </a:accent3>
    <a:accent4>
      <a:srgbClr val="006A8C"/>
    </a:accent4>
    <a:accent5>
      <a:srgbClr val="AAB7DA"/>
    </a:accent5>
    <a:accent6>
      <a:srgbClr val="007B27"/>
    </a:accent6>
    <a:hlink>
      <a:srgbClr val="399DDC"/>
    </a:hlink>
    <a:folHlink>
      <a:srgbClr val="FF00FF"/>
    </a:folHlink>
  </a:clrScheme>
</a:themeOverride>
</file>

<file path=ppt/theme/themeOverride31.xml><?xml version="1.0" encoding="utf-8"?>
<a:themeOverride xmlns:a="http://schemas.openxmlformats.org/drawingml/2006/main">
  <a:clrScheme name="Optimus presentation">
    <a:dk1>
      <a:srgbClr val="FFFFFF"/>
    </a:dk1>
    <a:lt1>
      <a:srgbClr val="FFFFFF"/>
    </a:lt1>
    <a:dk2>
      <a:srgbClr val="A7A7A7"/>
    </a:dk2>
    <a:lt2>
      <a:srgbClr val="535353"/>
    </a:lt2>
    <a:accent1>
      <a:srgbClr val="0365C0"/>
    </a:accent1>
    <a:accent2>
      <a:srgbClr val="00882B"/>
    </a:accent2>
    <a:accent3>
      <a:srgbClr val="8F8F8F"/>
    </a:accent3>
    <a:accent4>
      <a:srgbClr val="006A8C"/>
    </a:accent4>
    <a:accent5>
      <a:srgbClr val="AAB7DA"/>
    </a:accent5>
    <a:accent6>
      <a:srgbClr val="007B27"/>
    </a:accent6>
    <a:hlink>
      <a:srgbClr val="399DDC"/>
    </a:hlink>
    <a:folHlink>
      <a:srgbClr val="FF00FF"/>
    </a:folHlink>
  </a:clrScheme>
</a:themeOverride>
</file>

<file path=ppt/theme/themeOverride32.xml><?xml version="1.0" encoding="utf-8"?>
<a:themeOverride xmlns:a="http://schemas.openxmlformats.org/drawingml/2006/main">
  <a:clrScheme name="Optimus presentation">
    <a:dk1>
      <a:srgbClr val="FFFFFF"/>
    </a:dk1>
    <a:lt1>
      <a:srgbClr val="FFFFFF"/>
    </a:lt1>
    <a:dk2>
      <a:srgbClr val="A7A7A7"/>
    </a:dk2>
    <a:lt2>
      <a:srgbClr val="535353"/>
    </a:lt2>
    <a:accent1>
      <a:srgbClr val="0365C0"/>
    </a:accent1>
    <a:accent2>
      <a:srgbClr val="00882B"/>
    </a:accent2>
    <a:accent3>
      <a:srgbClr val="8F8F8F"/>
    </a:accent3>
    <a:accent4>
      <a:srgbClr val="006A8C"/>
    </a:accent4>
    <a:accent5>
      <a:srgbClr val="AAB7DA"/>
    </a:accent5>
    <a:accent6>
      <a:srgbClr val="007B27"/>
    </a:accent6>
    <a:hlink>
      <a:srgbClr val="399DDC"/>
    </a:hlink>
    <a:folHlink>
      <a:srgbClr val="FF00FF"/>
    </a:folHlink>
  </a:clrScheme>
</a:themeOverride>
</file>

<file path=ppt/theme/themeOverride33.xml><?xml version="1.0" encoding="utf-8"?>
<a:themeOverride xmlns:a="http://schemas.openxmlformats.org/drawingml/2006/main">
  <a:clrScheme name="Optimus presentation">
    <a:dk1>
      <a:srgbClr val="FFFFFF"/>
    </a:dk1>
    <a:lt1>
      <a:srgbClr val="FFFFFF"/>
    </a:lt1>
    <a:dk2>
      <a:srgbClr val="A7A7A7"/>
    </a:dk2>
    <a:lt2>
      <a:srgbClr val="535353"/>
    </a:lt2>
    <a:accent1>
      <a:srgbClr val="0365C0"/>
    </a:accent1>
    <a:accent2>
      <a:srgbClr val="00882B"/>
    </a:accent2>
    <a:accent3>
      <a:srgbClr val="8F8F8F"/>
    </a:accent3>
    <a:accent4>
      <a:srgbClr val="006A8C"/>
    </a:accent4>
    <a:accent5>
      <a:srgbClr val="AAB7DA"/>
    </a:accent5>
    <a:accent6>
      <a:srgbClr val="007B27"/>
    </a:accent6>
    <a:hlink>
      <a:srgbClr val="399DDC"/>
    </a:hlink>
    <a:folHlink>
      <a:srgbClr val="FF00FF"/>
    </a:folHlink>
  </a:clrScheme>
</a:themeOverride>
</file>

<file path=ppt/theme/themeOverride34.xml><?xml version="1.0" encoding="utf-8"?>
<a:themeOverride xmlns:a="http://schemas.openxmlformats.org/drawingml/2006/main">
  <a:clrScheme name="Optimus presentation">
    <a:dk1>
      <a:srgbClr val="FFFFFF"/>
    </a:dk1>
    <a:lt1>
      <a:srgbClr val="FFFFFF"/>
    </a:lt1>
    <a:dk2>
      <a:srgbClr val="A7A7A7"/>
    </a:dk2>
    <a:lt2>
      <a:srgbClr val="535353"/>
    </a:lt2>
    <a:accent1>
      <a:srgbClr val="0365C0"/>
    </a:accent1>
    <a:accent2>
      <a:srgbClr val="00882B"/>
    </a:accent2>
    <a:accent3>
      <a:srgbClr val="8F8F8F"/>
    </a:accent3>
    <a:accent4>
      <a:srgbClr val="006A8C"/>
    </a:accent4>
    <a:accent5>
      <a:srgbClr val="AAB7DA"/>
    </a:accent5>
    <a:accent6>
      <a:srgbClr val="007B27"/>
    </a:accent6>
    <a:hlink>
      <a:srgbClr val="399DDC"/>
    </a:hlink>
    <a:folHlink>
      <a:srgbClr val="FF00FF"/>
    </a:folHlink>
  </a:clrScheme>
</a:themeOverride>
</file>

<file path=ppt/theme/themeOverride35.xml><?xml version="1.0" encoding="utf-8"?>
<a:themeOverride xmlns:a="http://schemas.openxmlformats.org/drawingml/2006/main">
  <a:clrScheme name="Optimus presentation">
    <a:dk1>
      <a:srgbClr val="FFFFFF"/>
    </a:dk1>
    <a:lt1>
      <a:srgbClr val="FFFFFF"/>
    </a:lt1>
    <a:dk2>
      <a:srgbClr val="A7A7A7"/>
    </a:dk2>
    <a:lt2>
      <a:srgbClr val="535353"/>
    </a:lt2>
    <a:accent1>
      <a:srgbClr val="0365C0"/>
    </a:accent1>
    <a:accent2>
      <a:srgbClr val="00882B"/>
    </a:accent2>
    <a:accent3>
      <a:srgbClr val="8F8F8F"/>
    </a:accent3>
    <a:accent4>
      <a:srgbClr val="006A8C"/>
    </a:accent4>
    <a:accent5>
      <a:srgbClr val="AAB7DA"/>
    </a:accent5>
    <a:accent6>
      <a:srgbClr val="007B27"/>
    </a:accent6>
    <a:hlink>
      <a:srgbClr val="399DDC"/>
    </a:hlink>
    <a:folHlink>
      <a:srgbClr val="FF00FF"/>
    </a:folHlink>
  </a:clrScheme>
</a:themeOverride>
</file>

<file path=ppt/theme/themeOverride36.xml><?xml version="1.0" encoding="utf-8"?>
<a:themeOverride xmlns:a="http://schemas.openxmlformats.org/drawingml/2006/main">
  <a:clrScheme name="Optimus presentation">
    <a:dk1>
      <a:srgbClr val="FFFFFF"/>
    </a:dk1>
    <a:lt1>
      <a:srgbClr val="FFFFFF"/>
    </a:lt1>
    <a:dk2>
      <a:srgbClr val="A7A7A7"/>
    </a:dk2>
    <a:lt2>
      <a:srgbClr val="535353"/>
    </a:lt2>
    <a:accent1>
      <a:srgbClr val="0365C0"/>
    </a:accent1>
    <a:accent2>
      <a:srgbClr val="00882B"/>
    </a:accent2>
    <a:accent3>
      <a:srgbClr val="8F8F8F"/>
    </a:accent3>
    <a:accent4>
      <a:srgbClr val="006A8C"/>
    </a:accent4>
    <a:accent5>
      <a:srgbClr val="AAB7DA"/>
    </a:accent5>
    <a:accent6>
      <a:srgbClr val="007B27"/>
    </a:accent6>
    <a:hlink>
      <a:srgbClr val="399DDC"/>
    </a:hlink>
    <a:folHlink>
      <a:srgbClr val="FF00FF"/>
    </a:folHlink>
  </a:clrScheme>
</a:themeOverride>
</file>

<file path=ppt/theme/themeOverride37.xml><?xml version="1.0" encoding="utf-8"?>
<a:themeOverride xmlns:a="http://schemas.openxmlformats.org/drawingml/2006/main">
  <a:clrScheme name="Optimus presentation">
    <a:dk1>
      <a:srgbClr val="FFFFFF"/>
    </a:dk1>
    <a:lt1>
      <a:srgbClr val="FFFFFF"/>
    </a:lt1>
    <a:dk2>
      <a:srgbClr val="A7A7A7"/>
    </a:dk2>
    <a:lt2>
      <a:srgbClr val="535353"/>
    </a:lt2>
    <a:accent1>
      <a:srgbClr val="0365C0"/>
    </a:accent1>
    <a:accent2>
      <a:srgbClr val="00882B"/>
    </a:accent2>
    <a:accent3>
      <a:srgbClr val="8F8F8F"/>
    </a:accent3>
    <a:accent4>
      <a:srgbClr val="006A8C"/>
    </a:accent4>
    <a:accent5>
      <a:srgbClr val="AAB7DA"/>
    </a:accent5>
    <a:accent6>
      <a:srgbClr val="007B27"/>
    </a:accent6>
    <a:hlink>
      <a:srgbClr val="399DDC"/>
    </a:hlink>
    <a:folHlink>
      <a:srgbClr val="FF00FF"/>
    </a:folHlink>
  </a:clrScheme>
</a:themeOverride>
</file>

<file path=ppt/theme/themeOverride38.xml><?xml version="1.0" encoding="utf-8"?>
<a:themeOverride xmlns:a="http://schemas.openxmlformats.org/drawingml/2006/main">
  <a:clrScheme name="Optimus presentation">
    <a:dk1>
      <a:srgbClr val="FFFFFF"/>
    </a:dk1>
    <a:lt1>
      <a:srgbClr val="FFFFFF"/>
    </a:lt1>
    <a:dk2>
      <a:srgbClr val="A7A7A7"/>
    </a:dk2>
    <a:lt2>
      <a:srgbClr val="535353"/>
    </a:lt2>
    <a:accent1>
      <a:srgbClr val="0365C0"/>
    </a:accent1>
    <a:accent2>
      <a:srgbClr val="00882B"/>
    </a:accent2>
    <a:accent3>
      <a:srgbClr val="8F8F8F"/>
    </a:accent3>
    <a:accent4>
      <a:srgbClr val="006A8C"/>
    </a:accent4>
    <a:accent5>
      <a:srgbClr val="AAB7DA"/>
    </a:accent5>
    <a:accent6>
      <a:srgbClr val="007B27"/>
    </a:accent6>
    <a:hlink>
      <a:srgbClr val="399DDC"/>
    </a:hlink>
    <a:folHlink>
      <a:srgbClr val="FF00FF"/>
    </a:folHlink>
  </a:clrScheme>
</a:themeOverride>
</file>

<file path=ppt/theme/themeOverride39.xml><?xml version="1.0" encoding="utf-8"?>
<a:themeOverride xmlns:a="http://schemas.openxmlformats.org/drawingml/2006/main">
  <a:clrScheme name="Optimus presentation">
    <a:dk1>
      <a:srgbClr val="FFFFFF"/>
    </a:dk1>
    <a:lt1>
      <a:srgbClr val="FFFFFF"/>
    </a:lt1>
    <a:dk2>
      <a:srgbClr val="A7A7A7"/>
    </a:dk2>
    <a:lt2>
      <a:srgbClr val="535353"/>
    </a:lt2>
    <a:accent1>
      <a:srgbClr val="0365C0"/>
    </a:accent1>
    <a:accent2>
      <a:srgbClr val="00882B"/>
    </a:accent2>
    <a:accent3>
      <a:srgbClr val="8F8F8F"/>
    </a:accent3>
    <a:accent4>
      <a:srgbClr val="006A8C"/>
    </a:accent4>
    <a:accent5>
      <a:srgbClr val="AAB7DA"/>
    </a:accent5>
    <a:accent6>
      <a:srgbClr val="007B27"/>
    </a:accent6>
    <a:hlink>
      <a:srgbClr val="399DDC"/>
    </a:hlink>
    <a:folHlink>
      <a:srgbClr val="FF00FF"/>
    </a:folHlink>
  </a:clrScheme>
</a:themeOverride>
</file>

<file path=ppt/theme/themeOverride4.xml><?xml version="1.0" encoding="utf-8"?>
<a:themeOverride xmlns:a="http://schemas.openxmlformats.org/drawingml/2006/main">
  <a:clrScheme name="Optimus presentation">
    <a:dk1>
      <a:srgbClr val="FFFFFF"/>
    </a:dk1>
    <a:lt1>
      <a:srgbClr val="FFFFFF"/>
    </a:lt1>
    <a:dk2>
      <a:srgbClr val="A7A7A7"/>
    </a:dk2>
    <a:lt2>
      <a:srgbClr val="535353"/>
    </a:lt2>
    <a:accent1>
      <a:srgbClr val="0365C0"/>
    </a:accent1>
    <a:accent2>
      <a:srgbClr val="00882B"/>
    </a:accent2>
    <a:accent3>
      <a:srgbClr val="8F8F8F"/>
    </a:accent3>
    <a:accent4>
      <a:srgbClr val="006A8C"/>
    </a:accent4>
    <a:accent5>
      <a:srgbClr val="AAB7DA"/>
    </a:accent5>
    <a:accent6>
      <a:srgbClr val="007B27"/>
    </a:accent6>
    <a:hlink>
      <a:srgbClr val="399DDC"/>
    </a:hlink>
    <a:folHlink>
      <a:srgbClr val="FF00FF"/>
    </a:folHlink>
  </a:clrScheme>
</a:themeOverride>
</file>

<file path=ppt/theme/themeOverride40.xml><?xml version="1.0" encoding="utf-8"?>
<a:themeOverride xmlns:a="http://schemas.openxmlformats.org/drawingml/2006/main">
  <a:clrScheme name="Optimus presentation">
    <a:dk1>
      <a:srgbClr val="FFFFFF"/>
    </a:dk1>
    <a:lt1>
      <a:srgbClr val="FFFFFF"/>
    </a:lt1>
    <a:dk2>
      <a:srgbClr val="A7A7A7"/>
    </a:dk2>
    <a:lt2>
      <a:srgbClr val="535353"/>
    </a:lt2>
    <a:accent1>
      <a:srgbClr val="0365C0"/>
    </a:accent1>
    <a:accent2>
      <a:srgbClr val="00882B"/>
    </a:accent2>
    <a:accent3>
      <a:srgbClr val="8F8F8F"/>
    </a:accent3>
    <a:accent4>
      <a:srgbClr val="006A8C"/>
    </a:accent4>
    <a:accent5>
      <a:srgbClr val="AAB7DA"/>
    </a:accent5>
    <a:accent6>
      <a:srgbClr val="007B27"/>
    </a:accent6>
    <a:hlink>
      <a:srgbClr val="399DDC"/>
    </a:hlink>
    <a:folHlink>
      <a:srgbClr val="FF00FF"/>
    </a:folHlink>
  </a:clrScheme>
</a:themeOverride>
</file>

<file path=ppt/theme/themeOverride41.xml><?xml version="1.0" encoding="utf-8"?>
<a:themeOverride xmlns:a="http://schemas.openxmlformats.org/drawingml/2006/main">
  <a:clrScheme name="Optimus presentation">
    <a:dk1>
      <a:srgbClr val="FFFFFF"/>
    </a:dk1>
    <a:lt1>
      <a:srgbClr val="FFFFFF"/>
    </a:lt1>
    <a:dk2>
      <a:srgbClr val="A7A7A7"/>
    </a:dk2>
    <a:lt2>
      <a:srgbClr val="535353"/>
    </a:lt2>
    <a:accent1>
      <a:srgbClr val="0365C0"/>
    </a:accent1>
    <a:accent2>
      <a:srgbClr val="00882B"/>
    </a:accent2>
    <a:accent3>
      <a:srgbClr val="8F8F8F"/>
    </a:accent3>
    <a:accent4>
      <a:srgbClr val="006A8C"/>
    </a:accent4>
    <a:accent5>
      <a:srgbClr val="AAB7DA"/>
    </a:accent5>
    <a:accent6>
      <a:srgbClr val="007B27"/>
    </a:accent6>
    <a:hlink>
      <a:srgbClr val="399DDC"/>
    </a:hlink>
    <a:folHlink>
      <a:srgbClr val="FF00FF"/>
    </a:folHlink>
  </a:clrScheme>
</a:themeOverride>
</file>

<file path=ppt/theme/themeOverride42.xml><?xml version="1.0" encoding="utf-8"?>
<a:themeOverride xmlns:a="http://schemas.openxmlformats.org/drawingml/2006/main">
  <a:clrScheme name="Optimus presentation">
    <a:dk1>
      <a:srgbClr val="FFFFFF"/>
    </a:dk1>
    <a:lt1>
      <a:srgbClr val="FFFFFF"/>
    </a:lt1>
    <a:dk2>
      <a:srgbClr val="A7A7A7"/>
    </a:dk2>
    <a:lt2>
      <a:srgbClr val="535353"/>
    </a:lt2>
    <a:accent1>
      <a:srgbClr val="0365C0"/>
    </a:accent1>
    <a:accent2>
      <a:srgbClr val="00882B"/>
    </a:accent2>
    <a:accent3>
      <a:srgbClr val="8F8F8F"/>
    </a:accent3>
    <a:accent4>
      <a:srgbClr val="006A8C"/>
    </a:accent4>
    <a:accent5>
      <a:srgbClr val="AAB7DA"/>
    </a:accent5>
    <a:accent6>
      <a:srgbClr val="007B27"/>
    </a:accent6>
    <a:hlink>
      <a:srgbClr val="399DDC"/>
    </a:hlink>
    <a:folHlink>
      <a:srgbClr val="FF00FF"/>
    </a:folHlink>
  </a:clrScheme>
</a:themeOverride>
</file>

<file path=ppt/theme/themeOverride5.xml><?xml version="1.0" encoding="utf-8"?>
<a:themeOverride xmlns:a="http://schemas.openxmlformats.org/drawingml/2006/main">
  <a:clrScheme name="Optimus presentation">
    <a:dk1>
      <a:srgbClr val="FFFFFF"/>
    </a:dk1>
    <a:lt1>
      <a:srgbClr val="FFFFFF"/>
    </a:lt1>
    <a:dk2>
      <a:srgbClr val="A7A7A7"/>
    </a:dk2>
    <a:lt2>
      <a:srgbClr val="535353"/>
    </a:lt2>
    <a:accent1>
      <a:srgbClr val="0365C0"/>
    </a:accent1>
    <a:accent2>
      <a:srgbClr val="00882B"/>
    </a:accent2>
    <a:accent3>
      <a:srgbClr val="8F8F8F"/>
    </a:accent3>
    <a:accent4>
      <a:srgbClr val="006A8C"/>
    </a:accent4>
    <a:accent5>
      <a:srgbClr val="AAB7DA"/>
    </a:accent5>
    <a:accent6>
      <a:srgbClr val="007B27"/>
    </a:accent6>
    <a:hlink>
      <a:srgbClr val="399DDC"/>
    </a:hlink>
    <a:folHlink>
      <a:srgbClr val="FF00FF"/>
    </a:folHlink>
  </a:clrScheme>
</a:themeOverride>
</file>

<file path=ppt/theme/themeOverride6.xml><?xml version="1.0" encoding="utf-8"?>
<a:themeOverride xmlns:a="http://schemas.openxmlformats.org/drawingml/2006/main">
  <a:clrScheme name="Optimus presentation">
    <a:dk1>
      <a:srgbClr val="FFFFFF"/>
    </a:dk1>
    <a:lt1>
      <a:srgbClr val="FFFFFF"/>
    </a:lt1>
    <a:dk2>
      <a:srgbClr val="A7A7A7"/>
    </a:dk2>
    <a:lt2>
      <a:srgbClr val="535353"/>
    </a:lt2>
    <a:accent1>
      <a:srgbClr val="0365C0"/>
    </a:accent1>
    <a:accent2>
      <a:srgbClr val="00882B"/>
    </a:accent2>
    <a:accent3>
      <a:srgbClr val="8F8F8F"/>
    </a:accent3>
    <a:accent4>
      <a:srgbClr val="006A8C"/>
    </a:accent4>
    <a:accent5>
      <a:srgbClr val="AAB7DA"/>
    </a:accent5>
    <a:accent6>
      <a:srgbClr val="007B27"/>
    </a:accent6>
    <a:hlink>
      <a:srgbClr val="399DDC"/>
    </a:hlink>
    <a:folHlink>
      <a:srgbClr val="FF00FF"/>
    </a:folHlink>
  </a:clrScheme>
</a:themeOverride>
</file>

<file path=ppt/theme/themeOverride7.xml><?xml version="1.0" encoding="utf-8"?>
<a:themeOverride xmlns:a="http://schemas.openxmlformats.org/drawingml/2006/main">
  <a:clrScheme name="Optimus presentation">
    <a:dk1>
      <a:srgbClr val="FFFFFF"/>
    </a:dk1>
    <a:lt1>
      <a:srgbClr val="FFFFFF"/>
    </a:lt1>
    <a:dk2>
      <a:srgbClr val="A7A7A7"/>
    </a:dk2>
    <a:lt2>
      <a:srgbClr val="535353"/>
    </a:lt2>
    <a:accent1>
      <a:srgbClr val="0365C0"/>
    </a:accent1>
    <a:accent2>
      <a:srgbClr val="00882B"/>
    </a:accent2>
    <a:accent3>
      <a:srgbClr val="8F8F8F"/>
    </a:accent3>
    <a:accent4>
      <a:srgbClr val="006A8C"/>
    </a:accent4>
    <a:accent5>
      <a:srgbClr val="AAB7DA"/>
    </a:accent5>
    <a:accent6>
      <a:srgbClr val="007B27"/>
    </a:accent6>
    <a:hlink>
      <a:srgbClr val="399DDC"/>
    </a:hlink>
    <a:folHlink>
      <a:srgbClr val="FF00FF"/>
    </a:folHlink>
  </a:clrScheme>
</a:themeOverride>
</file>

<file path=ppt/theme/themeOverride8.xml><?xml version="1.0" encoding="utf-8"?>
<a:themeOverride xmlns:a="http://schemas.openxmlformats.org/drawingml/2006/main">
  <a:clrScheme name="Optimus presentation">
    <a:dk1>
      <a:srgbClr val="FFFFFF"/>
    </a:dk1>
    <a:lt1>
      <a:srgbClr val="FFFFFF"/>
    </a:lt1>
    <a:dk2>
      <a:srgbClr val="A7A7A7"/>
    </a:dk2>
    <a:lt2>
      <a:srgbClr val="535353"/>
    </a:lt2>
    <a:accent1>
      <a:srgbClr val="0365C0"/>
    </a:accent1>
    <a:accent2>
      <a:srgbClr val="00882B"/>
    </a:accent2>
    <a:accent3>
      <a:srgbClr val="8F8F8F"/>
    </a:accent3>
    <a:accent4>
      <a:srgbClr val="006A8C"/>
    </a:accent4>
    <a:accent5>
      <a:srgbClr val="AAB7DA"/>
    </a:accent5>
    <a:accent6>
      <a:srgbClr val="007B27"/>
    </a:accent6>
    <a:hlink>
      <a:srgbClr val="399DDC"/>
    </a:hlink>
    <a:folHlink>
      <a:srgbClr val="FF00FF"/>
    </a:folHlink>
  </a:clrScheme>
</a:themeOverride>
</file>

<file path=ppt/theme/themeOverride9.xml><?xml version="1.0" encoding="utf-8"?>
<a:themeOverride xmlns:a="http://schemas.openxmlformats.org/drawingml/2006/main">
  <a:clrScheme name="Optimus presentation">
    <a:dk1>
      <a:srgbClr val="FFFFFF"/>
    </a:dk1>
    <a:lt1>
      <a:srgbClr val="FFFFFF"/>
    </a:lt1>
    <a:dk2>
      <a:srgbClr val="A7A7A7"/>
    </a:dk2>
    <a:lt2>
      <a:srgbClr val="535353"/>
    </a:lt2>
    <a:accent1>
      <a:srgbClr val="0365C0"/>
    </a:accent1>
    <a:accent2>
      <a:srgbClr val="00882B"/>
    </a:accent2>
    <a:accent3>
      <a:srgbClr val="8F8F8F"/>
    </a:accent3>
    <a:accent4>
      <a:srgbClr val="006A8C"/>
    </a:accent4>
    <a:accent5>
      <a:srgbClr val="AAB7DA"/>
    </a:accent5>
    <a:accent6>
      <a:srgbClr val="007B27"/>
    </a:accent6>
    <a:hlink>
      <a:srgbClr val="399DDC"/>
    </a:hlink>
    <a:folHlink>
      <a:srgbClr val="FF00FF"/>
    </a:folHlink>
  </a:clrScheme>
</a:themeOverride>
</file>

<file path=docProps/app.xml><?xml version="1.0" encoding="utf-8"?>
<Properties xmlns="http://schemas.openxmlformats.org/officeDocument/2006/extended-properties" xmlns:vt="http://schemas.openxmlformats.org/officeDocument/2006/docPropsVTypes">
  <Template/>
  <TotalTime>11386</TotalTime>
  <Words>3538</Words>
  <Application>Microsoft Office PowerPoint</Application>
  <PresentationFormat>On-screen Show (4:3)</PresentationFormat>
  <Paragraphs>375</Paragraphs>
  <Slides>44</Slides>
  <Notes>24</Notes>
  <HiddenSlides>0</HiddenSlides>
  <MMClips>0</MMClips>
  <ScaleCrop>false</ScaleCrop>
  <HeadingPairs>
    <vt:vector size="6" baseType="variant">
      <vt:variant>
        <vt:lpstr>Fonts Used</vt:lpstr>
      </vt:variant>
      <vt:variant>
        <vt:i4>15</vt:i4>
      </vt:variant>
      <vt:variant>
        <vt:lpstr>Theme</vt:lpstr>
      </vt:variant>
      <vt:variant>
        <vt:i4>18</vt:i4>
      </vt:variant>
      <vt:variant>
        <vt:lpstr>Slide Titles</vt:lpstr>
      </vt:variant>
      <vt:variant>
        <vt:i4>44</vt:i4>
      </vt:variant>
    </vt:vector>
  </HeadingPairs>
  <TitlesOfParts>
    <vt:vector size="77" baseType="lpstr">
      <vt:lpstr>Arial Unicode MS</vt:lpstr>
      <vt:lpstr>ＭＳ Ｐゴシック</vt:lpstr>
      <vt:lpstr>Apple Chancery</vt:lpstr>
      <vt:lpstr>Arial</vt:lpstr>
      <vt:lpstr>Calibri</vt:lpstr>
      <vt:lpstr>Constantia</vt:lpstr>
      <vt:lpstr>Courier New</vt:lpstr>
      <vt:lpstr>Garamond</vt:lpstr>
      <vt:lpstr>Helvetica</vt:lpstr>
      <vt:lpstr>Times New Roman</vt:lpstr>
      <vt:lpstr>Trebuchet MS</vt:lpstr>
      <vt:lpstr>Verdana</vt:lpstr>
      <vt:lpstr>Wingdings</vt:lpstr>
      <vt:lpstr>Wingdings 2</vt:lpstr>
      <vt:lpstr>Wingdings 3</vt:lpstr>
      <vt:lpstr>Blue background</vt:lpstr>
      <vt:lpstr>Plain background</vt:lpstr>
      <vt:lpstr>Custom Design</vt:lpstr>
      <vt:lpstr>1_Custom Design</vt:lpstr>
      <vt:lpstr>2_Custom Design</vt:lpstr>
      <vt:lpstr>3_Custom Design</vt:lpstr>
      <vt:lpstr>4_Custom Design</vt:lpstr>
      <vt:lpstr>5_Custom Design</vt:lpstr>
      <vt:lpstr>6_Custom Design</vt:lpstr>
      <vt:lpstr>7_Custom Design</vt:lpstr>
      <vt:lpstr>8_Custom Design</vt:lpstr>
      <vt:lpstr>9_Custom Design</vt:lpstr>
      <vt:lpstr>10_Custom Design</vt:lpstr>
      <vt:lpstr>11_Custom Design</vt:lpstr>
      <vt:lpstr>Default</vt:lpstr>
      <vt:lpstr>12_Custom Design</vt:lpstr>
      <vt:lpstr>13_Custom Design</vt:lpstr>
      <vt:lpstr>14_Custom Design</vt:lpstr>
      <vt:lpstr>PowerPoint Presentation</vt:lpstr>
      <vt:lpstr>Why so important?</vt:lpstr>
      <vt:lpstr>PowerPoint Presentation</vt:lpstr>
      <vt:lpstr>PowerPoint Presentation</vt:lpstr>
      <vt:lpstr>PowerPoint Presentation</vt:lpstr>
      <vt:lpstr>PowerPoint Presentation</vt:lpstr>
      <vt:lpstr>PowerPoint Presentation</vt:lpstr>
      <vt:lpstr>PowerPoint Presentation</vt:lpstr>
      <vt:lpstr>What is anxiety?</vt:lpstr>
      <vt:lpstr>Anxiety</vt:lpstr>
      <vt:lpstr>Why do we get anxious?</vt:lpstr>
      <vt:lpstr>Anxiety in children </vt:lpstr>
      <vt:lpstr>Triggers</vt:lpstr>
      <vt:lpstr>Defining resilience</vt:lpstr>
      <vt:lpstr>Inner thoughts…</vt:lpstr>
      <vt:lpstr>The negative cycle</vt:lpstr>
      <vt:lpstr>Cognitive distortions</vt:lpstr>
      <vt:lpstr>Red thoughts vs. green (powerful) thoughts</vt:lpstr>
      <vt:lpstr>PowerPoint Presentation</vt:lpstr>
      <vt:lpstr>PowerPoint Presentation</vt:lpstr>
      <vt:lpstr>Thought challengers</vt:lpstr>
      <vt:lpstr>PowerPoint Presentation</vt:lpstr>
      <vt:lpstr>PowerPoint Presentation</vt:lpstr>
      <vt:lpstr>Skills training and therapeutic techniques for anxiety</vt:lpstr>
      <vt:lpstr>Deep breathing</vt:lpstr>
      <vt:lpstr>Progressive muscle relaxation</vt:lpstr>
      <vt:lpstr>Mental imagery/visualization</vt:lpstr>
      <vt:lpstr>Systematic desensitization</vt:lpstr>
      <vt:lpstr>Cognitive restructuring</vt:lpstr>
      <vt:lpstr>More strategies: thought stopping</vt:lpstr>
      <vt:lpstr>Activity scheduling</vt:lpstr>
      <vt:lpstr>Problem solving</vt:lpstr>
      <vt:lpstr>Busy mind vs. quiet mind</vt:lpstr>
      <vt:lpstr>Mindful starter</vt:lpstr>
      <vt:lpstr>Mindful minute 5 train track – observe your thoughts to reduce stress </vt:lpstr>
      <vt:lpstr>Happiness boosters</vt:lpstr>
      <vt:lpstr>Final thoughts</vt:lpstr>
      <vt:lpstr>PowerPoint Presentation</vt:lpstr>
      <vt:lpstr>PowerPoint Presentation</vt:lpstr>
      <vt:lpstr>References</vt:lpstr>
      <vt:lpstr>Helpful sites for parents, staff and students</vt:lpstr>
      <vt:lpstr>References for mindfulness</vt:lpstr>
      <vt:lpstr>Mental Health and Wellbeing Conference 2016</vt:lpstr>
      <vt:lpstr>PowerPoint Presentation</vt:lpstr>
    </vt:vector>
  </TitlesOfParts>
  <Company>Optius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Optimus Training - PowerPoint Template</dc:title>
  <dc:creator>Tom Kington</dc:creator>
  <cp:lastModifiedBy>Liz Worthen</cp:lastModifiedBy>
  <cp:revision>1190</cp:revision>
  <dcterms:created xsi:type="dcterms:W3CDTF">2007-01-30T11:08:36Z</dcterms:created>
  <dcterms:modified xsi:type="dcterms:W3CDTF">2016-09-26T12:53:12Z</dcterms:modified>
</cp:coreProperties>
</file>