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 id="2147483859" r:id="rId2"/>
    <p:sldMasterId id="2147483835" r:id="rId3"/>
    <p:sldMasterId id="2147483823" r:id="rId4"/>
    <p:sldMasterId id="2147483751" r:id="rId5"/>
    <p:sldMasterId id="2147483648" r:id="rId6"/>
  </p:sldMasterIdLst>
  <p:notesMasterIdLst>
    <p:notesMasterId r:id="rId23"/>
  </p:notesMasterIdLst>
  <p:sldIdLst>
    <p:sldId id="258" r:id="rId7"/>
    <p:sldId id="259" r:id="rId8"/>
    <p:sldId id="261" r:id="rId9"/>
    <p:sldId id="315" r:id="rId10"/>
    <p:sldId id="316" r:id="rId11"/>
    <p:sldId id="317" r:id="rId12"/>
    <p:sldId id="318" r:id="rId13"/>
    <p:sldId id="319" r:id="rId14"/>
    <p:sldId id="326" r:id="rId15"/>
    <p:sldId id="321" r:id="rId16"/>
    <p:sldId id="322" r:id="rId17"/>
    <p:sldId id="323" r:id="rId18"/>
    <p:sldId id="324" r:id="rId19"/>
    <p:sldId id="325" r:id="rId20"/>
    <p:sldId id="327" r:id="rId21"/>
    <p:sldId id="314" r:id="rId2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30A0"/>
    <a:srgbClr val="6E6E73"/>
    <a:srgbClr val="8C599C"/>
    <a:srgbClr val="8E569D"/>
    <a:srgbClr val="8C519B"/>
    <a:srgbClr val="9055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8520" autoAdjust="0"/>
  </p:normalViewPr>
  <p:slideViewPr>
    <p:cSldViewPr>
      <p:cViewPr varScale="1">
        <p:scale>
          <a:sx n="106" d="100"/>
          <a:sy n="106" d="100"/>
        </p:scale>
        <p:origin x="-13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21051-130A-4E54-88C9-3EDD2F246B8D}" type="doc">
      <dgm:prSet loTypeId="urn:microsoft.com/office/officeart/2005/8/layout/default#1" loCatId="list" qsTypeId="urn:microsoft.com/office/officeart/2005/8/quickstyle/simple3" qsCatId="simple" csTypeId="urn:microsoft.com/office/officeart/2005/8/colors/colorful2" csCatId="colorful" phldr="1"/>
      <dgm:spPr/>
      <dgm:t>
        <a:bodyPr/>
        <a:lstStyle/>
        <a:p>
          <a:endParaRPr lang="en-GB"/>
        </a:p>
      </dgm:t>
    </dgm:pt>
    <dgm:pt modelId="{F9AA4CDF-D7F2-4601-A763-D5ED2103D9BD}">
      <dgm:prSet phldrT="[Text]"/>
      <dgm:spPr/>
      <dgm:t>
        <a:bodyPr/>
        <a:lstStyle/>
        <a:p>
          <a:r>
            <a:rPr lang="en-GB" b="1" dirty="0" smtClean="0">
              <a:latin typeface="Calibri" panose="020F0502020204030204" pitchFamily="34" charset="0"/>
            </a:rPr>
            <a:t>Openness</a:t>
          </a:r>
          <a:endParaRPr lang="en-GB" dirty="0">
            <a:latin typeface="Calibri" panose="020F0502020204030204" pitchFamily="34" charset="0"/>
          </a:endParaRPr>
        </a:p>
      </dgm:t>
    </dgm:pt>
    <dgm:pt modelId="{4EB89CCE-C2FA-469A-B3A8-F0B1C6016BB0}" type="parTrans" cxnId="{AA63FD2D-C004-4ADF-AF19-289366D7AC53}">
      <dgm:prSet/>
      <dgm:spPr/>
      <dgm:t>
        <a:bodyPr/>
        <a:lstStyle/>
        <a:p>
          <a:endParaRPr lang="en-GB"/>
        </a:p>
      </dgm:t>
    </dgm:pt>
    <dgm:pt modelId="{07221342-30EF-43C1-8570-D572670C6531}" type="sibTrans" cxnId="{AA63FD2D-C004-4ADF-AF19-289366D7AC53}">
      <dgm:prSet/>
      <dgm:spPr/>
      <dgm:t>
        <a:bodyPr/>
        <a:lstStyle/>
        <a:p>
          <a:endParaRPr lang="en-GB"/>
        </a:p>
      </dgm:t>
    </dgm:pt>
    <dgm:pt modelId="{8D2A433C-978D-421A-927D-FB7525051772}">
      <dgm:prSet/>
      <dgm:spPr/>
      <dgm:t>
        <a:bodyPr/>
        <a:lstStyle/>
        <a:p>
          <a:r>
            <a:rPr lang="en-GB" b="1" smtClean="0">
              <a:latin typeface="Calibri" panose="020F0502020204030204" pitchFamily="34" charset="0"/>
            </a:rPr>
            <a:t>Keep the conversation in the room</a:t>
          </a:r>
          <a:endParaRPr lang="en-GB">
            <a:latin typeface="Calibri" panose="020F0502020204030204" pitchFamily="34" charset="0"/>
          </a:endParaRPr>
        </a:p>
      </dgm:t>
    </dgm:pt>
    <dgm:pt modelId="{4A4BF806-254F-4F20-A5B9-4907E3C1A0D4}" type="parTrans" cxnId="{DCD11BD4-B5AF-44DC-8453-93F81C1E6AEA}">
      <dgm:prSet/>
      <dgm:spPr/>
      <dgm:t>
        <a:bodyPr/>
        <a:lstStyle/>
        <a:p>
          <a:endParaRPr lang="en-GB"/>
        </a:p>
      </dgm:t>
    </dgm:pt>
    <dgm:pt modelId="{1058E483-740F-410F-B55E-321B487F7119}" type="sibTrans" cxnId="{DCD11BD4-B5AF-44DC-8453-93F81C1E6AEA}">
      <dgm:prSet/>
      <dgm:spPr/>
      <dgm:t>
        <a:bodyPr/>
        <a:lstStyle/>
        <a:p>
          <a:endParaRPr lang="en-GB"/>
        </a:p>
      </dgm:t>
    </dgm:pt>
    <dgm:pt modelId="{23A60F14-7CDD-4630-8525-306C121FAC4A}">
      <dgm:prSet/>
      <dgm:spPr/>
      <dgm:t>
        <a:bodyPr/>
        <a:lstStyle/>
        <a:p>
          <a:r>
            <a:rPr lang="en-GB" b="1" dirty="0" smtClean="0">
              <a:latin typeface="Calibri" panose="020F0502020204030204" pitchFamily="34" charset="0"/>
            </a:rPr>
            <a:t>Non-judgmental approach</a:t>
          </a:r>
          <a:endParaRPr lang="en-GB" dirty="0">
            <a:latin typeface="Calibri" panose="020F0502020204030204" pitchFamily="34" charset="0"/>
          </a:endParaRPr>
        </a:p>
      </dgm:t>
    </dgm:pt>
    <dgm:pt modelId="{782B638D-4ED0-42EC-AB26-C785C522E211}" type="parTrans" cxnId="{83E54B73-18FF-4CB9-9E16-AD9C3B8CF93E}">
      <dgm:prSet/>
      <dgm:spPr/>
      <dgm:t>
        <a:bodyPr/>
        <a:lstStyle/>
        <a:p>
          <a:endParaRPr lang="en-GB"/>
        </a:p>
      </dgm:t>
    </dgm:pt>
    <dgm:pt modelId="{D8B2EF9D-3BAE-4323-9C5E-84F87C0DC2F5}" type="sibTrans" cxnId="{83E54B73-18FF-4CB9-9E16-AD9C3B8CF93E}">
      <dgm:prSet/>
      <dgm:spPr/>
      <dgm:t>
        <a:bodyPr/>
        <a:lstStyle/>
        <a:p>
          <a:endParaRPr lang="en-GB"/>
        </a:p>
      </dgm:t>
    </dgm:pt>
    <dgm:pt modelId="{7714413E-00F4-4E66-836C-A2E1B8503CCE}">
      <dgm:prSet/>
      <dgm:spPr/>
      <dgm:t>
        <a:bodyPr/>
        <a:lstStyle/>
        <a:p>
          <a:r>
            <a:rPr lang="en-GB" b="1" smtClean="0">
              <a:latin typeface="Calibri" panose="020F0502020204030204" pitchFamily="34" charset="0"/>
            </a:rPr>
            <a:t>Right to pass</a:t>
          </a:r>
          <a:endParaRPr lang="en-GB">
            <a:latin typeface="Calibri" panose="020F0502020204030204" pitchFamily="34" charset="0"/>
          </a:endParaRPr>
        </a:p>
      </dgm:t>
    </dgm:pt>
    <dgm:pt modelId="{BCB402CA-F28D-4650-B594-DE492FE192F2}" type="parTrans" cxnId="{4523E869-A3BA-4A2D-A325-EDEFAB9B7E28}">
      <dgm:prSet/>
      <dgm:spPr/>
      <dgm:t>
        <a:bodyPr/>
        <a:lstStyle/>
        <a:p>
          <a:endParaRPr lang="en-GB"/>
        </a:p>
      </dgm:t>
    </dgm:pt>
    <dgm:pt modelId="{5177331F-3C0B-43C4-B4AB-3258644DD807}" type="sibTrans" cxnId="{4523E869-A3BA-4A2D-A325-EDEFAB9B7E28}">
      <dgm:prSet/>
      <dgm:spPr/>
      <dgm:t>
        <a:bodyPr/>
        <a:lstStyle/>
        <a:p>
          <a:endParaRPr lang="en-GB"/>
        </a:p>
      </dgm:t>
    </dgm:pt>
    <dgm:pt modelId="{241E3EBA-5B70-435A-A894-4B07C8251A7A}">
      <dgm:prSet/>
      <dgm:spPr/>
      <dgm:t>
        <a:bodyPr/>
        <a:lstStyle/>
        <a:p>
          <a:r>
            <a:rPr lang="en-GB" b="1" dirty="0" smtClean="0">
              <a:latin typeface="Calibri" panose="020F0502020204030204" pitchFamily="34" charset="0"/>
            </a:rPr>
            <a:t>Make no assumptions</a:t>
          </a:r>
          <a:endParaRPr lang="en-GB" dirty="0">
            <a:latin typeface="Calibri" panose="020F0502020204030204" pitchFamily="34" charset="0"/>
          </a:endParaRPr>
        </a:p>
      </dgm:t>
    </dgm:pt>
    <dgm:pt modelId="{13DA1C84-BA37-45ED-8882-B6F3DEA957C9}" type="parTrans" cxnId="{38CC92EE-F5B2-4030-A50A-234EE95D6598}">
      <dgm:prSet/>
      <dgm:spPr/>
      <dgm:t>
        <a:bodyPr/>
        <a:lstStyle/>
        <a:p>
          <a:endParaRPr lang="en-GB"/>
        </a:p>
      </dgm:t>
    </dgm:pt>
    <dgm:pt modelId="{D475401F-1C71-40C5-BB2D-D77466310DD1}" type="sibTrans" cxnId="{38CC92EE-F5B2-4030-A50A-234EE95D6598}">
      <dgm:prSet/>
      <dgm:spPr/>
      <dgm:t>
        <a:bodyPr/>
        <a:lstStyle/>
        <a:p>
          <a:endParaRPr lang="en-GB"/>
        </a:p>
      </dgm:t>
    </dgm:pt>
    <dgm:pt modelId="{78ABFF22-F2F8-4918-A22E-A742DFED7106}">
      <dgm:prSet/>
      <dgm:spPr/>
      <dgm:t>
        <a:bodyPr/>
        <a:lstStyle/>
        <a:p>
          <a:r>
            <a:rPr lang="en-GB" b="1" dirty="0" smtClean="0">
              <a:latin typeface="Calibri" panose="020F0502020204030204" pitchFamily="34" charset="0"/>
            </a:rPr>
            <a:t>Listen to others </a:t>
          </a:r>
          <a:endParaRPr lang="en-GB" dirty="0">
            <a:latin typeface="Calibri" panose="020F0502020204030204" pitchFamily="34" charset="0"/>
          </a:endParaRPr>
        </a:p>
      </dgm:t>
    </dgm:pt>
    <dgm:pt modelId="{F2C43C5A-18F9-42A9-97AB-E1E78D3388AB}" type="parTrans" cxnId="{1E5594D6-5858-49CA-95B0-66052970CA5B}">
      <dgm:prSet/>
      <dgm:spPr/>
      <dgm:t>
        <a:bodyPr/>
        <a:lstStyle/>
        <a:p>
          <a:endParaRPr lang="en-GB"/>
        </a:p>
      </dgm:t>
    </dgm:pt>
    <dgm:pt modelId="{56D4D12C-EDEE-4625-BD4C-48E402B560B6}" type="sibTrans" cxnId="{1E5594D6-5858-49CA-95B0-66052970CA5B}">
      <dgm:prSet/>
      <dgm:spPr/>
      <dgm:t>
        <a:bodyPr/>
        <a:lstStyle/>
        <a:p>
          <a:endParaRPr lang="en-GB"/>
        </a:p>
      </dgm:t>
    </dgm:pt>
    <dgm:pt modelId="{309149DE-F5FC-43DD-A93B-78B56E03EE99}">
      <dgm:prSet/>
      <dgm:spPr/>
      <dgm:t>
        <a:bodyPr/>
        <a:lstStyle/>
        <a:p>
          <a:r>
            <a:rPr lang="en-GB" b="1" dirty="0" smtClean="0">
              <a:latin typeface="Calibri" panose="020F0502020204030204" pitchFamily="34" charset="0"/>
            </a:rPr>
            <a:t>Use of language</a:t>
          </a:r>
          <a:endParaRPr lang="en-GB" dirty="0">
            <a:latin typeface="Calibri" panose="020F0502020204030204" pitchFamily="34" charset="0"/>
          </a:endParaRPr>
        </a:p>
      </dgm:t>
    </dgm:pt>
    <dgm:pt modelId="{9887A581-97C4-44D6-899A-81E00A93D277}" type="parTrans" cxnId="{BED2D57A-86BE-4918-88E3-AB1F8AC77DDC}">
      <dgm:prSet/>
      <dgm:spPr/>
      <dgm:t>
        <a:bodyPr/>
        <a:lstStyle/>
        <a:p>
          <a:endParaRPr lang="en-GB"/>
        </a:p>
      </dgm:t>
    </dgm:pt>
    <dgm:pt modelId="{55ED2ECD-139D-4EF1-A5DF-C925E6A4B378}" type="sibTrans" cxnId="{BED2D57A-86BE-4918-88E3-AB1F8AC77DDC}">
      <dgm:prSet/>
      <dgm:spPr/>
      <dgm:t>
        <a:bodyPr/>
        <a:lstStyle/>
        <a:p>
          <a:endParaRPr lang="en-GB"/>
        </a:p>
      </dgm:t>
    </dgm:pt>
    <dgm:pt modelId="{CEFDD471-E55C-4019-B663-2F3D4B1903D2}">
      <dgm:prSet/>
      <dgm:spPr/>
      <dgm:t>
        <a:bodyPr/>
        <a:lstStyle/>
        <a:p>
          <a:r>
            <a:rPr lang="en-GB" b="1" dirty="0" smtClean="0">
              <a:latin typeface="Calibri" panose="020F0502020204030204" pitchFamily="34" charset="0"/>
            </a:rPr>
            <a:t>Ask questions</a:t>
          </a:r>
          <a:endParaRPr lang="en-GB" dirty="0">
            <a:latin typeface="Calibri" panose="020F0502020204030204" pitchFamily="34" charset="0"/>
          </a:endParaRPr>
        </a:p>
      </dgm:t>
    </dgm:pt>
    <dgm:pt modelId="{3724C811-A5BA-4D48-AB5B-7F647EB45419}" type="parTrans" cxnId="{CEE095DB-78A4-49F6-B5EE-15DF855A5EEF}">
      <dgm:prSet/>
      <dgm:spPr/>
      <dgm:t>
        <a:bodyPr/>
        <a:lstStyle/>
        <a:p>
          <a:endParaRPr lang="en-GB"/>
        </a:p>
      </dgm:t>
    </dgm:pt>
    <dgm:pt modelId="{9E1217E8-E2EB-4A1E-B34B-B11408341C65}" type="sibTrans" cxnId="{CEE095DB-78A4-49F6-B5EE-15DF855A5EEF}">
      <dgm:prSet/>
      <dgm:spPr/>
      <dgm:t>
        <a:bodyPr/>
        <a:lstStyle/>
        <a:p>
          <a:endParaRPr lang="en-GB"/>
        </a:p>
      </dgm:t>
    </dgm:pt>
    <dgm:pt modelId="{03B63892-1BFA-40FB-8CF5-C9ABA1AF4184}">
      <dgm:prSet/>
      <dgm:spPr/>
      <dgm:t>
        <a:bodyPr/>
        <a:lstStyle/>
        <a:p>
          <a:r>
            <a:rPr lang="en-GB" b="1" smtClean="0">
              <a:latin typeface="Calibri" panose="020F0502020204030204" pitchFamily="34" charset="0"/>
            </a:rPr>
            <a:t>Seeking help and advice</a:t>
          </a:r>
          <a:endParaRPr lang="en-GB">
            <a:latin typeface="Calibri" panose="020F0502020204030204" pitchFamily="34" charset="0"/>
          </a:endParaRPr>
        </a:p>
      </dgm:t>
    </dgm:pt>
    <dgm:pt modelId="{00E340AF-7B34-45BF-9C38-C74244D01C58}" type="parTrans" cxnId="{24875AF5-7538-4419-9EF9-0D159C05D6A0}">
      <dgm:prSet/>
      <dgm:spPr/>
      <dgm:t>
        <a:bodyPr/>
        <a:lstStyle/>
        <a:p>
          <a:endParaRPr lang="en-GB"/>
        </a:p>
      </dgm:t>
    </dgm:pt>
    <dgm:pt modelId="{23B23BE8-D8F0-40A0-90EE-B3C72A570BBA}" type="sibTrans" cxnId="{24875AF5-7538-4419-9EF9-0D159C05D6A0}">
      <dgm:prSet/>
      <dgm:spPr/>
      <dgm:t>
        <a:bodyPr/>
        <a:lstStyle/>
        <a:p>
          <a:endParaRPr lang="en-GB"/>
        </a:p>
      </dgm:t>
    </dgm:pt>
    <dgm:pt modelId="{688611E8-D08C-4F5C-AAD8-E84E92C7A0D3}" type="pres">
      <dgm:prSet presAssocID="{03E21051-130A-4E54-88C9-3EDD2F246B8D}" presName="diagram" presStyleCnt="0">
        <dgm:presLayoutVars>
          <dgm:dir/>
          <dgm:resizeHandles val="exact"/>
        </dgm:presLayoutVars>
      </dgm:prSet>
      <dgm:spPr/>
      <dgm:t>
        <a:bodyPr/>
        <a:lstStyle/>
        <a:p>
          <a:endParaRPr lang="en-GB"/>
        </a:p>
      </dgm:t>
    </dgm:pt>
    <dgm:pt modelId="{69B76034-1975-471D-A87E-6EBFDF7BA803}" type="pres">
      <dgm:prSet presAssocID="{F9AA4CDF-D7F2-4601-A763-D5ED2103D9BD}" presName="node" presStyleLbl="node1" presStyleIdx="0" presStyleCnt="9">
        <dgm:presLayoutVars>
          <dgm:bulletEnabled val="1"/>
        </dgm:presLayoutVars>
      </dgm:prSet>
      <dgm:spPr/>
      <dgm:t>
        <a:bodyPr/>
        <a:lstStyle/>
        <a:p>
          <a:endParaRPr lang="en-GB"/>
        </a:p>
      </dgm:t>
    </dgm:pt>
    <dgm:pt modelId="{CDCBD707-0AD0-46BA-B8A0-B220581B5215}" type="pres">
      <dgm:prSet presAssocID="{07221342-30EF-43C1-8570-D572670C6531}" presName="sibTrans" presStyleCnt="0"/>
      <dgm:spPr/>
    </dgm:pt>
    <dgm:pt modelId="{AE7CFFD8-B2B1-459C-B476-957296DE5EF2}" type="pres">
      <dgm:prSet presAssocID="{8D2A433C-978D-421A-927D-FB7525051772}" presName="node" presStyleLbl="node1" presStyleIdx="1" presStyleCnt="9">
        <dgm:presLayoutVars>
          <dgm:bulletEnabled val="1"/>
        </dgm:presLayoutVars>
      </dgm:prSet>
      <dgm:spPr/>
      <dgm:t>
        <a:bodyPr/>
        <a:lstStyle/>
        <a:p>
          <a:endParaRPr lang="en-GB"/>
        </a:p>
      </dgm:t>
    </dgm:pt>
    <dgm:pt modelId="{AE52C53D-EC71-4073-A9BB-E23DF9A9F7DF}" type="pres">
      <dgm:prSet presAssocID="{1058E483-740F-410F-B55E-321B487F7119}" presName="sibTrans" presStyleCnt="0"/>
      <dgm:spPr/>
    </dgm:pt>
    <dgm:pt modelId="{1FD44915-6EE6-47EA-8A48-F715CDC13360}" type="pres">
      <dgm:prSet presAssocID="{23A60F14-7CDD-4630-8525-306C121FAC4A}" presName="node" presStyleLbl="node1" presStyleIdx="2" presStyleCnt="9">
        <dgm:presLayoutVars>
          <dgm:bulletEnabled val="1"/>
        </dgm:presLayoutVars>
      </dgm:prSet>
      <dgm:spPr/>
      <dgm:t>
        <a:bodyPr/>
        <a:lstStyle/>
        <a:p>
          <a:endParaRPr lang="en-GB"/>
        </a:p>
      </dgm:t>
    </dgm:pt>
    <dgm:pt modelId="{5B7DBC2D-5760-471B-9CD5-BB64744FC6A7}" type="pres">
      <dgm:prSet presAssocID="{D8B2EF9D-3BAE-4323-9C5E-84F87C0DC2F5}" presName="sibTrans" presStyleCnt="0"/>
      <dgm:spPr/>
    </dgm:pt>
    <dgm:pt modelId="{316B7DF6-DE72-4E5D-9C03-B3F2AFE144F6}" type="pres">
      <dgm:prSet presAssocID="{7714413E-00F4-4E66-836C-A2E1B8503CCE}" presName="node" presStyleLbl="node1" presStyleIdx="3" presStyleCnt="9">
        <dgm:presLayoutVars>
          <dgm:bulletEnabled val="1"/>
        </dgm:presLayoutVars>
      </dgm:prSet>
      <dgm:spPr/>
      <dgm:t>
        <a:bodyPr/>
        <a:lstStyle/>
        <a:p>
          <a:endParaRPr lang="en-GB"/>
        </a:p>
      </dgm:t>
    </dgm:pt>
    <dgm:pt modelId="{1E4E4223-0EBD-44A7-A4B1-9EB0C825000C}" type="pres">
      <dgm:prSet presAssocID="{5177331F-3C0B-43C4-B4AB-3258644DD807}" presName="sibTrans" presStyleCnt="0"/>
      <dgm:spPr/>
    </dgm:pt>
    <dgm:pt modelId="{01B6686B-03B0-47C5-A300-3C5B864F769E}" type="pres">
      <dgm:prSet presAssocID="{241E3EBA-5B70-435A-A894-4B07C8251A7A}" presName="node" presStyleLbl="node1" presStyleIdx="4" presStyleCnt="9">
        <dgm:presLayoutVars>
          <dgm:bulletEnabled val="1"/>
        </dgm:presLayoutVars>
      </dgm:prSet>
      <dgm:spPr/>
      <dgm:t>
        <a:bodyPr/>
        <a:lstStyle/>
        <a:p>
          <a:endParaRPr lang="en-GB"/>
        </a:p>
      </dgm:t>
    </dgm:pt>
    <dgm:pt modelId="{F08FF3E0-D024-4AD4-A796-2CB72617FBFD}" type="pres">
      <dgm:prSet presAssocID="{D475401F-1C71-40C5-BB2D-D77466310DD1}" presName="sibTrans" presStyleCnt="0"/>
      <dgm:spPr/>
    </dgm:pt>
    <dgm:pt modelId="{2808729B-40AA-4DF2-8909-59FBF8E2ECA4}" type="pres">
      <dgm:prSet presAssocID="{78ABFF22-F2F8-4918-A22E-A742DFED7106}" presName="node" presStyleLbl="node1" presStyleIdx="5" presStyleCnt="9">
        <dgm:presLayoutVars>
          <dgm:bulletEnabled val="1"/>
        </dgm:presLayoutVars>
      </dgm:prSet>
      <dgm:spPr/>
      <dgm:t>
        <a:bodyPr/>
        <a:lstStyle/>
        <a:p>
          <a:endParaRPr lang="en-GB"/>
        </a:p>
      </dgm:t>
    </dgm:pt>
    <dgm:pt modelId="{64817D6C-65F6-4FB1-BE0B-A6589921806A}" type="pres">
      <dgm:prSet presAssocID="{56D4D12C-EDEE-4625-BD4C-48E402B560B6}" presName="sibTrans" presStyleCnt="0"/>
      <dgm:spPr/>
    </dgm:pt>
    <dgm:pt modelId="{CA59D4AB-109D-4DA4-9994-D37DA6E43D07}" type="pres">
      <dgm:prSet presAssocID="{309149DE-F5FC-43DD-A93B-78B56E03EE99}" presName="node" presStyleLbl="node1" presStyleIdx="6" presStyleCnt="9">
        <dgm:presLayoutVars>
          <dgm:bulletEnabled val="1"/>
        </dgm:presLayoutVars>
      </dgm:prSet>
      <dgm:spPr/>
      <dgm:t>
        <a:bodyPr/>
        <a:lstStyle/>
        <a:p>
          <a:endParaRPr lang="en-GB"/>
        </a:p>
      </dgm:t>
    </dgm:pt>
    <dgm:pt modelId="{A75487BE-2170-4D71-BB42-1198359F5CBB}" type="pres">
      <dgm:prSet presAssocID="{55ED2ECD-139D-4EF1-A5DF-C925E6A4B378}" presName="sibTrans" presStyleCnt="0"/>
      <dgm:spPr/>
    </dgm:pt>
    <dgm:pt modelId="{C7DB6F7C-96E2-4CD7-B796-626DBA51EE3F}" type="pres">
      <dgm:prSet presAssocID="{CEFDD471-E55C-4019-B663-2F3D4B1903D2}" presName="node" presStyleLbl="node1" presStyleIdx="7" presStyleCnt="9">
        <dgm:presLayoutVars>
          <dgm:bulletEnabled val="1"/>
        </dgm:presLayoutVars>
      </dgm:prSet>
      <dgm:spPr/>
      <dgm:t>
        <a:bodyPr/>
        <a:lstStyle/>
        <a:p>
          <a:endParaRPr lang="en-GB"/>
        </a:p>
      </dgm:t>
    </dgm:pt>
    <dgm:pt modelId="{68D39A11-63FF-43B3-B54B-C46DC78CD86E}" type="pres">
      <dgm:prSet presAssocID="{9E1217E8-E2EB-4A1E-B34B-B11408341C65}" presName="sibTrans" presStyleCnt="0"/>
      <dgm:spPr/>
    </dgm:pt>
    <dgm:pt modelId="{3B8B4E68-0B2B-43D3-96AF-5D8A8EB5CD11}" type="pres">
      <dgm:prSet presAssocID="{03B63892-1BFA-40FB-8CF5-C9ABA1AF4184}" presName="node" presStyleLbl="node1" presStyleIdx="8" presStyleCnt="9">
        <dgm:presLayoutVars>
          <dgm:bulletEnabled val="1"/>
        </dgm:presLayoutVars>
      </dgm:prSet>
      <dgm:spPr/>
      <dgm:t>
        <a:bodyPr/>
        <a:lstStyle/>
        <a:p>
          <a:endParaRPr lang="en-GB"/>
        </a:p>
      </dgm:t>
    </dgm:pt>
  </dgm:ptLst>
  <dgm:cxnLst>
    <dgm:cxn modelId="{B4EF5A7F-AD2F-4B1C-82B2-5F6D8958E176}" type="presOf" srcId="{78ABFF22-F2F8-4918-A22E-A742DFED7106}" destId="{2808729B-40AA-4DF2-8909-59FBF8E2ECA4}" srcOrd="0" destOrd="0" presId="urn:microsoft.com/office/officeart/2005/8/layout/default#1"/>
    <dgm:cxn modelId="{24875AF5-7538-4419-9EF9-0D159C05D6A0}" srcId="{03E21051-130A-4E54-88C9-3EDD2F246B8D}" destId="{03B63892-1BFA-40FB-8CF5-C9ABA1AF4184}" srcOrd="8" destOrd="0" parTransId="{00E340AF-7B34-45BF-9C38-C74244D01C58}" sibTransId="{23B23BE8-D8F0-40A0-90EE-B3C72A570BBA}"/>
    <dgm:cxn modelId="{BED2D57A-86BE-4918-88E3-AB1F8AC77DDC}" srcId="{03E21051-130A-4E54-88C9-3EDD2F246B8D}" destId="{309149DE-F5FC-43DD-A93B-78B56E03EE99}" srcOrd="6" destOrd="0" parTransId="{9887A581-97C4-44D6-899A-81E00A93D277}" sibTransId="{55ED2ECD-139D-4EF1-A5DF-C925E6A4B378}"/>
    <dgm:cxn modelId="{1E5594D6-5858-49CA-95B0-66052970CA5B}" srcId="{03E21051-130A-4E54-88C9-3EDD2F246B8D}" destId="{78ABFF22-F2F8-4918-A22E-A742DFED7106}" srcOrd="5" destOrd="0" parTransId="{F2C43C5A-18F9-42A9-97AB-E1E78D3388AB}" sibTransId="{56D4D12C-EDEE-4625-BD4C-48E402B560B6}"/>
    <dgm:cxn modelId="{DCD11BD4-B5AF-44DC-8453-93F81C1E6AEA}" srcId="{03E21051-130A-4E54-88C9-3EDD2F246B8D}" destId="{8D2A433C-978D-421A-927D-FB7525051772}" srcOrd="1" destOrd="0" parTransId="{4A4BF806-254F-4F20-A5B9-4907E3C1A0D4}" sibTransId="{1058E483-740F-410F-B55E-321B487F7119}"/>
    <dgm:cxn modelId="{CEE095DB-78A4-49F6-B5EE-15DF855A5EEF}" srcId="{03E21051-130A-4E54-88C9-3EDD2F246B8D}" destId="{CEFDD471-E55C-4019-B663-2F3D4B1903D2}" srcOrd="7" destOrd="0" parTransId="{3724C811-A5BA-4D48-AB5B-7F647EB45419}" sibTransId="{9E1217E8-E2EB-4A1E-B34B-B11408341C65}"/>
    <dgm:cxn modelId="{7F5D280C-A279-4C81-8038-A5E9A25651F0}" type="presOf" srcId="{03B63892-1BFA-40FB-8CF5-C9ABA1AF4184}" destId="{3B8B4E68-0B2B-43D3-96AF-5D8A8EB5CD11}" srcOrd="0" destOrd="0" presId="urn:microsoft.com/office/officeart/2005/8/layout/default#1"/>
    <dgm:cxn modelId="{C5A6DB5D-D95A-4971-B151-81B9DDA477C5}" type="presOf" srcId="{CEFDD471-E55C-4019-B663-2F3D4B1903D2}" destId="{C7DB6F7C-96E2-4CD7-B796-626DBA51EE3F}" srcOrd="0" destOrd="0" presId="urn:microsoft.com/office/officeart/2005/8/layout/default#1"/>
    <dgm:cxn modelId="{4523E869-A3BA-4A2D-A325-EDEFAB9B7E28}" srcId="{03E21051-130A-4E54-88C9-3EDD2F246B8D}" destId="{7714413E-00F4-4E66-836C-A2E1B8503CCE}" srcOrd="3" destOrd="0" parTransId="{BCB402CA-F28D-4650-B594-DE492FE192F2}" sibTransId="{5177331F-3C0B-43C4-B4AB-3258644DD807}"/>
    <dgm:cxn modelId="{633224FA-F98D-4CD7-8F53-69A612B5C19F}" type="presOf" srcId="{7714413E-00F4-4E66-836C-A2E1B8503CCE}" destId="{316B7DF6-DE72-4E5D-9C03-B3F2AFE144F6}" srcOrd="0" destOrd="0" presId="urn:microsoft.com/office/officeart/2005/8/layout/default#1"/>
    <dgm:cxn modelId="{851BCA67-6F1D-4BE6-95C9-B436FA23DA2F}" type="presOf" srcId="{F9AA4CDF-D7F2-4601-A763-D5ED2103D9BD}" destId="{69B76034-1975-471D-A87E-6EBFDF7BA803}" srcOrd="0" destOrd="0" presId="urn:microsoft.com/office/officeart/2005/8/layout/default#1"/>
    <dgm:cxn modelId="{73969E36-EB06-4CF2-BC6E-A232A87AF295}" type="presOf" srcId="{241E3EBA-5B70-435A-A894-4B07C8251A7A}" destId="{01B6686B-03B0-47C5-A300-3C5B864F769E}" srcOrd="0" destOrd="0" presId="urn:microsoft.com/office/officeart/2005/8/layout/default#1"/>
    <dgm:cxn modelId="{AA63FD2D-C004-4ADF-AF19-289366D7AC53}" srcId="{03E21051-130A-4E54-88C9-3EDD2F246B8D}" destId="{F9AA4CDF-D7F2-4601-A763-D5ED2103D9BD}" srcOrd="0" destOrd="0" parTransId="{4EB89CCE-C2FA-469A-B3A8-F0B1C6016BB0}" sibTransId="{07221342-30EF-43C1-8570-D572670C6531}"/>
    <dgm:cxn modelId="{62D19DE0-8C41-4313-B731-3B61EC206225}" type="presOf" srcId="{309149DE-F5FC-43DD-A93B-78B56E03EE99}" destId="{CA59D4AB-109D-4DA4-9994-D37DA6E43D07}" srcOrd="0" destOrd="0" presId="urn:microsoft.com/office/officeart/2005/8/layout/default#1"/>
    <dgm:cxn modelId="{83E54B73-18FF-4CB9-9E16-AD9C3B8CF93E}" srcId="{03E21051-130A-4E54-88C9-3EDD2F246B8D}" destId="{23A60F14-7CDD-4630-8525-306C121FAC4A}" srcOrd="2" destOrd="0" parTransId="{782B638D-4ED0-42EC-AB26-C785C522E211}" sibTransId="{D8B2EF9D-3BAE-4323-9C5E-84F87C0DC2F5}"/>
    <dgm:cxn modelId="{5B52E7F3-2CB6-456D-AC6C-59DB69D7FFF9}" type="presOf" srcId="{03E21051-130A-4E54-88C9-3EDD2F246B8D}" destId="{688611E8-D08C-4F5C-AAD8-E84E92C7A0D3}" srcOrd="0" destOrd="0" presId="urn:microsoft.com/office/officeart/2005/8/layout/default#1"/>
    <dgm:cxn modelId="{3E6A7287-59EB-4BCF-BE8D-E80981CA4833}" type="presOf" srcId="{8D2A433C-978D-421A-927D-FB7525051772}" destId="{AE7CFFD8-B2B1-459C-B476-957296DE5EF2}" srcOrd="0" destOrd="0" presId="urn:microsoft.com/office/officeart/2005/8/layout/default#1"/>
    <dgm:cxn modelId="{38CC92EE-F5B2-4030-A50A-234EE95D6598}" srcId="{03E21051-130A-4E54-88C9-3EDD2F246B8D}" destId="{241E3EBA-5B70-435A-A894-4B07C8251A7A}" srcOrd="4" destOrd="0" parTransId="{13DA1C84-BA37-45ED-8882-B6F3DEA957C9}" sibTransId="{D475401F-1C71-40C5-BB2D-D77466310DD1}"/>
    <dgm:cxn modelId="{08611276-5E88-45FF-893E-5D76B2F9CEAF}" type="presOf" srcId="{23A60F14-7CDD-4630-8525-306C121FAC4A}" destId="{1FD44915-6EE6-47EA-8A48-F715CDC13360}" srcOrd="0" destOrd="0" presId="urn:microsoft.com/office/officeart/2005/8/layout/default#1"/>
    <dgm:cxn modelId="{4E3B2639-CCF1-4EC9-9DB8-AD23BEEB76CA}" type="presParOf" srcId="{688611E8-D08C-4F5C-AAD8-E84E92C7A0D3}" destId="{69B76034-1975-471D-A87E-6EBFDF7BA803}" srcOrd="0" destOrd="0" presId="urn:microsoft.com/office/officeart/2005/8/layout/default#1"/>
    <dgm:cxn modelId="{558FB021-828D-4B16-AF74-F4B52871C77B}" type="presParOf" srcId="{688611E8-D08C-4F5C-AAD8-E84E92C7A0D3}" destId="{CDCBD707-0AD0-46BA-B8A0-B220581B5215}" srcOrd="1" destOrd="0" presId="urn:microsoft.com/office/officeart/2005/8/layout/default#1"/>
    <dgm:cxn modelId="{DBAC618E-14A5-419F-AE18-B1653B599B7F}" type="presParOf" srcId="{688611E8-D08C-4F5C-AAD8-E84E92C7A0D3}" destId="{AE7CFFD8-B2B1-459C-B476-957296DE5EF2}" srcOrd="2" destOrd="0" presId="urn:microsoft.com/office/officeart/2005/8/layout/default#1"/>
    <dgm:cxn modelId="{1714481B-A5B8-42A9-AC7D-8A5A7F1E8899}" type="presParOf" srcId="{688611E8-D08C-4F5C-AAD8-E84E92C7A0D3}" destId="{AE52C53D-EC71-4073-A9BB-E23DF9A9F7DF}" srcOrd="3" destOrd="0" presId="urn:microsoft.com/office/officeart/2005/8/layout/default#1"/>
    <dgm:cxn modelId="{FEDB0A0C-F4B3-4B41-8F1F-3D633A6E751B}" type="presParOf" srcId="{688611E8-D08C-4F5C-AAD8-E84E92C7A0D3}" destId="{1FD44915-6EE6-47EA-8A48-F715CDC13360}" srcOrd="4" destOrd="0" presId="urn:microsoft.com/office/officeart/2005/8/layout/default#1"/>
    <dgm:cxn modelId="{78BB9E0A-39FA-46EE-A8EC-6F237B9AB868}" type="presParOf" srcId="{688611E8-D08C-4F5C-AAD8-E84E92C7A0D3}" destId="{5B7DBC2D-5760-471B-9CD5-BB64744FC6A7}" srcOrd="5" destOrd="0" presId="urn:microsoft.com/office/officeart/2005/8/layout/default#1"/>
    <dgm:cxn modelId="{94500DED-B116-487E-A2F2-CF34E8DC9242}" type="presParOf" srcId="{688611E8-D08C-4F5C-AAD8-E84E92C7A0D3}" destId="{316B7DF6-DE72-4E5D-9C03-B3F2AFE144F6}" srcOrd="6" destOrd="0" presId="urn:microsoft.com/office/officeart/2005/8/layout/default#1"/>
    <dgm:cxn modelId="{1447701C-F16C-46A1-A617-FBDE3DDFEC4A}" type="presParOf" srcId="{688611E8-D08C-4F5C-AAD8-E84E92C7A0D3}" destId="{1E4E4223-0EBD-44A7-A4B1-9EB0C825000C}" srcOrd="7" destOrd="0" presId="urn:microsoft.com/office/officeart/2005/8/layout/default#1"/>
    <dgm:cxn modelId="{B31BF37A-21A9-41E8-9FF1-7BC9D2E1F645}" type="presParOf" srcId="{688611E8-D08C-4F5C-AAD8-E84E92C7A0D3}" destId="{01B6686B-03B0-47C5-A300-3C5B864F769E}" srcOrd="8" destOrd="0" presId="urn:microsoft.com/office/officeart/2005/8/layout/default#1"/>
    <dgm:cxn modelId="{B94BB376-6466-475E-B6C3-174F5E56C3A7}" type="presParOf" srcId="{688611E8-D08C-4F5C-AAD8-E84E92C7A0D3}" destId="{F08FF3E0-D024-4AD4-A796-2CB72617FBFD}" srcOrd="9" destOrd="0" presId="urn:microsoft.com/office/officeart/2005/8/layout/default#1"/>
    <dgm:cxn modelId="{0989A433-6C7E-4002-A29E-FE77EC32F5F2}" type="presParOf" srcId="{688611E8-D08C-4F5C-AAD8-E84E92C7A0D3}" destId="{2808729B-40AA-4DF2-8909-59FBF8E2ECA4}" srcOrd="10" destOrd="0" presId="urn:microsoft.com/office/officeart/2005/8/layout/default#1"/>
    <dgm:cxn modelId="{63C76FB9-E078-4717-B13E-92ECE71E50AC}" type="presParOf" srcId="{688611E8-D08C-4F5C-AAD8-E84E92C7A0D3}" destId="{64817D6C-65F6-4FB1-BE0B-A6589921806A}" srcOrd="11" destOrd="0" presId="urn:microsoft.com/office/officeart/2005/8/layout/default#1"/>
    <dgm:cxn modelId="{93934032-5A08-473B-86D6-9531A91D7CE3}" type="presParOf" srcId="{688611E8-D08C-4F5C-AAD8-E84E92C7A0D3}" destId="{CA59D4AB-109D-4DA4-9994-D37DA6E43D07}" srcOrd="12" destOrd="0" presId="urn:microsoft.com/office/officeart/2005/8/layout/default#1"/>
    <dgm:cxn modelId="{C7FBD08E-EB18-4A75-B961-51232F678A8D}" type="presParOf" srcId="{688611E8-D08C-4F5C-AAD8-E84E92C7A0D3}" destId="{A75487BE-2170-4D71-BB42-1198359F5CBB}" srcOrd="13" destOrd="0" presId="urn:microsoft.com/office/officeart/2005/8/layout/default#1"/>
    <dgm:cxn modelId="{7FC6FEAA-C2B6-4CD8-951B-862A5EF9915B}" type="presParOf" srcId="{688611E8-D08C-4F5C-AAD8-E84E92C7A0D3}" destId="{C7DB6F7C-96E2-4CD7-B796-626DBA51EE3F}" srcOrd="14" destOrd="0" presId="urn:microsoft.com/office/officeart/2005/8/layout/default#1"/>
    <dgm:cxn modelId="{06652695-3CCB-413D-8B5B-4CF3679ABF8C}" type="presParOf" srcId="{688611E8-D08C-4F5C-AAD8-E84E92C7A0D3}" destId="{68D39A11-63FF-43B3-B54B-C46DC78CD86E}" srcOrd="15" destOrd="0" presId="urn:microsoft.com/office/officeart/2005/8/layout/default#1"/>
    <dgm:cxn modelId="{7D56ADC4-40E0-4AAC-8BB8-EF23AB7D4EAA}" type="presParOf" srcId="{688611E8-D08C-4F5C-AAD8-E84E92C7A0D3}" destId="{3B8B4E68-0B2B-43D3-96AF-5D8A8EB5CD11}" srcOrd="1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4E9B4-5EDE-43C6-8348-4F99F35FF35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0024AD35-1CE3-4A53-9754-D43A5C2B33A3}">
      <dgm:prSet phldrT="[Text]" custT="1"/>
      <dgm:spPr/>
      <dgm:t>
        <a:bodyPr/>
        <a:lstStyle/>
        <a:p>
          <a:r>
            <a:rPr lang="en-GB" sz="2400" dirty="0" smtClean="0"/>
            <a:t>Familiarise yourself with school policies</a:t>
          </a:r>
          <a:endParaRPr lang="en-GB" sz="2400" dirty="0"/>
        </a:p>
      </dgm:t>
    </dgm:pt>
    <dgm:pt modelId="{FC23E9D4-E3E7-42B3-A4CE-4B7E049EFBCB}" type="parTrans" cxnId="{7B08B8B4-F59A-4912-8A3D-7033CC13C426}">
      <dgm:prSet/>
      <dgm:spPr/>
      <dgm:t>
        <a:bodyPr/>
        <a:lstStyle/>
        <a:p>
          <a:endParaRPr lang="en-GB"/>
        </a:p>
      </dgm:t>
    </dgm:pt>
    <dgm:pt modelId="{22A97158-B34F-47A5-B541-BBA511E2061D}" type="sibTrans" cxnId="{7B08B8B4-F59A-4912-8A3D-7033CC13C426}">
      <dgm:prSet/>
      <dgm:spPr/>
      <dgm:t>
        <a:bodyPr/>
        <a:lstStyle/>
        <a:p>
          <a:endParaRPr lang="en-GB"/>
        </a:p>
      </dgm:t>
    </dgm:pt>
    <dgm:pt modelId="{AD1FF644-4B7F-455E-8179-2939E8164C0A}">
      <dgm:prSet phldrT="[Text]" custT="1"/>
      <dgm:spPr/>
      <dgm:t>
        <a:bodyPr/>
        <a:lstStyle/>
        <a:p>
          <a:r>
            <a:rPr lang="en-GB" sz="2400" dirty="0" smtClean="0"/>
            <a:t>Consider vulnerable pupils</a:t>
          </a:r>
          <a:endParaRPr lang="en-GB" sz="2400" dirty="0"/>
        </a:p>
      </dgm:t>
    </dgm:pt>
    <dgm:pt modelId="{A1564DD2-AE02-4A40-8E7C-6776B7611A9D}" type="parTrans" cxnId="{3F84D1D7-DF17-4DB5-93E9-ACDE73B3BB4F}">
      <dgm:prSet/>
      <dgm:spPr/>
      <dgm:t>
        <a:bodyPr/>
        <a:lstStyle/>
        <a:p>
          <a:endParaRPr lang="en-GB"/>
        </a:p>
      </dgm:t>
    </dgm:pt>
    <dgm:pt modelId="{11DC4FD9-7DD0-45B6-BB2E-B30ED1A27AF8}" type="sibTrans" cxnId="{3F84D1D7-DF17-4DB5-93E9-ACDE73B3BB4F}">
      <dgm:prSet/>
      <dgm:spPr/>
      <dgm:t>
        <a:bodyPr/>
        <a:lstStyle/>
        <a:p>
          <a:endParaRPr lang="en-GB"/>
        </a:p>
      </dgm:t>
    </dgm:pt>
    <dgm:pt modelId="{1E4B2689-1267-42D9-9A15-697DF853B5F1}">
      <dgm:prSet phldrT="[Text]" custT="1"/>
      <dgm:spPr/>
      <dgm:t>
        <a:bodyPr/>
        <a:lstStyle/>
        <a:p>
          <a:r>
            <a:rPr lang="en-GB" sz="2400" dirty="0" smtClean="0"/>
            <a:t>Distance the learning</a:t>
          </a:r>
          <a:endParaRPr lang="en-GB" sz="2400" dirty="0"/>
        </a:p>
      </dgm:t>
    </dgm:pt>
    <dgm:pt modelId="{9C53E87A-4441-4FCD-A945-DD3512F756E9}" type="parTrans" cxnId="{63ABF0D2-1C84-4841-83B0-CB979EDB36C5}">
      <dgm:prSet/>
      <dgm:spPr/>
      <dgm:t>
        <a:bodyPr/>
        <a:lstStyle/>
        <a:p>
          <a:endParaRPr lang="en-GB"/>
        </a:p>
      </dgm:t>
    </dgm:pt>
    <dgm:pt modelId="{F636047E-5002-42D6-9E66-AE887E819814}" type="sibTrans" cxnId="{63ABF0D2-1C84-4841-83B0-CB979EDB36C5}">
      <dgm:prSet/>
      <dgm:spPr/>
      <dgm:t>
        <a:bodyPr/>
        <a:lstStyle/>
        <a:p>
          <a:endParaRPr lang="en-GB"/>
        </a:p>
      </dgm:t>
    </dgm:pt>
    <dgm:pt modelId="{E0708D2B-FDA6-40FA-89BA-47452EBCFC03}">
      <dgm:prSet phldrT="[Text]" custT="1"/>
      <dgm:spPr/>
      <dgm:t>
        <a:bodyPr/>
        <a:lstStyle/>
        <a:p>
          <a:r>
            <a:rPr lang="en-GB" sz="2400" dirty="0" smtClean="0"/>
            <a:t>Set specific aims and objectives</a:t>
          </a:r>
          <a:endParaRPr lang="en-GB" sz="2400" dirty="0"/>
        </a:p>
      </dgm:t>
    </dgm:pt>
    <dgm:pt modelId="{EA35361B-EB8B-4466-8D9E-88BE2EEB8AF7}" type="parTrans" cxnId="{D9CE3591-B792-4B5B-B5AE-EE59B0ECF48B}">
      <dgm:prSet/>
      <dgm:spPr/>
      <dgm:t>
        <a:bodyPr/>
        <a:lstStyle/>
        <a:p>
          <a:endParaRPr lang="en-GB"/>
        </a:p>
      </dgm:t>
    </dgm:pt>
    <dgm:pt modelId="{B96AC5AC-2E8B-4429-B610-35B2027A5CA2}" type="sibTrans" cxnId="{D9CE3591-B792-4B5B-B5AE-EE59B0ECF48B}">
      <dgm:prSet/>
      <dgm:spPr/>
      <dgm:t>
        <a:bodyPr/>
        <a:lstStyle/>
        <a:p>
          <a:endParaRPr lang="en-GB"/>
        </a:p>
      </dgm:t>
    </dgm:pt>
    <dgm:pt modelId="{0899D758-28AD-4659-83D4-1F781F80B460}">
      <dgm:prSet phldrT="[Text]" custT="1"/>
      <dgm:spPr/>
      <dgm:t>
        <a:bodyPr/>
        <a:lstStyle/>
        <a:p>
          <a:r>
            <a:rPr lang="en-GB" sz="2400" dirty="0" smtClean="0"/>
            <a:t>Negotiate ground rules</a:t>
          </a:r>
          <a:endParaRPr lang="en-GB" sz="2400" dirty="0"/>
        </a:p>
      </dgm:t>
    </dgm:pt>
    <dgm:pt modelId="{70640E93-8F1C-42A5-978D-BFE8B4309245}" type="parTrans" cxnId="{5353B6BE-45B5-4412-A3F3-469C002F3B32}">
      <dgm:prSet/>
      <dgm:spPr/>
      <dgm:t>
        <a:bodyPr/>
        <a:lstStyle/>
        <a:p>
          <a:endParaRPr lang="en-GB"/>
        </a:p>
      </dgm:t>
    </dgm:pt>
    <dgm:pt modelId="{00255AFD-BC3A-4E47-A0AF-00E4E68473AB}" type="sibTrans" cxnId="{5353B6BE-45B5-4412-A3F3-469C002F3B32}">
      <dgm:prSet/>
      <dgm:spPr/>
      <dgm:t>
        <a:bodyPr/>
        <a:lstStyle/>
        <a:p>
          <a:endParaRPr lang="en-GB"/>
        </a:p>
      </dgm:t>
    </dgm:pt>
    <dgm:pt modelId="{E11A1D0A-4DF2-43AC-86E4-815ED5587128}">
      <dgm:prSet phldrT="[Text]" custT="1"/>
      <dgm:spPr/>
      <dgm:t>
        <a:bodyPr/>
        <a:lstStyle/>
        <a:p>
          <a:r>
            <a:rPr lang="en-GB" sz="2400" dirty="0" smtClean="0"/>
            <a:t>Consider likely questions / misconceptions</a:t>
          </a:r>
          <a:endParaRPr lang="en-GB" sz="2400" dirty="0"/>
        </a:p>
      </dgm:t>
    </dgm:pt>
    <dgm:pt modelId="{D038FF22-A048-4B5A-99B6-2EE270A32A84}" type="parTrans" cxnId="{0F6AEE65-F7C1-4D96-BC5A-D28EF6E2872A}">
      <dgm:prSet/>
      <dgm:spPr/>
      <dgm:t>
        <a:bodyPr/>
        <a:lstStyle/>
        <a:p>
          <a:endParaRPr lang="en-GB"/>
        </a:p>
      </dgm:t>
    </dgm:pt>
    <dgm:pt modelId="{35A0A5D6-B472-4C73-9ED2-613B49500BC2}" type="sibTrans" cxnId="{0F6AEE65-F7C1-4D96-BC5A-D28EF6E2872A}">
      <dgm:prSet/>
      <dgm:spPr/>
      <dgm:t>
        <a:bodyPr/>
        <a:lstStyle/>
        <a:p>
          <a:endParaRPr lang="en-GB"/>
        </a:p>
      </dgm:t>
    </dgm:pt>
    <dgm:pt modelId="{A128D25B-2B07-4F24-A161-D8925A28F467}">
      <dgm:prSet phldrT="[Text]" custT="1"/>
      <dgm:spPr/>
      <dgm:t>
        <a:bodyPr/>
        <a:lstStyle/>
        <a:p>
          <a:r>
            <a:rPr lang="en-GB" sz="2400" dirty="0" smtClean="0"/>
            <a:t>Invite questions before and after the lesson</a:t>
          </a:r>
          <a:endParaRPr lang="en-GB" sz="2400" dirty="0"/>
        </a:p>
      </dgm:t>
    </dgm:pt>
    <dgm:pt modelId="{C9D37925-3203-46BF-9270-0CDBA8A15019}" type="parTrans" cxnId="{D4A4FA30-5095-4DAF-B659-71E1F0DB7413}">
      <dgm:prSet/>
      <dgm:spPr/>
      <dgm:t>
        <a:bodyPr/>
        <a:lstStyle/>
        <a:p>
          <a:endParaRPr lang="en-GB"/>
        </a:p>
      </dgm:t>
    </dgm:pt>
    <dgm:pt modelId="{B2CCD435-E966-476C-9B47-3A7AA071E309}" type="sibTrans" cxnId="{D4A4FA30-5095-4DAF-B659-71E1F0DB7413}">
      <dgm:prSet/>
      <dgm:spPr/>
      <dgm:t>
        <a:bodyPr/>
        <a:lstStyle/>
        <a:p>
          <a:endParaRPr lang="en-GB"/>
        </a:p>
      </dgm:t>
    </dgm:pt>
    <dgm:pt modelId="{C1D9F863-2058-4FE7-990A-53E39DADBD1E}">
      <dgm:prSet phldrT="[Text]" custT="1"/>
      <dgm:spPr/>
      <dgm:t>
        <a:bodyPr/>
        <a:lstStyle/>
        <a:p>
          <a:r>
            <a:rPr lang="en-GB" sz="2400" dirty="0" smtClean="0"/>
            <a:t>Signpost support</a:t>
          </a:r>
          <a:endParaRPr lang="en-GB" sz="2400" dirty="0"/>
        </a:p>
      </dgm:t>
    </dgm:pt>
    <dgm:pt modelId="{5BA3FB6A-AC57-48CF-84D2-86E795649D22}" type="parTrans" cxnId="{99A39855-85F1-4F05-9065-FE47069E9EFF}">
      <dgm:prSet/>
      <dgm:spPr/>
      <dgm:t>
        <a:bodyPr/>
        <a:lstStyle/>
        <a:p>
          <a:endParaRPr lang="en-GB"/>
        </a:p>
      </dgm:t>
    </dgm:pt>
    <dgm:pt modelId="{9412EB92-C6D7-4FE9-A879-D69C930CCC48}" type="sibTrans" cxnId="{99A39855-85F1-4F05-9065-FE47069E9EFF}">
      <dgm:prSet/>
      <dgm:spPr/>
      <dgm:t>
        <a:bodyPr/>
        <a:lstStyle/>
        <a:p>
          <a:endParaRPr lang="en-GB"/>
        </a:p>
      </dgm:t>
    </dgm:pt>
    <dgm:pt modelId="{9AB7A120-C08D-4D16-99A4-5705F28187A2}">
      <dgm:prSet phldrT="[Text]" custT="1"/>
      <dgm:spPr/>
      <dgm:t>
        <a:bodyPr/>
        <a:lstStyle/>
        <a:p>
          <a:r>
            <a:rPr lang="en-GB" sz="2400" dirty="0" smtClean="0"/>
            <a:t>Inform staff and parents</a:t>
          </a:r>
          <a:endParaRPr lang="en-GB" sz="2400" dirty="0"/>
        </a:p>
      </dgm:t>
    </dgm:pt>
    <dgm:pt modelId="{11F1FD31-075A-42B4-AB97-9C66E1BFD6BB}" type="parTrans" cxnId="{09C8B96C-55F7-41C6-A0EF-DE68B9A0B57B}">
      <dgm:prSet/>
      <dgm:spPr/>
      <dgm:t>
        <a:bodyPr/>
        <a:lstStyle/>
        <a:p>
          <a:endParaRPr lang="en-GB"/>
        </a:p>
      </dgm:t>
    </dgm:pt>
    <dgm:pt modelId="{61732565-1FF9-448D-8D62-DB5B5E10CAEF}" type="sibTrans" cxnId="{09C8B96C-55F7-41C6-A0EF-DE68B9A0B57B}">
      <dgm:prSet/>
      <dgm:spPr/>
      <dgm:t>
        <a:bodyPr/>
        <a:lstStyle/>
        <a:p>
          <a:endParaRPr lang="en-GB"/>
        </a:p>
      </dgm:t>
    </dgm:pt>
    <dgm:pt modelId="{45BB55D6-0E14-4DEC-8125-916974B35679}">
      <dgm:prSet phldrT="[Text]" custT="1"/>
      <dgm:spPr/>
      <dgm:t>
        <a:bodyPr/>
        <a:lstStyle/>
        <a:p>
          <a:r>
            <a:rPr lang="en-GB" sz="2400" dirty="0" smtClean="0"/>
            <a:t>First do no harm</a:t>
          </a:r>
          <a:endParaRPr lang="en-GB" sz="2400" dirty="0"/>
        </a:p>
      </dgm:t>
    </dgm:pt>
    <dgm:pt modelId="{E803FDB1-CE63-451F-9FDA-002CACB417FA}" type="parTrans" cxnId="{299F1DD9-F4DB-4DE9-B159-53CC9D5CC8F4}">
      <dgm:prSet/>
      <dgm:spPr/>
      <dgm:t>
        <a:bodyPr/>
        <a:lstStyle/>
        <a:p>
          <a:endParaRPr lang="en-GB"/>
        </a:p>
      </dgm:t>
    </dgm:pt>
    <dgm:pt modelId="{BE7A7CBC-E50A-45E4-ADBD-93BE43CBB468}" type="sibTrans" cxnId="{299F1DD9-F4DB-4DE9-B159-53CC9D5CC8F4}">
      <dgm:prSet/>
      <dgm:spPr/>
      <dgm:t>
        <a:bodyPr/>
        <a:lstStyle/>
        <a:p>
          <a:endParaRPr lang="en-GB"/>
        </a:p>
      </dgm:t>
    </dgm:pt>
    <dgm:pt modelId="{1E0F099B-38EC-4692-923F-FDC1850620A6}" type="pres">
      <dgm:prSet presAssocID="{1D14E9B4-5EDE-43C6-8348-4F99F35FF35E}" presName="linear" presStyleCnt="0">
        <dgm:presLayoutVars>
          <dgm:dir/>
          <dgm:animLvl val="lvl"/>
          <dgm:resizeHandles val="exact"/>
        </dgm:presLayoutVars>
      </dgm:prSet>
      <dgm:spPr/>
      <dgm:t>
        <a:bodyPr/>
        <a:lstStyle/>
        <a:p>
          <a:endParaRPr lang="en-GB"/>
        </a:p>
      </dgm:t>
    </dgm:pt>
    <dgm:pt modelId="{3AF6A594-D0D0-4D21-905D-2E2C96511185}" type="pres">
      <dgm:prSet presAssocID="{0024AD35-1CE3-4A53-9754-D43A5C2B33A3}" presName="parentLin" presStyleCnt="0"/>
      <dgm:spPr/>
    </dgm:pt>
    <dgm:pt modelId="{354BFB1C-E5BB-4DC7-9986-B384AEB6215A}" type="pres">
      <dgm:prSet presAssocID="{0024AD35-1CE3-4A53-9754-D43A5C2B33A3}" presName="parentLeftMargin" presStyleLbl="node1" presStyleIdx="0" presStyleCnt="10"/>
      <dgm:spPr/>
      <dgm:t>
        <a:bodyPr/>
        <a:lstStyle/>
        <a:p>
          <a:endParaRPr lang="en-GB"/>
        </a:p>
      </dgm:t>
    </dgm:pt>
    <dgm:pt modelId="{509B2806-903C-4363-9AF7-87FDDEC62016}" type="pres">
      <dgm:prSet presAssocID="{0024AD35-1CE3-4A53-9754-D43A5C2B33A3}" presName="parentText" presStyleLbl="node1" presStyleIdx="0" presStyleCnt="10" custScaleX="134161">
        <dgm:presLayoutVars>
          <dgm:chMax val="0"/>
          <dgm:bulletEnabled val="1"/>
        </dgm:presLayoutVars>
      </dgm:prSet>
      <dgm:spPr/>
      <dgm:t>
        <a:bodyPr/>
        <a:lstStyle/>
        <a:p>
          <a:endParaRPr lang="en-GB"/>
        </a:p>
      </dgm:t>
    </dgm:pt>
    <dgm:pt modelId="{7BF5C852-0E04-4641-90E5-1604E4247C0E}" type="pres">
      <dgm:prSet presAssocID="{0024AD35-1CE3-4A53-9754-D43A5C2B33A3}" presName="negativeSpace" presStyleCnt="0"/>
      <dgm:spPr/>
    </dgm:pt>
    <dgm:pt modelId="{D7127129-2FF7-413C-BE85-88C64DE5913E}" type="pres">
      <dgm:prSet presAssocID="{0024AD35-1CE3-4A53-9754-D43A5C2B33A3}" presName="childText" presStyleLbl="conFgAcc1" presStyleIdx="0" presStyleCnt="10">
        <dgm:presLayoutVars>
          <dgm:bulletEnabled val="1"/>
        </dgm:presLayoutVars>
      </dgm:prSet>
      <dgm:spPr/>
    </dgm:pt>
    <dgm:pt modelId="{A881DAE7-8B15-41D4-B224-581D1C11B0C8}" type="pres">
      <dgm:prSet presAssocID="{22A97158-B34F-47A5-B541-BBA511E2061D}" presName="spaceBetweenRectangles" presStyleCnt="0"/>
      <dgm:spPr/>
    </dgm:pt>
    <dgm:pt modelId="{B419F3F6-335B-4F8D-BAF2-5B1A0135E3D9}" type="pres">
      <dgm:prSet presAssocID="{E0708D2B-FDA6-40FA-89BA-47452EBCFC03}" presName="parentLin" presStyleCnt="0"/>
      <dgm:spPr/>
    </dgm:pt>
    <dgm:pt modelId="{F1A45EF3-454C-4A05-BE4D-4CD2D498F4E1}" type="pres">
      <dgm:prSet presAssocID="{E0708D2B-FDA6-40FA-89BA-47452EBCFC03}" presName="parentLeftMargin" presStyleLbl="node1" presStyleIdx="0" presStyleCnt="10"/>
      <dgm:spPr/>
      <dgm:t>
        <a:bodyPr/>
        <a:lstStyle/>
        <a:p>
          <a:endParaRPr lang="en-GB"/>
        </a:p>
      </dgm:t>
    </dgm:pt>
    <dgm:pt modelId="{1D6350F7-5DCC-4B5C-95E2-B9A9F713A32C}" type="pres">
      <dgm:prSet presAssocID="{E0708D2B-FDA6-40FA-89BA-47452EBCFC03}" presName="parentText" presStyleLbl="node1" presStyleIdx="1" presStyleCnt="10" custScaleX="134161">
        <dgm:presLayoutVars>
          <dgm:chMax val="0"/>
          <dgm:bulletEnabled val="1"/>
        </dgm:presLayoutVars>
      </dgm:prSet>
      <dgm:spPr/>
      <dgm:t>
        <a:bodyPr/>
        <a:lstStyle/>
        <a:p>
          <a:endParaRPr lang="en-GB"/>
        </a:p>
      </dgm:t>
    </dgm:pt>
    <dgm:pt modelId="{DDE4ABEC-AE8D-44DC-A9CE-AAF0DEA8BEFC}" type="pres">
      <dgm:prSet presAssocID="{E0708D2B-FDA6-40FA-89BA-47452EBCFC03}" presName="negativeSpace" presStyleCnt="0"/>
      <dgm:spPr/>
    </dgm:pt>
    <dgm:pt modelId="{0852D4DD-03FA-4D02-B472-BD3101F34A38}" type="pres">
      <dgm:prSet presAssocID="{E0708D2B-FDA6-40FA-89BA-47452EBCFC03}" presName="childText" presStyleLbl="conFgAcc1" presStyleIdx="1" presStyleCnt="10">
        <dgm:presLayoutVars>
          <dgm:bulletEnabled val="1"/>
        </dgm:presLayoutVars>
      </dgm:prSet>
      <dgm:spPr/>
    </dgm:pt>
    <dgm:pt modelId="{7BD80768-E2C4-4B82-AEEA-CD7A29E6E2F8}" type="pres">
      <dgm:prSet presAssocID="{B96AC5AC-2E8B-4429-B610-35B2027A5CA2}" presName="spaceBetweenRectangles" presStyleCnt="0"/>
      <dgm:spPr/>
    </dgm:pt>
    <dgm:pt modelId="{7CA98C9D-F310-49FB-9294-14DC61177D3E}" type="pres">
      <dgm:prSet presAssocID="{AD1FF644-4B7F-455E-8179-2939E8164C0A}" presName="parentLin" presStyleCnt="0"/>
      <dgm:spPr/>
    </dgm:pt>
    <dgm:pt modelId="{C3164056-7934-440D-B84D-41437784F61C}" type="pres">
      <dgm:prSet presAssocID="{AD1FF644-4B7F-455E-8179-2939E8164C0A}" presName="parentLeftMargin" presStyleLbl="node1" presStyleIdx="1" presStyleCnt="10"/>
      <dgm:spPr/>
      <dgm:t>
        <a:bodyPr/>
        <a:lstStyle/>
        <a:p>
          <a:endParaRPr lang="en-GB"/>
        </a:p>
      </dgm:t>
    </dgm:pt>
    <dgm:pt modelId="{522D0912-CCE7-4C23-B81F-86BDED40AB74}" type="pres">
      <dgm:prSet presAssocID="{AD1FF644-4B7F-455E-8179-2939E8164C0A}" presName="parentText" presStyleLbl="node1" presStyleIdx="2" presStyleCnt="10" custScaleX="134161">
        <dgm:presLayoutVars>
          <dgm:chMax val="0"/>
          <dgm:bulletEnabled val="1"/>
        </dgm:presLayoutVars>
      </dgm:prSet>
      <dgm:spPr/>
      <dgm:t>
        <a:bodyPr/>
        <a:lstStyle/>
        <a:p>
          <a:endParaRPr lang="en-GB"/>
        </a:p>
      </dgm:t>
    </dgm:pt>
    <dgm:pt modelId="{5B00D109-5DC7-4772-A694-292771428693}" type="pres">
      <dgm:prSet presAssocID="{AD1FF644-4B7F-455E-8179-2939E8164C0A}" presName="negativeSpace" presStyleCnt="0"/>
      <dgm:spPr/>
    </dgm:pt>
    <dgm:pt modelId="{97FB74E9-3B93-4E33-AE30-6F41B742155F}" type="pres">
      <dgm:prSet presAssocID="{AD1FF644-4B7F-455E-8179-2939E8164C0A}" presName="childText" presStyleLbl="conFgAcc1" presStyleIdx="2" presStyleCnt="10">
        <dgm:presLayoutVars>
          <dgm:bulletEnabled val="1"/>
        </dgm:presLayoutVars>
      </dgm:prSet>
      <dgm:spPr/>
    </dgm:pt>
    <dgm:pt modelId="{224D0CCC-620E-42DB-BC46-D6D30B8350BA}" type="pres">
      <dgm:prSet presAssocID="{11DC4FD9-7DD0-45B6-BB2E-B30ED1A27AF8}" presName="spaceBetweenRectangles" presStyleCnt="0"/>
      <dgm:spPr/>
    </dgm:pt>
    <dgm:pt modelId="{20312A16-BD88-4482-AD93-5C81FEDB9285}" type="pres">
      <dgm:prSet presAssocID="{1E4B2689-1267-42D9-9A15-697DF853B5F1}" presName="parentLin" presStyleCnt="0"/>
      <dgm:spPr/>
    </dgm:pt>
    <dgm:pt modelId="{55299AC9-249C-422F-8C75-AC45C3ACBD49}" type="pres">
      <dgm:prSet presAssocID="{1E4B2689-1267-42D9-9A15-697DF853B5F1}" presName="parentLeftMargin" presStyleLbl="node1" presStyleIdx="2" presStyleCnt="10"/>
      <dgm:spPr/>
      <dgm:t>
        <a:bodyPr/>
        <a:lstStyle/>
        <a:p>
          <a:endParaRPr lang="en-GB"/>
        </a:p>
      </dgm:t>
    </dgm:pt>
    <dgm:pt modelId="{D3057AE4-CEA3-4B1F-906F-A688D636049A}" type="pres">
      <dgm:prSet presAssocID="{1E4B2689-1267-42D9-9A15-697DF853B5F1}" presName="parentText" presStyleLbl="node1" presStyleIdx="3" presStyleCnt="10" custScaleX="134161">
        <dgm:presLayoutVars>
          <dgm:chMax val="0"/>
          <dgm:bulletEnabled val="1"/>
        </dgm:presLayoutVars>
      </dgm:prSet>
      <dgm:spPr/>
      <dgm:t>
        <a:bodyPr/>
        <a:lstStyle/>
        <a:p>
          <a:endParaRPr lang="en-GB"/>
        </a:p>
      </dgm:t>
    </dgm:pt>
    <dgm:pt modelId="{3578073E-D1EA-4CD6-9EC9-B0B3EE51F216}" type="pres">
      <dgm:prSet presAssocID="{1E4B2689-1267-42D9-9A15-697DF853B5F1}" presName="negativeSpace" presStyleCnt="0"/>
      <dgm:spPr/>
    </dgm:pt>
    <dgm:pt modelId="{8E416CA5-F3ED-4209-A552-C1B5508EA29A}" type="pres">
      <dgm:prSet presAssocID="{1E4B2689-1267-42D9-9A15-697DF853B5F1}" presName="childText" presStyleLbl="conFgAcc1" presStyleIdx="3" presStyleCnt="10">
        <dgm:presLayoutVars>
          <dgm:bulletEnabled val="1"/>
        </dgm:presLayoutVars>
      </dgm:prSet>
      <dgm:spPr/>
    </dgm:pt>
    <dgm:pt modelId="{E098B1C2-DCD7-475B-81E8-363BB533B932}" type="pres">
      <dgm:prSet presAssocID="{F636047E-5002-42D6-9E66-AE887E819814}" presName="spaceBetweenRectangles" presStyleCnt="0"/>
      <dgm:spPr/>
    </dgm:pt>
    <dgm:pt modelId="{189047FB-0BF5-4874-AD2D-7B69AB747AFD}" type="pres">
      <dgm:prSet presAssocID="{0899D758-28AD-4659-83D4-1F781F80B460}" presName="parentLin" presStyleCnt="0"/>
      <dgm:spPr/>
    </dgm:pt>
    <dgm:pt modelId="{0E5D7E60-5A45-4147-9C79-D57D2DB41596}" type="pres">
      <dgm:prSet presAssocID="{0899D758-28AD-4659-83D4-1F781F80B460}" presName="parentLeftMargin" presStyleLbl="node1" presStyleIdx="3" presStyleCnt="10"/>
      <dgm:spPr/>
      <dgm:t>
        <a:bodyPr/>
        <a:lstStyle/>
        <a:p>
          <a:endParaRPr lang="en-GB"/>
        </a:p>
      </dgm:t>
    </dgm:pt>
    <dgm:pt modelId="{FEF689CF-B7EA-4EB0-8B84-B791D9CE488E}" type="pres">
      <dgm:prSet presAssocID="{0899D758-28AD-4659-83D4-1F781F80B460}" presName="parentText" presStyleLbl="node1" presStyleIdx="4" presStyleCnt="10" custScaleX="134161">
        <dgm:presLayoutVars>
          <dgm:chMax val="0"/>
          <dgm:bulletEnabled val="1"/>
        </dgm:presLayoutVars>
      </dgm:prSet>
      <dgm:spPr/>
      <dgm:t>
        <a:bodyPr/>
        <a:lstStyle/>
        <a:p>
          <a:endParaRPr lang="en-GB"/>
        </a:p>
      </dgm:t>
    </dgm:pt>
    <dgm:pt modelId="{58C11B47-6411-433E-B052-68C977D006AE}" type="pres">
      <dgm:prSet presAssocID="{0899D758-28AD-4659-83D4-1F781F80B460}" presName="negativeSpace" presStyleCnt="0"/>
      <dgm:spPr/>
    </dgm:pt>
    <dgm:pt modelId="{19BD6491-07AB-4F4C-99D0-71EFE988BCC8}" type="pres">
      <dgm:prSet presAssocID="{0899D758-28AD-4659-83D4-1F781F80B460}" presName="childText" presStyleLbl="conFgAcc1" presStyleIdx="4" presStyleCnt="10">
        <dgm:presLayoutVars>
          <dgm:bulletEnabled val="1"/>
        </dgm:presLayoutVars>
      </dgm:prSet>
      <dgm:spPr/>
    </dgm:pt>
    <dgm:pt modelId="{D190EFB1-C038-4F78-8395-DC710E6BA6A2}" type="pres">
      <dgm:prSet presAssocID="{00255AFD-BC3A-4E47-A0AF-00E4E68473AB}" presName="spaceBetweenRectangles" presStyleCnt="0"/>
      <dgm:spPr/>
    </dgm:pt>
    <dgm:pt modelId="{06CB2758-70BF-45CA-8E7B-CA604F016D29}" type="pres">
      <dgm:prSet presAssocID="{E11A1D0A-4DF2-43AC-86E4-815ED5587128}" presName="parentLin" presStyleCnt="0"/>
      <dgm:spPr/>
    </dgm:pt>
    <dgm:pt modelId="{A1566D2D-9462-4761-8272-F8A5FF692D5A}" type="pres">
      <dgm:prSet presAssocID="{E11A1D0A-4DF2-43AC-86E4-815ED5587128}" presName="parentLeftMargin" presStyleLbl="node1" presStyleIdx="4" presStyleCnt="10"/>
      <dgm:spPr/>
      <dgm:t>
        <a:bodyPr/>
        <a:lstStyle/>
        <a:p>
          <a:endParaRPr lang="en-GB"/>
        </a:p>
      </dgm:t>
    </dgm:pt>
    <dgm:pt modelId="{7D706AE6-7E8D-49FA-8645-D6FCBAD33A46}" type="pres">
      <dgm:prSet presAssocID="{E11A1D0A-4DF2-43AC-86E4-815ED5587128}" presName="parentText" presStyleLbl="node1" presStyleIdx="5" presStyleCnt="10" custScaleX="134161">
        <dgm:presLayoutVars>
          <dgm:chMax val="0"/>
          <dgm:bulletEnabled val="1"/>
        </dgm:presLayoutVars>
      </dgm:prSet>
      <dgm:spPr/>
      <dgm:t>
        <a:bodyPr/>
        <a:lstStyle/>
        <a:p>
          <a:endParaRPr lang="en-GB"/>
        </a:p>
      </dgm:t>
    </dgm:pt>
    <dgm:pt modelId="{5A5641A6-1875-4509-9F70-1899F011CF02}" type="pres">
      <dgm:prSet presAssocID="{E11A1D0A-4DF2-43AC-86E4-815ED5587128}" presName="negativeSpace" presStyleCnt="0"/>
      <dgm:spPr/>
    </dgm:pt>
    <dgm:pt modelId="{80AF72A9-C0B8-4ADB-B444-25EBD95C48B7}" type="pres">
      <dgm:prSet presAssocID="{E11A1D0A-4DF2-43AC-86E4-815ED5587128}" presName="childText" presStyleLbl="conFgAcc1" presStyleIdx="5" presStyleCnt="10">
        <dgm:presLayoutVars>
          <dgm:bulletEnabled val="1"/>
        </dgm:presLayoutVars>
      </dgm:prSet>
      <dgm:spPr/>
    </dgm:pt>
    <dgm:pt modelId="{87E7E546-86C9-4DFE-9C5F-348C52BA7DC9}" type="pres">
      <dgm:prSet presAssocID="{35A0A5D6-B472-4C73-9ED2-613B49500BC2}" presName="spaceBetweenRectangles" presStyleCnt="0"/>
      <dgm:spPr/>
    </dgm:pt>
    <dgm:pt modelId="{1F3D653E-D981-4AFD-88E8-4F83FA031FFC}" type="pres">
      <dgm:prSet presAssocID="{A128D25B-2B07-4F24-A161-D8925A28F467}" presName="parentLin" presStyleCnt="0"/>
      <dgm:spPr/>
    </dgm:pt>
    <dgm:pt modelId="{7397F85F-51C9-467B-AD81-C53A5309A4BF}" type="pres">
      <dgm:prSet presAssocID="{A128D25B-2B07-4F24-A161-D8925A28F467}" presName="parentLeftMargin" presStyleLbl="node1" presStyleIdx="5" presStyleCnt="10"/>
      <dgm:spPr/>
      <dgm:t>
        <a:bodyPr/>
        <a:lstStyle/>
        <a:p>
          <a:endParaRPr lang="en-GB"/>
        </a:p>
      </dgm:t>
    </dgm:pt>
    <dgm:pt modelId="{7E69F429-AECC-46B8-8302-22A6E50734A4}" type="pres">
      <dgm:prSet presAssocID="{A128D25B-2B07-4F24-A161-D8925A28F467}" presName="parentText" presStyleLbl="node1" presStyleIdx="6" presStyleCnt="10" custScaleX="134161">
        <dgm:presLayoutVars>
          <dgm:chMax val="0"/>
          <dgm:bulletEnabled val="1"/>
        </dgm:presLayoutVars>
      </dgm:prSet>
      <dgm:spPr/>
      <dgm:t>
        <a:bodyPr/>
        <a:lstStyle/>
        <a:p>
          <a:endParaRPr lang="en-GB"/>
        </a:p>
      </dgm:t>
    </dgm:pt>
    <dgm:pt modelId="{2B7152FA-1B15-4F8F-8E9A-5912AE58AF3A}" type="pres">
      <dgm:prSet presAssocID="{A128D25B-2B07-4F24-A161-D8925A28F467}" presName="negativeSpace" presStyleCnt="0"/>
      <dgm:spPr/>
    </dgm:pt>
    <dgm:pt modelId="{7BA69F8F-12E5-4881-B319-B323DC49D9A4}" type="pres">
      <dgm:prSet presAssocID="{A128D25B-2B07-4F24-A161-D8925A28F467}" presName="childText" presStyleLbl="conFgAcc1" presStyleIdx="6" presStyleCnt="10">
        <dgm:presLayoutVars>
          <dgm:bulletEnabled val="1"/>
        </dgm:presLayoutVars>
      </dgm:prSet>
      <dgm:spPr/>
    </dgm:pt>
    <dgm:pt modelId="{72B4A007-1011-42D1-9246-905AD38831D6}" type="pres">
      <dgm:prSet presAssocID="{B2CCD435-E966-476C-9B47-3A7AA071E309}" presName="spaceBetweenRectangles" presStyleCnt="0"/>
      <dgm:spPr/>
    </dgm:pt>
    <dgm:pt modelId="{BD8B4513-6C4F-437F-8A9B-5641F86D3F0E}" type="pres">
      <dgm:prSet presAssocID="{C1D9F863-2058-4FE7-990A-53E39DADBD1E}" presName="parentLin" presStyleCnt="0"/>
      <dgm:spPr/>
    </dgm:pt>
    <dgm:pt modelId="{E6451713-88A6-4E5E-9991-D0AC24362D84}" type="pres">
      <dgm:prSet presAssocID="{C1D9F863-2058-4FE7-990A-53E39DADBD1E}" presName="parentLeftMargin" presStyleLbl="node1" presStyleIdx="6" presStyleCnt="10"/>
      <dgm:spPr/>
      <dgm:t>
        <a:bodyPr/>
        <a:lstStyle/>
        <a:p>
          <a:endParaRPr lang="en-GB"/>
        </a:p>
      </dgm:t>
    </dgm:pt>
    <dgm:pt modelId="{78BB8A7F-171D-43BA-B4C9-FB64D8A788B5}" type="pres">
      <dgm:prSet presAssocID="{C1D9F863-2058-4FE7-990A-53E39DADBD1E}" presName="parentText" presStyleLbl="node1" presStyleIdx="7" presStyleCnt="10" custScaleX="134161">
        <dgm:presLayoutVars>
          <dgm:chMax val="0"/>
          <dgm:bulletEnabled val="1"/>
        </dgm:presLayoutVars>
      </dgm:prSet>
      <dgm:spPr/>
      <dgm:t>
        <a:bodyPr/>
        <a:lstStyle/>
        <a:p>
          <a:endParaRPr lang="en-GB"/>
        </a:p>
      </dgm:t>
    </dgm:pt>
    <dgm:pt modelId="{397853A8-7424-46A7-A1E8-676510FC77B3}" type="pres">
      <dgm:prSet presAssocID="{C1D9F863-2058-4FE7-990A-53E39DADBD1E}" presName="negativeSpace" presStyleCnt="0"/>
      <dgm:spPr/>
    </dgm:pt>
    <dgm:pt modelId="{3543C20E-BA8F-4DA4-97FB-A8A95D3B2CD9}" type="pres">
      <dgm:prSet presAssocID="{C1D9F863-2058-4FE7-990A-53E39DADBD1E}" presName="childText" presStyleLbl="conFgAcc1" presStyleIdx="7" presStyleCnt="10">
        <dgm:presLayoutVars>
          <dgm:bulletEnabled val="1"/>
        </dgm:presLayoutVars>
      </dgm:prSet>
      <dgm:spPr/>
    </dgm:pt>
    <dgm:pt modelId="{E623C645-B098-4AE9-877C-26F9A1750E45}" type="pres">
      <dgm:prSet presAssocID="{9412EB92-C6D7-4FE9-A879-D69C930CCC48}" presName="spaceBetweenRectangles" presStyleCnt="0"/>
      <dgm:spPr/>
    </dgm:pt>
    <dgm:pt modelId="{F7622748-BF54-47C8-9B30-24D48613C952}" type="pres">
      <dgm:prSet presAssocID="{9AB7A120-C08D-4D16-99A4-5705F28187A2}" presName="parentLin" presStyleCnt="0"/>
      <dgm:spPr/>
    </dgm:pt>
    <dgm:pt modelId="{C0333A16-E6DB-426C-92A9-A52DA19A4098}" type="pres">
      <dgm:prSet presAssocID="{9AB7A120-C08D-4D16-99A4-5705F28187A2}" presName="parentLeftMargin" presStyleLbl="node1" presStyleIdx="7" presStyleCnt="10"/>
      <dgm:spPr/>
      <dgm:t>
        <a:bodyPr/>
        <a:lstStyle/>
        <a:p>
          <a:endParaRPr lang="en-GB"/>
        </a:p>
      </dgm:t>
    </dgm:pt>
    <dgm:pt modelId="{766F50AB-3085-4765-9435-B3D87B3075A6}" type="pres">
      <dgm:prSet presAssocID="{9AB7A120-C08D-4D16-99A4-5705F28187A2}" presName="parentText" presStyleLbl="node1" presStyleIdx="8" presStyleCnt="10" custScaleX="134161">
        <dgm:presLayoutVars>
          <dgm:chMax val="0"/>
          <dgm:bulletEnabled val="1"/>
        </dgm:presLayoutVars>
      </dgm:prSet>
      <dgm:spPr/>
      <dgm:t>
        <a:bodyPr/>
        <a:lstStyle/>
        <a:p>
          <a:endParaRPr lang="en-GB"/>
        </a:p>
      </dgm:t>
    </dgm:pt>
    <dgm:pt modelId="{58AD4A83-2737-47F1-BDFD-F98D0814C13B}" type="pres">
      <dgm:prSet presAssocID="{9AB7A120-C08D-4D16-99A4-5705F28187A2}" presName="negativeSpace" presStyleCnt="0"/>
      <dgm:spPr/>
    </dgm:pt>
    <dgm:pt modelId="{FA0DEF38-C83F-4C61-A60E-B0339EACA74F}" type="pres">
      <dgm:prSet presAssocID="{9AB7A120-C08D-4D16-99A4-5705F28187A2}" presName="childText" presStyleLbl="conFgAcc1" presStyleIdx="8" presStyleCnt="10">
        <dgm:presLayoutVars>
          <dgm:bulletEnabled val="1"/>
        </dgm:presLayoutVars>
      </dgm:prSet>
      <dgm:spPr/>
    </dgm:pt>
    <dgm:pt modelId="{33C4384C-E910-4E92-AAB1-3E5A5F51A312}" type="pres">
      <dgm:prSet presAssocID="{61732565-1FF9-448D-8D62-DB5B5E10CAEF}" presName="spaceBetweenRectangles" presStyleCnt="0"/>
      <dgm:spPr/>
    </dgm:pt>
    <dgm:pt modelId="{25A26E11-ACB9-4D68-9A68-1BC341B50539}" type="pres">
      <dgm:prSet presAssocID="{45BB55D6-0E14-4DEC-8125-916974B35679}" presName="parentLin" presStyleCnt="0"/>
      <dgm:spPr/>
    </dgm:pt>
    <dgm:pt modelId="{617B5712-CC93-4C7F-AEA7-4A537C05E8E4}" type="pres">
      <dgm:prSet presAssocID="{45BB55D6-0E14-4DEC-8125-916974B35679}" presName="parentLeftMargin" presStyleLbl="node1" presStyleIdx="8" presStyleCnt="10"/>
      <dgm:spPr/>
      <dgm:t>
        <a:bodyPr/>
        <a:lstStyle/>
        <a:p>
          <a:endParaRPr lang="en-GB"/>
        </a:p>
      </dgm:t>
    </dgm:pt>
    <dgm:pt modelId="{7E311C67-E4F1-4FA2-BC28-94C0E7D061B4}" type="pres">
      <dgm:prSet presAssocID="{45BB55D6-0E14-4DEC-8125-916974B35679}" presName="parentText" presStyleLbl="node1" presStyleIdx="9" presStyleCnt="10" custScaleX="134161">
        <dgm:presLayoutVars>
          <dgm:chMax val="0"/>
          <dgm:bulletEnabled val="1"/>
        </dgm:presLayoutVars>
      </dgm:prSet>
      <dgm:spPr/>
      <dgm:t>
        <a:bodyPr/>
        <a:lstStyle/>
        <a:p>
          <a:endParaRPr lang="en-GB"/>
        </a:p>
      </dgm:t>
    </dgm:pt>
    <dgm:pt modelId="{2AE89DB1-6266-4BBE-BFD4-D8E5F381AFB7}" type="pres">
      <dgm:prSet presAssocID="{45BB55D6-0E14-4DEC-8125-916974B35679}" presName="negativeSpace" presStyleCnt="0"/>
      <dgm:spPr/>
    </dgm:pt>
    <dgm:pt modelId="{701A30D6-E6E8-4605-B23D-4767C27292AF}" type="pres">
      <dgm:prSet presAssocID="{45BB55D6-0E14-4DEC-8125-916974B35679}" presName="childText" presStyleLbl="conFgAcc1" presStyleIdx="9" presStyleCnt="10">
        <dgm:presLayoutVars>
          <dgm:bulletEnabled val="1"/>
        </dgm:presLayoutVars>
      </dgm:prSet>
      <dgm:spPr/>
    </dgm:pt>
  </dgm:ptLst>
  <dgm:cxnLst>
    <dgm:cxn modelId="{C2656439-713F-47B1-96F1-6BF085833A0C}" type="presOf" srcId="{AD1FF644-4B7F-455E-8179-2939E8164C0A}" destId="{522D0912-CCE7-4C23-B81F-86BDED40AB74}" srcOrd="1" destOrd="0" presId="urn:microsoft.com/office/officeart/2005/8/layout/list1"/>
    <dgm:cxn modelId="{09C8B96C-55F7-41C6-A0EF-DE68B9A0B57B}" srcId="{1D14E9B4-5EDE-43C6-8348-4F99F35FF35E}" destId="{9AB7A120-C08D-4D16-99A4-5705F28187A2}" srcOrd="8" destOrd="0" parTransId="{11F1FD31-075A-42B4-AB97-9C66E1BFD6BB}" sibTransId="{61732565-1FF9-448D-8D62-DB5B5E10CAEF}"/>
    <dgm:cxn modelId="{63ABF0D2-1C84-4841-83B0-CB979EDB36C5}" srcId="{1D14E9B4-5EDE-43C6-8348-4F99F35FF35E}" destId="{1E4B2689-1267-42D9-9A15-697DF853B5F1}" srcOrd="3" destOrd="0" parTransId="{9C53E87A-4441-4FCD-A945-DD3512F756E9}" sibTransId="{F636047E-5002-42D6-9E66-AE887E819814}"/>
    <dgm:cxn modelId="{3F84D1D7-DF17-4DB5-93E9-ACDE73B3BB4F}" srcId="{1D14E9B4-5EDE-43C6-8348-4F99F35FF35E}" destId="{AD1FF644-4B7F-455E-8179-2939E8164C0A}" srcOrd="2" destOrd="0" parTransId="{A1564DD2-AE02-4A40-8E7C-6776B7611A9D}" sibTransId="{11DC4FD9-7DD0-45B6-BB2E-B30ED1A27AF8}"/>
    <dgm:cxn modelId="{5A4968A7-9EB2-4FC1-835A-1EAB4C8C2201}" type="presOf" srcId="{1E4B2689-1267-42D9-9A15-697DF853B5F1}" destId="{D3057AE4-CEA3-4B1F-906F-A688D636049A}" srcOrd="1" destOrd="0" presId="urn:microsoft.com/office/officeart/2005/8/layout/list1"/>
    <dgm:cxn modelId="{7B08B8B4-F59A-4912-8A3D-7033CC13C426}" srcId="{1D14E9B4-5EDE-43C6-8348-4F99F35FF35E}" destId="{0024AD35-1CE3-4A53-9754-D43A5C2B33A3}" srcOrd="0" destOrd="0" parTransId="{FC23E9D4-E3E7-42B3-A4CE-4B7E049EFBCB}" sibTransId="{22A97158-B34F-47A5-B541-BBA511E2061D}"/>
    <dgm:cxn modelId="{D4A4FA30-5095-4DAF-B659-71E1F0DB7413}" srcId="{1D14E9B4-5EDE-43C6-8348-4F99F35FF35E}" destId="{A128D25B-2B07-4F24-A161-D8925A28F467}" srcOrd="6" destOrd="0" parTransId="{C9D37925-3203-46BF-9270-0CDBA8A15019}" sibTransId="{B2CCD435-E966-476C-9B47-3A7AA071E309}"/>
    <dgm:cxn modelId="{5FCD1D4D-A809-4BC4-9C10-B97B2697BD72}" type="presOf" srcId="{45BB55D6-0E14-4DEC-8125-916974B35679}" destId="{617B5712-CC93-4C7F-AEA7-4A537C05E8E4}" srcOrd="0" destOrd="0" presId="urn:microsoft.com/office/officeart/2005/8/layout/list1"/>
    <dgm:cxn modelId="{299F1DD9-F4DB-4DE9-B159-53CC9D5CC8F4}" srcId="{1D14E9B4-5EDE-43C6-8348-4F99F35FF35E}" destId="{45BB55D6-0E14-4DEC-8125-916974B35679}" srcOrd="9" destOrd="0" parTransId="{E803FDB1-CE63-451F-9FDA-002CACB417FA}" sibTransId="{BE7A7CBC-E50A-45E4-ADBD-93BE43CBB468}"/>
    <dgm:cxn modelId="{B915EA32-44F0-4C3D-9FFE-89F632FCA5A5}" type="presOf" srcId="{E11A1D0A-4DF2-43AC-86E4-815ED5587128}" destId="{A1566D2D-9462-4761-8272-F8A5FF692D5A}" srcOrd="0" destOrd="0" presId="urn:microsoft.com/office/officeart/2005/8/layout/list1"/>
    <dgm:cxn modelId="{3141F28C-E0CE-49EA-AD85-A399B96EDC8A}" type="presOf" srcId="{C1D9F863-2058-4FE7-990A-53E39DADBD1E}" destId="{78BB8A7F-171D-43BA-B4C9-FB64D8A788B5}" srcOrd="1" destOrd="0" presId="urn:microsoft.com/office/officeart/2005/8/layout/list1"/>
    <dgm:cxn modelId="{B9B4BD8C-073C-4C05-A55C-CAF24E8A107F}" type="presOf" srcId="{1E4B2689-1267-42D9-9A15-697DF853B5F1}" destId="{55299AC9-249C-422F-8C75-AC45C3ACBD49}" srcOrd="0" destOrd="0" presId="urn:microsoft.com/office/officeart/2005/8/layout/list1"/>
    <dgm:cxn modelId="{1772F6B4-0B81-4C13-8139-824D791AAD8D}" type="presOf" srcId="{AD1FF644-4B7F-455E-8179-2939E8164C0A}" destId="{C3164056-7934-440D-B84D-41437784F61C}" srcOrd="0" destOrd="0" presId="urn:microsoft.com/office/officeart/2005/8/layout/list1"/>
    <dgm:cxn modelId="{5353B6BE-45B5-4412-A3F3-469C002F3B32}" srcId="{1D14E9B4-5EDE-43C6-8348-4F99F35FF35E}" destId="{0899D758-28AD-4659-83D4-1F781F80B460}" srcOrd="4" destOrd="0" parTransId="{70640E93-8F1C-42A5-978D-BFE8B4309245}" sibTransId="{00255AFD-BC3A-4E47-A0AF-00E4E68473AB}"/>
    <dgm:cxn modelId="{CD298254-765F-45E3-B36D-781BBB3C9FB2}" type="presOf" srcId="{9AB7A120-C08D-4D16-99A4-5705F28187A2}" destId="{C0333A16-E6DB-426C-92A9-A52DA19A4098}" srcOrd="0" destOrd="0" presId="urn:microsoft.com/office/officeart/2005/8/layout/list1"/>
    <dgm:cxn modelId="{EAA4C2BC-4A27-47DB-9C3F-896654489771}" type="presOf" srcId="{C1D9F863-2058-4FE7-990A-53E39DADBD1E}" destId="{E6451713-88A6-4E5E-9991-D0AC24362D84}" srcOrd="0" destOrd="0" presId="urn:microsoft.com/office/officeart/2005/8/layout/list1"/>
    <dgm:cxn modelId="{0F6AEE65-F7C1-4D96-BC5A-D28EF6E2872A}" srcId="{1D14E9B4-5EDE-43C6-8348-4F99F35FF35E}" destId="{E11A1D0A-4DF2-43AC-86E4-815ED5587128}" srcOrd="5" destOrd="0" parTransId="{D038FF22-A048-4B5A-99B6-2EE270A32A84}" sibTransId="{35A0A5D6-B472-4C73-9ED2-613B49500BC2}"/>
    <dgm:cxn modelId="{3E26CAE0-348B-4151-899E-11F36D202772}" type="presOf" srcId="{0024AD35-1CE3-4A53-9754-D43A5C2B33A3}" destId="{509B2806-903C-4363-9AF7-87FDDEC62016}" srcOrd="1" destOrd="0" presId="urn:microsoft.com/office/officeart/2005/8/layout/list1"/>
    <dgm:cxn modelId="{D9CE3591-B792-4B5B-B5AE-EE59B0ECF48B}" srcId="{1D14E9B4-5EDE-43C6-8348-4F99F35FF35E}" destId="{E0708D2B-FDA6-40FA-89BA-47452EBCFC03}" srcOrd="1" destOrd="0" parTransId="{EA35361B-EB8B-4466-8D9E-88BE2EEB8AF7}" sibTransId="{B96AC5AC-2E8B-4429-B610-35B2027A5CA2}"/>
    <dgm:cxn modelId="{3CFA3330-12CA-4ED2-8AF7-6B0B4C76F1B7}" type="presOf" srcId="{45BB55D6-0E14-4DEC-8125-916974B35679}" destId="{7E311C67-E4F1-4FA2-BC28-94C0E7D061B4}" srcOrd="1" destOrd="0" presId="urn:microsoft.com/office/officeart/2005/8/layout/list1"/>
    <dgm:cxn modelId="{157062B5-43AA-4278-9BCC-B0436A3C2DFC}" type="presOf" srcId="{E0708D2B-FDA6-40FA-89BA-47452EBCFC03}" destId="{F1A45EF3-454C-4A05-BE4D-4CD2D498F4E1}" srcOrd="0" destOrd="0" presId="urn:microsoft.com/office/officeart/2005/8/layout/list1"/>
    <dgm:cxn modelId="{996410D5-895B-49B4-8386-CC9C7195677F}" type="presOf" srcId="{E0708D2B-FDA6-40FA-89BA-47452EBCFC03}" destId="{1D6350F7-5DCC-4B5C-95E2-B9A9F713A32C}" srcOrd="1" destOrd="0" presId="urn:microsoft.com/office/officeart/2005/8/layout/list1"/>
    <dgm:cxn modelId="{8D8C98C4-63DC-4870-A711-DCD9A11A759A}" type="presOf" srcId="{0024AD35-1CE3-4A53-9754-D43A5C2B33A3}" destId="{354BFB1C-E5BB-4DC7-9986-B384AEB6215A}" srcOrd="0" destOrd="0" presId="urn:microsoft.com/office/officeart/2005/8/layout/list1"/>
    <dgm:cxn modelId="{A9F03851-A188-4789-AF24-C5D823EE3465}" type="presOf" srcId="{A128D25B-2B07-4F24-A161-D8925A28F467}" destId="{7397F85F-51C9-467B-AD81-C53A5309A4BF}" srcOrd="0" destOrd="0" presId="urn:microsoft.com/office/officeart/2005/8/layout/list1"/>
    <dgm:cxn modelId="{4F3844BF-31A4-4AF2-9A6A-5214CCDEF410}" type="presOf" srcId="{9AB7A120-C08D-4D16-99A4-5705F28187A2}" destId="{766F50AB-3085-4765-9435-B3D87B3075A6}" srcOrd="1" destOrd="0" presId="urn:microsoft.com/office/officeart/2005/8/layout/list1"/>
    <dgm:cxn modelId="{1D3EEE64-E6E8-4861-BE48-E8CC5E4F196E}" type="presOf" srcId="{E11A1D0A-4DF2-43AC-86E4-815ED5587128}" destId="{7D706AE6-7E8D-49FA-8645-D6FCBAD33A46}" srcOrd="1" destOrd="0" presId="urn:microsoft.com/office/officeart/2005/8/layout/list1"/>
    <dgm:cxn modelId="{11DAB152-E806-4236-984F-25F15BDD2060}" type="presOf" srcId="{1D14E9B4-5EDE-43C6-8348-4F99F35FF35E}" destId="{1E0F099B-38EC-4692-923F-FDC1850620A6}" srcOrd="0" destOrd="0" presId="urn:microsoft.com/office/officeart/2005/8/layout/list1"/>
    <dgm:cxn modelId="{1E5C81BB-C36E-409C-8742-B22E7E8F4A84}" type="presOf" srcId="{0899D758-28AD-4659-83D4-1F781F80B460}" destId="{FEF689CF-B7EA-4EB0-8B84-B791D9CE488E}" srcOrd="1" destOrd="0" presId="urn:microsoft.com/office/officeart/2005/8/layout/list1"/>
    <dgm:cxn modelId="{B259F759-438D-4192-BCEC-0ED056C3820F}" type="presOf" srcId="{0899D758-28AD-4659-83D4-1F781F80B460}" destId="{0E5D7E60-5A45-4147-9C79-D57D2DB41596}" srcOrd="0" destOrd="0" presId="urn:microsoft.com/office/officeart/2005/8/layout/list1"/>
    <dgm:cxn modelId="{99A39855-85F1-4F05-9065-FE47069E9EFF}" srcId="{1D14E9B4-5EDE-43C6-8348-4F99F35FF35E}" destId="{C1D9F863-2058-4FE7-990A-53E39DADBD1E}" srcOrd="7" destOrd="0" parTransId="{5BA3FB6A-AC57-48CF-84D2-86E795649D22}" sibTransId="{9412EB92-C6D7-4FE9-A879-D69C930CCC48}"/>
    <dgm:cxn modelId="{585D5CFD-EB15-44E9-B91A-24EE25196DDA}" type="presOf" srcId="{A128D25B-2B07-4F24-A161-D8925A28F467}" destId="{7E69F429-AECC-46B8-8302-22A6E50734A4}" srcOrd="1" destOrd="0" presId="urn:microsoft.com/office/officeart/2005/8/layout/list1"/>
    <dgm:cxn modelId="{21955924-42EC-46BD-B29F-34D33AD2C5CD}" type="presParOf" srcId="{1E0F099B-38EC-4692-923F-FDC1850620A6}" destId="{3AF6A594-D0D0-4D21-905D-2E2C96511185}" srcOrd="0" destOrd="0" presId="urn:microsoft.com/office/officeart/2005/8/layout/list1"/>
    <dgm:cxn modelId="{9C97F185-D656-43CA-A63D-8361E8DA2B4C}" type="presParOf" srcId="{3AF6A594-D0D0-4D21-905D-2E2C96511185}" destId="{354BFB1C-E5BB-4DC7-9986-B384AEB6215A}" srcOrd="0" destOrd="0" presId="urn:microsoft.com/office/officeart/2005/8/layout/list1"/>
    <dgm:cxn modelId="{C1277864-83C0-4B0B-948C-366528571F86}" type="presParOf" srcId="{3AF6A594-D0D0-4D21-905D-2E2C96511185}" destId="{509B2806-903C-4363-9AF7-87FDDEC62016}" srcOrd="1" destOrd="0" presId="urn:microsoft.com/office/officeart/2005/8/layout/list1"/>
    <dgm:cxn modelId="{BE9CB456-A8AE-4662-8BCC-9B6CA49FB443}" type="presParOf" srcId="{1E0F099B-38EC-4692-923F-FDC1850620A6}" destId="{7BF5C852-0E04-4641-90E5-1604E4247C0E}" srcOrd="1" destOrd="0" presId="urn:microsoft.com/office/officeart/2005/8/layout/list1"/>
    <dgm:cxn modelId="{E33B9D0C-793B-4E33-BE8B-1931217A3A7A}" type="presParOf" srcId="{1E0F099B-38EC-4692-923F-FDC1850620A6}" destId="{D7127129-2FF7-413C-BE85-88C64DE5913E}" srcOrd="2" destOrd="0" presId="urn:microsoft.com/office/officeart/2005/8/layout/list1"/>
    <dgm:cxn modelId="{6DFE3CDE-170C-484D-A51A-5B58E931116F}" type="presParOf" srcId="{1E0F099B-38EC-4692-923F-FDC1850620A6}" destId="{A881DAE7-8B15-41D4-B224-581D1C11B0C8}" srcOrd="3" destOrd="0" presId="urn:microsoft.com/office/officeart/2005/8/layout/list1"/>
    <dgm:cxn modelId="{B960112F-53E9-4BE4-983D-EDAFB923E254}" type="presParOf" srcId="{1E0F099B-38EC-4692-923F-FDC1850620A6}" destId="{B419F3F6-335B-4F8D-BAF2-5B1A0135E3D9}" srcOrd="4" destOrd="0" presId="urn:microsoft.com/office/officeart/2005/8/layout/list1"/>
    <dgm:cxn modelId="{DFFEE7EA-30A6-4716-9A9F-901771491974}" type="presParOf" srcId="{B419F3F6-335B-4F8D-BAF2-5B1A0135E3D9}" destId="{F1A45EF3-454C-4A05-BE4D-4CD2D498F4E1}" srcOrd="0" destOrd="0" presId="urn:microsoft.com/office/officeart/2005/8/layout/list1"/>
    <dgm:cxn modelId="{5780E724-D3A2-46BB-90D7-2B726235318D}" type="presParOf" srcId="{B419F3F6-335B-4F8D-BAF2-5B1A0135E3D9}" destId="{1D6350F7-5DCC-4B5C-95E2-B9A9F713A32C}" srcOrd="1" destOrd="0" presId="urn:microsoft.com/office/officeart/2005/8/layout/list1"/>
    <dgm:cxn modelId="{B8BA025B-0803-4C14-B774-ED1AF8D149B1}" type="presParOf" srcId="{1E0F099B-38EC-4692-923F-FDC1850620A6}" destId="{DDE4ABEC-AE8D-44DC-A9CE-AAF0DEA8BEFC}" srcOrd="5" destOrd="0" presId="urn:microsoft.com/office/officeart/2005/8/layout/list1"/>
    <dgm:cxn modelId="{407E5AB3-0174-48B4-B69A-E9ED250B0A1A}" type="presParOf" srcId="{1E0F099B-38EC-4692-923F-FDC1850620A6}" destId="{0852D4DD-03FA-4D02-B472-BD3101F34A38}" srcOrd="6" destOrd="0" presId="urn:microsoft.com/office/officeart/2005/8/layout/list1"/>
    <dgm:cxn modelId="{779DE96E-384E-4A3A-A099-BD89BE44B8E5}" type="presParOf" srcId="{1E0F099B-38EC-4692-923F-FDC1850620A6}" destId="{7BD80768-E2C4-4B82-AEEA-CD7A29E6E2F8}" srcOrd="7" destOrd="0" presId="urn:microsoft.com/office/officeart/2005/8/layout/list1"/>
    <dgm:cxn modelId="{4E3E801A-B2C1-4336-B0E5-4372B9BCB78F}" type="presParOf" srcId="{1E0F099B-38EC-4692-923F-FDC1850620A6}" destId="{7CA98C9D-F310-49FB-9294-14DC61177D3E}" srcOrd="8" destOrd="0" presId="urn:microsoft.com/office/officeart/2005/8/layout/list1"/>
    <dgm:cxn modelId="{E53E2B82-E451-4270-BEDE-EFEC040F21F8}" type="presParOf" srcId="{7CA98C9D-F310-49FB-9294-14DC61177D3E}" destId="{C3164056-7934-440D-B84D-41437784F61C}" srcOrd="0" destOrd="0" presId="urn:microsoft.com/office/officeart/2005/8/layout/list1"/>
    <dgm:cxn modelId="{242105D1-2B38-437E-992E-B35DF4FD7567}" type="presParOf" srcId="{7CA98C9D-F310-49FB-9294-14DC61177D3E}" destId="{522D0912-CCE7-4C23-B81F-86BDED40AB74}" srcOrd="1" destOrd="0" presId="urn:microsoft.com/office/officeart/2005/8/layout/list1"/>
    <dgm:cxn modelId="{3B8DDD1D-4B20-419C-8044-C4FD337D7EA9}" type="presParOf" srcId="{1E0F099B-38EC-4692-923F-FDC1850620A6}" destId="{5B00D109-5DC7-4772-A694-292771428693}" srcOrd="9" destOrd="0" presId="urn:microsoft.com/office/officeart/2005/8/layout/list1"/>
    <dgm:cxn modelId="{CCD03764-B944-4BD8-ACFA-F4CDA38F3798}" type="presParOf" srcId="{1E0F099B-38EC-4692-923F-FDC1850620A6}" destId="{97FB74E9-3B93-4E33-AE30-6F41B742155F}" srcOrd="10" destOrd="0" presId="urn:microsoft.com/office/officeart/2005/8/layout/list1"/>
    <dgm:cxn modelId="{7DCCEC87-9015-4E53-ABC6-2423CD653FB8}" type="presParOf" srcId="{1E0F099B-38EC-4692-923F-FDC1850620A6}" destId="{224D0CCC-620E-42DB-BC46-D6D30B8350BA}" srcOrd="11" destOrd="0" presId="urn:microsoft.com/office/officeart/2005/8/layout/list1"/>
    <dgm:cxn modelId="{CB28C84C-A508-4C6C-B028-FC2CE13F6016}" type="presParOf" srcId="{1E0F099B-38EC-4692-923F-FDC1850620A6}" destId="{20312A16-BD88-4482-AD93-5C81FEDB9285}" srcOrd="12" destOrd="0" presId="urn:microsoft.com/office/officeart/2005/8/layout/list1"/>
    <dgm:cxn modelId="{7DC8CF13-E3D4-4B93-BCF4-39D92CBC57BC}" type="presParOf" srcId="{20312A16-BD88-4482-AD93-5C81FEDB9285}" destId="{55299AC9-249C-422F-8C75-AC45C3ACBD49}" srcOrd="0" destOrd="0" presId="urn:microsoft.com/office/officeart/2005/8/layout/list1"/>
    <dgm:cxn modelId="{D9464B41-C437-486D-ACA5-36EAAFCD9964}" type="presParOf" srcId="{20312A16-BD88-4482-AD93-5C81FEDB9285}" destId="{D3057AE4-CEA3-4B1F-906F-A688D636049A}" srcOrd="1" destOrd="0" presId="urn:microsoft.com/office/officeart/2005/8/layout/list1"/>
    <dgm:cxn modelId="{06C07D7E-E45F-4715-AC42-A5FF77E32D75}" type="presParOf" srcId="{1E0F099B-38EC-4692-923F-FDC1850620A6}" destId="{3578073E-D1EA-4CD6-9EC9-B0B3EE51F216}" srcOrd="13" destOrd="0" presId="urn:microsoft.com/office/officeart/2005/8/layout/list1"/>
    <dgm:cxn modelId="{C68BDC5A-0EE1-48D7-AA3E-4DF6695EAC42}" type="presParOf" srcId="{1E0F099B-38EC-4692-923F-FDC1850620A6}" destId="{8E416CA5-F3ED-4209-A552-C1B5508EA29A}" srcOrd="14" destOrd="0" presId="urn:microsoft.com/office/officeart/2005/8/layout/list1"/>
    <dgm:cxn modelId="{59F883CE-AE5E-4DE6-843D-C134F6410F46}" type="presParOf" srcId="{1E0F099B-38EC-4692-923F-FDC1850620A6}" destId="{E098B1C2-DCD7-475B-81E8-363BB533B932}" srcOrd="15" destOrd="0" presId="urn:microsoft.com/office/officeart/2005/8/layout/list1"/>
    <dgm:cxn modelId="{C8F83101-84D1-4E3A-8B11-5767BE695CD3}" type="presParOf" srcId="{1E0F099B-38EC-4692-923F-FDC1850620A6}" destId="{189047FB-0BF5-4874-AD2D-7B69AB747AFD}" srcOrd="16" destOrd="0" presId="urn:microsoft.com/office/officeart/2005/8/layout/list1"/>
    <dgm:cxn modelId="{00F148DE-FE6F-48BF-9989-EA506050F7EA}" type="presParOf" srcId="{189047FB-0BF5-4874-AD2D-7B69AB747AFD}" destId="{0E5D7E60-5A45-4147-9C79-D57D2DB41596}" srcOrd="0" destOrd="0" presId="urn:microsoft.com/office/officeart/2005/8/layout/list1"/>
    <dgm:cxn modelId="{73514080-3D89-4E85-BE8E-F9528912A3B8}" type="presParOf" srcId="{189047FB-0BF5-4874-AD2D-7B69AB747AFD}" destId="{FEF689CF-B7EA-4EB0-8B84-B791D9CE488E}" srcOrd="1" destOrd="0" presId="urn:microsoft.com/office/officeart/2005/8/layout/list1"/>
    <dgm:cxn modelId="{DB57AF41-7BD2-47A6-9342-8DE10868815B}" type="presParOf" srcId="{1E0F099B-38EC-4692-923F-FDC1850620A6}" destId="{58C11B47-6411-433E-B052-68C977D006AE}" srcOrd="17" destOrd="0" presId="urn:microsoft.com/office/officeart/2005/8/layout/list1"/>
    <dgm:cxn modelId="{78D15D45-336A-4F2A-ACE5-7072CB7C4EE8}" type="presParOf" srcId="{1E0F099B-38EC-4692-923F-FDC1850620A6}" destId="{19BD6491-07AB-4F4C-99D0-71EFE988BCC8}" srcOrd="18" destOrd="0" presId="urn:microsoft.com/office/officeart/2005/8/layout/list1"/>
    <dgm:cxn modelId="{893E05BF-D68C-4039-AF1C-3796034CC26F}" type="presParOf" srcId="{1E0F099B-38EC-4692-923F-FDC1850620A6}" destId="{D190EFB1-C038-4F78-8395-DC710E6BA6A2}" srcOrd="19" destOrd="0" presId="urn:microsoft.com/office/officeart/2005/8/layout/list1"/>
    <dgm:cxn modelId="{CC1EDC0B-CA8F-4241-B110-3C703C2F40BD}" type="presParOf" srcId="{1E0F099B-38EC-4692-923F-FDC1850620A6}" destId="{06CB2758-70BF-45CA-8E7B-CA604F016D29}" srcOrd="20" destOrd="0" presId="urn:microsoft.com/office/officeart/2005/8/layout/list1"/>
    <dgm:cxn modelId="{6A4B7334-735F-4430-B721-34B1C990E3DA}" type="presParOf" srcId="{06CB2758-70BF-45CA-8E7B-CA604F016D29}" destId="{A1566D2D-9462-4761-8272-F8A5FF692D5A}" srcOrd="0" destOrd="0" presId="urn:microsoft.com/office/officeart/2005/8/layout/list1"/>
    <dgm:cxn modelId="{E8085B68-4F7F-4F8F-B01D-C353E9BA206B}" type="presParOf" srcId="{06CB2758-70BF-45CA-8E7B-CA604F016D29}" destId="{7D706AE6-7E8D-49FA-8645-D6FCBAD33A46}" srcOrd="1" destOrd="0" presId="urn:microsoft.com/office/officeart/2005/8/layout/list1"/>
    <dgm:cxn modelId="{0346CAD9-5A9D-4482-BAF2-4067E2CF0DF3}" type="presParOf" srcId="{1E0F099B-38EC-4692-923F-FDC1850620A6}" destId="{5A5641A6-1875-4509-9F70-1899F011CF02}" srcOrd="21" destOrd="0" presId="urn:microsoft.com/office/officeart/2005/8/layout/list1"/>
    <dgm:cxn modelId="{624AF028-C572-4C9A-8A9B-127D86586205}" type="presParOf" srcId="{1E0F099B-38EC-4692-923F-FDC1850620A6}" destId="{80AF72A9-C0B8-4ADB-B444-25EBD95C48B7}" srcOrd="22" destOrd="0" presId="urn:microsoft.com/office/officeart/2005/8/layout/list1"/>
    <dgm:cxn modelId="{A6C2EA62-B944-49F3-8BAD-B1D4748709A6}" type="presParOf" srcId="{1E0F099B-38EC-4692-923F-FDC1850620A6}" destId="{87E7E546-86C9-4DFE-9C5F-348C52BA7DC9}" srcOrd="23" destOrd="0" presId="urn:microsoft.com/office/officeart/2005/8/layout/list1"/>
    <dgm:cxn modelId="{FFDB3233-176B-4690-99F2-F64F31C0137D}" type="presParOf" srcId="{1E0F099B-38EC-4692-923F-FDC1850620A6}" destId="{1F3D653E-D981-4AFD-88E8-4F83FA031FFC}" srcOrd="24" destOrd="0" presId="urn:microsoft.com/office/officeart/2005/8/layout/list1"/>
    <dgm:cxn modelId="{626A8535-59EF-4AD4-9939-200BAA63C2C5}" type="presParOf" srcId="{1F3D653E-D981-4AFD-88E8-4F83FA031FFC}" destId="{7397F85F-51C9-467B-AD81-C53A5309A4BF}" srcOrd="0" destOrd="0" presId="urn:microsoft.com/office/officeart/2005/8/layout/list1"/>
    <dgm:cxn modelId="{265577DB-8825-496F-B369-3EE76378C05C}" type="presParOf" srcId="{1F3D653E-D981-4AFD-88E8-4F83FA031FFC}" destId="{7E69F429-AECC-46B8-8302-22A6E50734A4}" srcOrd="1" destOrd="0" presId="urn:microsoft.com/office/officeart/2005/8/layout/list1"/>
    <dgm:cxn modelId="{62407349-AA5E-4B29-B473-B0AB2D172F72}" type="presParOf" srcId="{1E0F099B-38EC-4692-923F-FDC1850620A6}" destId="{2B7152FA-1B15-4F8F-8E9A-5912AE58AF3A}" srcOrd="25" destOrd="0" presId="urn:microsoft.com/office/officeart/2005/8/layout/list1"/>
    <dgm:cxn modelId="{D1CDF5D3-187F-42B5-BB23-E2459C4D89AE}" type="presParOf" srcId="{1E0F099B-38EC-4692-923F-FDC1850620A6}" destId="{7BA69F8F-12E5-4881-B319-B323DC49D9A4}" srcOrd="26" destOrd="0" presId="urn:microsoft.com/office/officeart/2005/8/layout/list1"/>
    <dgm:cxn modelId="{9D3AF673-E61C-41AB-AFCB-4FB68EDFA089}" type="presParOf" srcId="{1E0F099B-38EC-4692-923F-FDC1850620A6}" destId="{72B4A007-1011-42D1-9246-905AD38831D6}" srcOrd="27" destOrd="0" presId="urn:microsoft.com/office/officeart/2005/8/layout/list1"/>
    <dgm:cxn modelId="{29A4FCB3-FD8F-4051-9DCB-870B45506A11}" type="presParOf" srcId="{1E0F099B-38EC-4692-923F-FDC1850620A6}" destId="{BD8B4513-6C4F-437F-8A9B-5641F86D3F0E}" srcOrd="28" destOrd="0" presId="urn:microsoft.com/office/officeart/2005/8/layout/list1"/>
    <dgm:cxn modelId="{5D2C19B5-8878-4249-824F-CA698A39668A}" type="presParOf" srcId="{BD8B4513-6C4F-437F-8A9B-5641F86D3F0E}" destId="{E6451713-88A6-4E5E-9991-D0AC24362D84}" srcOrd="0" destOrd="0" presId="urn:microsoft.com/office/officeart/2005/8/layout/list1"/>
    <dgm:cxn modelId="{209A7199-83EA-4498-987C-192E57212767}" type="presParOf" srcId="{BD8B4513-6C4F-437F-8A9B-5641F86D3F0E}" destId="{78BB8A7F-171D-43BA-B4C9-FB64D8A788B5}" srcOrd="1" destOrd="0" presId="urn:microsoft.com/office/officeart/2005/8/layout/list1"/>
    <dgm:cxn modelId="{8A33CB9C-6592-422D-A818-C45ACFB6A912}" type="presParOf" srcId="{1E0F099B-38EC-4692-923F-FDC1850620A6}" destId="{397853A8-7424-46A7-A1E8-676510FC77B3}" srcOrd="29" destOrd="0" presId="urn:microsoft.com/office/officeart/2005/8/layout/list1"/>
    <dgm:cxn modelId="{762CE3A4-A980-4B3E-8735-629F2C3CE4C5}" type="presParOf" srcId="{1E0F099B-38EC-4692-923F-FDC1850620A6}" destId="{3543C20E-BA8F-4DA4-97FB-A8A95D3B2CD9}" srcOrd="30" destOrd="0" presId="urn:microsoft.com/office/officeart/2005/8/layout/list1"/>
    <dgm:cxn modelId="{EDF223A8-58AD-497E-872B-0D4BA1E8D015}" type="presParOf" srcId="{1E0F099B-38EC-4692-923F-FDC1850620A6}" destId="{E623C645-B098-4AE9-877C-26F9A1750E45}" srcOrd="31" destOrd="0" presId="urn:microsoft.com/office/officeart/2005/8/layout/list1"/>
    <dgm:cxn modelId="{848E9204-F569-436E-9632-77E011F02F44}" type="presParOf" srcId="{1E0F099B-38EC-4692-923F-FDC1850620A6}" destId="{F7622748-BF54-47C8-9B30-24D48613C952}" srcOrd="32" destOrd="0" presId="urn:microsoft.com/office/officeart/2005/8/layout/list1"/>
    <dgm:cxn modelId="{E11E131C-9574-4BF6-A41B-980E9FA45FFF}" type="presParOf" srcId="{F7622748-BF54-47C8-9B30-24D48613C952}" destId="{C0333A16-E6DB-426C-92A9-A52DA19A4098}" srcOrd="0" destOrd="0" presId="urn:microsoft.com/office/officeart/2005/8/layout/list1"/>
    <dgm:cxn modelId="{5983B02E-63C6-48C6-9EAD-268EC643A5A5}" type="presParOf" srcId="{F7622748-BF54-47C8-9B30-24D48613C952}" destId="{766F50AB-3085-4765-9435-B3D87B3075A6}" srcOrd="1" destOrd="0" presId="urn:microsoft.com/office/officeart/2005/8/layout/list1"/>
    <dgm:cxn modelId="{663EA272-52A2-43E0-8BFE-BC98068D0D65}" type="presParOf" srcId="{1E0F099B-38EC-4692-923F-FDC1850620A6}" destId="{58AD4A83-2737-47F1-BDFD-F98D0814C13B}" srcOrd="33" destOrd="0" presId="urn:microsoft.com/office/officeart/2005/8/layout/list1"/>
    <dgm:cxn modelId="{48E09B31-DFB4-409F-AAA3-3DDD5AE96B8A}" type="presParOf" srcId="{1E0F099B-38EC-4692-923F-FDC1850620A6}" destId="{FA0DEF38-C83F-4C61-A60E-B0339EACA74F}" srcOrd="34" destOrd="0" presId="urn:microsoft.com/office/officeart/2005/8/layout/list1"/>
    <dgm:cxn modelId="{717451FF-2D4E-402C-A53D-8112AFAC415D}" type="presParOf" srcId="{1E0F099B-38EC-4692-923F-FDC1850620A6}" destId="{33C4384C-E910-4E92-AAB1-3E5A5F51A312}" srcOrd="35" destOrd="0" presId="urn:microsoft.com/office/officeart/2005/8/layout/list1"/>
    <dgm:cxn modelId="{D76E93D1-7ED5-47B5-86F6-9E28FC57873A}" type="presParOf" srcId="{1E0F099B-38EC-4692-923F-FDC1850620A6}" destId="{25A26E11-ACB9-4D68-9A68-1BC341B50539}" srcOrd="36" destOrd="0" presId="urn:microsoft.com/office/officeart/2005/8/layout/list1"/>
    <dgm:cxn modelId="{39998847-3AA9-468E-AC03-FA68BC3E1144}" type="presParOf" srcId="{25A26E11-ACB9-4D68-9A68-1BC341B50539}" destId="{617B5712-CC93-4C7F-AEA7-4A537C05E8E4}" srcOrd="0" destOrd="0" presId="urn:microsoft.com/office/officeart/2005/8/layout/list1"/>
    <dgm:cxn modelId="{DFF17EE2-8B9A-405B-9392-2CD12AB20D87}" type="presParOf" srcId="{25A26E11-ACB9-4D68-9A68-1BC341B50539}" destId="{7E311C67-E4F1-4FA2-BC28-94C0E7D061B4}" srcOrd="1" destOrd="0" presId="urn:microsoft.com/office/officeart/2005/8/layout/list1"/>
    <dgm:cxn modelId="{7E0768BE-95E4-422E-BA35-72670A559E5F}" type="presParOf" srcId="{1E0F099B-38EC-4692-923F-FDC1850620A6}" destId="{2AE89DB1-6266-4BBE-BFD4-D8E5F381AFB7}" srcOrd="37" destOrd="0" presId="urn:microsoft.com/office/officeart/2005/8/layout/list1"/>
    <dgm:cxn modelId="{4EF4FACF-31DA-4E19-A08A-0A50B8EF17BC}" type="presParOf" srcId="{1E0F099B-38EC-4692-923F-FDC1850620A6}" destId="{701A30D6-E6E8-4605-B23D-4767C27292AF}"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B76034-1975-471D-A87E-6EBFDF7BA803}">
      <dsp:nvSpPr>
        <dsp:cNvPr id="0" name=""/>
        <dsp:cNvSpPr/>
      </dsp:nvSpPr>
      <dsp:spPr>
        <a:xfrm>
          <a:off x="0" y="342071"/>
          <a:ext cx="2580032" cy="15480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Openness</a:t>
          </a:r>
          <a:endParaRPr lang="en-GB" sz="3100" kern="1200" dirty="0">
            <a:latin typeface="Calibri" panose="020F0502020204030204" pitchFamily="34" charset="0"/>
          </a:endParaRPr>
        </a:p>
      </dsp:txBody>
      <dsp:txXfrm>
        <a:off x="0" y="342071"/>
        <a:ext cx="2580032" cy="1548019"/>
      </dsp:txXfrm>
    </dsp:sp>
    <dsp:sp modelId="{AE7CFFD8-B2B1-459C-B476-957296DE5EF2}">
      <dsp:nvSpPr>
        <dsp:cNvPr id="0" name=""/>
        <dsp:cNvSpPr/>
      </dsp:nvSpPr>
      <dsp:spPr>
        <a:xfrm>
          <a:off x="2838035" y="342071"/>
          <a:ext cx="2580032" cy="1548019"/>
        </a:xfrm>
        <a:prstGeom prst="rect">
          <a:avLst/>
        </a:prstGeom>
        <a:gradFill rotWithShape="0">
          <a:gsLst>
            <a:gs pos="0">
              <a:schemeClr val="accent2">
                <a:hueOff val="-717334"/>
                <a:satOff val="635"/>
                <a:lumOff val="1128"/>
                <a:alphaOff val="0"/>
                <a:lumMod val="110000"/>
                <a:satMod val="105000"/>
                <a:tint val="67000"/>
              </a:schemeClr>
            </a:gs>
            <a:gs pos="50000">
              <a:schemeClr val="accent2">
                <a:hueOff val="-717334"/>
                <a:satOff val="635"/>
                <a:lumOff val="1128"/>
                <a:alphaOff val="0"/>
                <a:lumMod val="105000"/>
                <a:satMod val="103000"/>
                <a:tint val="73000"/>
              </a:schemeClr>
            </a:gs>
            <a:gs pos="100000">
              <a:schemeClr val="accent2">
                <a:hueOff val="-717334"/>
                <a:satOff val="635"/>
                <a:lumOff val="11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smtClean="0">
              <a:latin typeface="Calibri" panose="020F0502020204030204" pitchFamily="34" charset="0"/>
            </a:rPr>
            <a:t>Keep the conversation in the room</a:t>
          </a:r>
          <a:endParaRPr lang="en-GB" sz="3100" kern="1200">
            <a:latin typeface="Calibri" panose="020F0502020204030204" pitchFamily="34" charset="0"/>
          </a:endParaRPr>
        </a:p>
      </dsp:txBody>
      <dsp:txXfrm>
        <a:off x="2838035" y="342071"/>
        <a:ext cx="2580032" cy="1548019"/>
      </dsp:txXfrm>
    </dsp:sp>
    <dsp:sp modelId="{1FD44915-6EE6-47EA-8A48-F715CDC13360}">
      <dsp:nvSpPr>
        <dsp:cNvPr id="0" name=""/>
        <dsp:cNvSpPr/>
      </dsp:nvSpPr>
      <dsp:spPr>
        <a:xfrm>
          <a:off x="5676071" y="342071"/>
          <a:ext cx="2580032" cy="1548019"/>
        </a:xfrm>
        <a:prstGeom prst="rect">
          <a:avLst/>
        </a:prstGeom>
        <a:gradFill rotWithShape="0">
          <a:gsLst>
            <a:gs pos="0">
              <a:schemeClr val="accent2">
                <a:hueOff val="-1434668"/>
                <a:satOff val="1269"/>
                <a:lumOff val="2255"/>
                <a:alphaOff val="0"/>
                <a:lumMod val="110000"/>
                <a:satMod val="105000"/>
                <a:tint val="67000"/>
              </a:schemeClr>
            </a:gs>
            <a:gs pos="50000">
              <a:schemeClr val="accent2">
                <a:hueOff val="-1434668"/>
                <a:satOff val="1269"/>
                <a:lumOff val="2255"/>
                <a:alphaOff val="0"/>
                <a:lumMod val="105000"/>
                <a:satMod val="103000"/>
                <a:tint val="73000"/>
              </a:schemeClr>
            </a:gs>
            <a:gs pos="100000">
              <a:schemeClr val="accent2">
                <a:hueOff val="-1434668"/>
                <a:satOff val="1269"/>
                <a:lumOff val="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Non-judgmental approach</a:t>
          </a:r>
          <a:endParaRPr lang="en-GB" sz="3100" kern="1200" dirty="0">
            <a:latin typeface="Calibri" panose="020F0502020204030204" pitchFamily="34" charset="0"/>
          </a:endParaRPr>
        </a:p>
      </dsp:txBody>
      <dsp:txXfrm>
        <a:off x="5676071" y="342071"/>
        <a:ext cx="2580032" cy="1548019"/>
      </dsp:txXfrm>
    </dsp:sp>
    <dsp:sp modelId="{316B7DF6-DE72-4E5D-9C03-B3F2AFE144F6}">
      <dsp:nvSpPr>
        <dsp:cNvPr id="0" name=""/>
        <dsp:cNvSpPr/>
      </dsp:nvSpPr>
      <dsp:spPr>
        <a:xfrm>
          <a:off x="0" y="2148094"/>
          <a:ext cx="2580032" cy="1548019"/>
        </a:xfrm>
        <a:prstGeom prst="rect">
          <a:avLst/>
        </a:prstGeom>
        <a:gradFill rotWithShape="0">
          <a:gsLst>
            <a:gs pos="0">
              <a:schemeClr val="accent2">
                <a:hueOff val="-2152001"/>
                <a:satOff val="1904"/>
                <a:lumOff val="3383"/>
                <a:alphaOff val="0"/>
                <a:lumMod val="110000"/>
                <a:satMod val="105000"/>
                <a:tint val="67000"/>
              </a:schemeClr>
            </a:gs>
            <a:gs pos="50000">
              <a:schemeClr val="accent2">
                <a:hueOff val="-2152001"/>
                <a:satOff val="1904"/>
                <a:lumOff val="3383"/>
                <a:alphaOff val="0"/>
                <a:lumMod val="105000"/>
                <a:satMod val="103000"/>
                <a:tint val="73000"/>
              </a:schemeClr>
            </a:gs>
            <a:gs pos="100000">
              <a:schemeClr val="accent2">
                <a:hueOff val="-2152001"/>
                <a:satOff val="1904"/>
                <a:lumOff val="33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smtClean="0">
              <a:latin typeface="Calibri" panose="020F0502020204030204" pitchFamily="34" charset="0"/>
            </a:rPr>
            <a:t>Right to pass</a:t>
          </a:r>
          <a:endParaRPr lang="en-GB" sz="3100" kern="1200">
            <a:latin typeface="Calibri" panose="020F0502020204030204" pitchFamily="34" charset="0"/>
          </a:endParaRPr>
        </a:p>
      </dsp:txBody>
      <dsp:txXfrm>
        <a:off x="0" y="2148094"/>
        <a:ext cx="2580032" cy="1548019"/>
      </dsp:txXfrm>
    </dsp:sp>
    <dsp:sp modelId="{01B6686B-03B0-47C5-A300-3C5B864F769E}">
      <dsp:nvSpPr>
        <dsp:cNvPr id="0" name=""/>
        <dsp:cNvSpPr/>
      </dsp:nvSpPr>
      <dsp:spPr>
        <a:xfrm>
          <a:off x="2838035" y="2148094"/>
          <a:ext cx="2580032" cy="1548019"/>
        </a:xfrm>
        <a:prstGeom prst="rect">
          <a:avLst/>
        </a:prstGeom>
        <a:gradFill rotWithShape="0">
          <a:gsLst>
            <a:gs pos="0">
              <a:schemeClr val="accent2">
                <a:hueOff val="-2869335"/>
                <a:satOff val="2538"/>
                <a:lumOff val="4510"/>
                <a:alphaOff val="0"/>
                <a:lumMod val="110000"/>
                <a:satMod val="105000"/>
                <a:tint val="67000"/>
              </a:schemeClr>
            </a:gs>
            <a:gs pos="50000">
              <a:schemeClr val="accent2">
                <a:hueOff val="-2869335"/>
                <a:satOff val="2538"/>
                <a:lumOff val="4510"/>
                <a:alphaOff val="0"/>
                <a:lumMod val="105000"/>
                <a:satMod val="103000"/>
                <a:tint val="73000"/>
              </a:schemeClr>
            </a:gs>
            <a:gs pos="100000">
              <a:schemeClr val="accent2">
                <a:hueOff val="-2869335"/>
                <a:satOff val="2538"/>
                <a:lumOff val="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Make no assumptions</a:t>
          </a:r>
          <a:endParaRPr lang="en-GB" sz="3100" kern="1200" dirty="0">
            <a:latin typeface="Calibri" panose="020F0502020204030204" pitchFamily="34" charset="0"/>
          </a:endParaRPr>
        </a:p>
      </dsp:txBody>
      <dsp:txXfrm>
        <a:off x="2838035" y="2148094"/>
        <a:ext cx="2580032" cy="1548019"/>
      </dsp:txXfrm>
    </dsp:sp>
    <dsp:sp modelId="{2808729B-40AA-4DF2-8909-59FBF8E2ECA4}">
      <dsp:nvSpPr>
        <dsp:cNvPr id="0" name=""/>
        <dsp:cNvSpPr/>
      </dsp:nvSpPr>
      <dsp:spPr>
        <a:xfrm>
          <a:off x="5676071" y="2148094"/>
          <a:ext cx="2580032" cy="1548019"/>
        </a:xfrm>
        <a:prstGeom prst="rect">
          <a:avLst/>
        </a:prstGeom>
        <a:gradFill rotWithShape="0">
          <a:gsLst>
            <a:gs pos="0">
              <a:schemeClr val="accent2">
                <a:hueOff val="-3586669"/>
                <a:satOff val="3173"/>
                <a:lumOff val="5638"/>
                <a:alphaOff val="0"/>
                <a:lumMod val="110000"/>
                <a:satMod val="105000"/>
                <a:tint val="67000"/>
              </a:schemeClr>
            </a:gs>
            <a:gs pos="50000">
              <a:schemeClr val="accent2">
                <a:hueOff val="-3586669"/>
                <a:satOff val="3173"/>
                <a:lumOff val="5638"/>
                <a:alphaOff val="0"/>
                <a:lumMod val="105000"/>
                <a:satMod val="103000"/>
                <a:tint val="73000"/>
              </a:schemeClr>
            </a:gs>
            <a:gs pos="100000">
              <a:schemeClr val="accent2">
                <a:hueOff val="-3586669"/>
                <a:satOff val="3173"/>
                <a:lumOff val="5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Listen to others </a:t>
          </a:r>
          <a:endParaRPr lang="en-GB" sz="3100" kern="1200" dirty="0">
            <a:latin typeface="Calibri" panose="020F0502020204030204" pitchFamily="34" charset="0"/>
          </a:endParaRPr>
        </a:p>
      </dsp:txBody>
      <dsp:txXfrm>
        <a:off x="5676071" y="2148094"/>
        <a:ext cx="2580032" cy="1548019"/>
      </dsp:txXfrm>
    </dsp:sp>
    <dsp:sp modelId="{CA59D4AB-109D-4DA4-9994-D37DA6E43D07}">
      <dsp:nvSpPr>
        <dsp:cNvPr id="0" name=""/>
        <dsp:cNvSpPr/>
      </dsp:nvSpPr>
      <dsp:spPr>
        <a:xfrm>
          <a:off x="0" y="3954117"/>
          <a:ext cx="2580032" cy="1548019"/>
        </a:xfrm>
        <a:prstGeom prst="rect">
          <a:avLst/>
        </a:prstGeom>
        <a:gradFill rotWithShape="0">
          <a:gsLst>
            <a:gs pos="0">
              <a:schemeClr val="accent2">
                <a:hueOff val="-4304003"/>
                <a:satOff val="3808"/>
                <a:lumOff val="6765"/>
                <a:alphaOff val="0"/>
                <a:lumMod val="110000"/>
                <a:satMod val="105000"/>
                <a:tint val="67000"/>
              </a:schemeClr>
            </a:gs>
            <a:gs pos="50000">
              <a:schemeClr val="accent2">
                <a:hueOff val="-4304003"/>
                <a:satOff val="3808"/>
                <a:lumOff val="6765"/>
                <a:alphaOff val="0"/>
                <a:lumMod val="105000"/>
                <a:satMod val="103000"/>
                <a:tint val="73000"/>
              </a:schemeClr>
            </a:gs>
            <a:gs pos="100000">
              <a:schemeClr val="accent2">
                <a:hueOff val="-4304003"/>
                <a:satOff val="3808"/>
                <a:lumOff val="6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Use of language</a:t>
          </a:r>
          <a:endParaRPr lang="en-GB" sz="3100" kern="1200" dirty="0">
            <a:latin typeface="Calibri" panose="020F0502020204030204" pitchFamily="34" charset="0"/>
          </a:endParaRPr>
        </a:p>
      </dsp:txBody>
      <dsp:txXfrm>
        <a:off x="0" y="3954117"/>
        <a:ext cx="2580032" cy="1548019"/>
      </dsp:txXfrm>
    </dsp:sp>
    <dsp:sp modelId="{C7DB6F7C-96E2-4CD7-B796-626DBA51EE3F}">
      <dsp:nvSpPr>
        <dsp:cNvPr id="0" name=""/>
        <dsp:cNvSpPr/>
      </dsp:nvSpPr>
      <dsp:spPr>
        <a:xfrm>
          <a:off x="2838035" y="3954117"/>
          <a:ext cx="2580032" cy="1548019"/>
        </a:xfrm>
        <a:prstGeom prst="rect">
          <a:avLst/>
        </a:prstGeom>
        <a:gradFill rotWithShape="0">
          <a:gsLst>
            <a:gs pos="0">
              <a:schemeClr val="accent2">
                <a:hueOff val="-5021337"/>
                <a:satOff val="4442"/>
                <a:lumOff val="7893"/>
                <a:alphaOff val="0"/>
                <a:lumMod val="110000"/>
                <a:satMod val="105000"/>
                <a:tint val="67000"/>
              </a:schemeClr>
            </a:gs>
            <a:gs pos="50000">
              <a:schemeClr val="accent2">
                <a:hueOff val="-5021337"/>
                <a:satOff val="4442"/>
                <a:lumOff val="7893"/>
                <a:alphaOff val="0"/>
                <a:lumMod val="105000"/>
                <a:satMod val="103000"/>
                <a:tint val="73000"/>
              </a:schemeClr>
            </a:gs>
            <a:gs pos="100000">
              <a:schemeClr val="accent2">
                <a:hueOff val="-5021337"/>
                <a:satOff val="4442"/>
                <a:lumOff val="78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smtClean="0">
              <a:latin typeface="Calibri" panose="020F0502020204030204" pitchFamily="34" charset="0"/>
            </a:rPr>
            <a:t>Ask questions</a:t>
          </a:r>
          <a:endParaRPr lang="en-GB" sz="3100" kern="1200" dirty="0">
            <a:latin typeface="Calibri" panose="020F0502020204030204" pitchFamily="34" charset="0"/>
          </a:endParaRPr>
        </a:p>
      </dsp:txBody>
      <dsp:txXfrm>
        <a:off x="2838035" y="3954117"/>
        <a:ext cx="2580032" cy="1548019"/>
      </dsp:txXfrm>
    </dsp:sp>
    <dsp:sp modelId="{3B8B4E68-0B2B-43D3-96AF-5D8A8EB5CD11}">
      <dsp:nvSpPr>
        <dsp:cNvPr id="0" name=""/>
        <dsp:cNvSpPr/>
      </dsp:nvSpPr>
      <dsp:spPr>
        <a:xfrm>
          <a:off x="5676071" y="3954117"/>
          <a:ext cx="2580032" cy="1548019"/>
        </a:xfrm>
        <a:prstGeom prst="rect">
          <a:avLst/>
        </a:prstGeom>
        <a:gradFill rotWithShape="0">
          <a:gsLst>
            <a:gs pos="0">
              <a:schemeClr val="accent2">
                <a:hueOff val="-5738671"/>
                <a:satOff val="5077"/>
                <a:lumOff val="9020"/>
                <a:alphaOff val="0"/>
                <a:lumMod val="110000"/>
                <a:satMod val="105000"/>
                <a:tint val="67000"/>
              </a:schemeClr>
            </a:gs>
            <a:gs pos="50000">
              <a:schemeClr val="accent2">
                <a:hueOff val="-5738671"/>
                <a:satOff val="5077"/>
                <a:lumOff val="9020"/>
                <a:alphaOff val="0"/>
                <a:lumMod val="105000"/>
                <a:satMod val="103000"/>
                <a:tint val="73000"/>
              </a:schemeClr>
            </a:gs>
            <a:gs pos="100000">
              <a:schemeClr val="accent2">
                <a:hueOff val="-5738671"/>
                <a:satOff val="5077"/>
                <a:lumOff val="9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smtClean="0">
              <a:latin typeface="Calibri" panose="020F0502020204030204" pitchFamily="34" charset="0"/>
            </a:rPr>
            <a:t>Seeking help and advice</a:t>
          </a:r>
          <a:endParaRPr lang="en-GB" sz="3100" kern="1200">
            <a:latin typeface="Calibri" panose="020F0502020204030204" pitchFamily="34" charset="0"/>
          </a:endParaRPr>
        </a:p>
      </dsp:txBody>
      <dsp:txXfrm>
        <a:off x="5676071" y="3954117"/>
        <a:ext cx="2580032" cy="15480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Rounded MT Bold" panose="020F0704030504030204" pitchFamily="34" charset="0"/>
                <a:cs typeface="Arial" charset="0"/>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Rounded MT Bold" panose="020F0704030504030204" pitchFamily="34" charset="0"/>
                <a:cs typeface="Arial" charset="0"/>
              </a:defRPr>
            </a:lvl1pPr>
          </a:lstStyle>
          <a:p>
            <a:pPr>
              <a:defRPr/>
            </a:pPr>
            <a:fld id="{46D0CBFC-22F4-4A1E-8CE3-4E3483ACB2F8}" type="datetimeFigureOut">
              <a:rPr lang="en-GB" smtClean="0"/>
              <a:pPr>
                <a:defRPr/>
              </a:pPr>
              <a:t>27/10/2014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Rounded MT Bold" panose="020F0704030504030204" pitchFamily="34" charset="0"/>
                <a:cs typeface="Arial" charset="0"/>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Rounded MT Bold" panose="020F0704030504030204" pitchFamily="34" charset="0"/>
              </a:defRPr>
            </a:lvl1pPr>
          </a:lstStyle>
          <a:p>
            <a:pPr>
              <a:defRPr/>
            </a:pPr>
            <a:fld id="{58850E36-D749-4AA6-9BAF-0BF2D679B108}" type="slidenum">
              <a:rPr lang="en-GB" altLang="en-US" smtClean="0"/>
              <a:pPr>
                <a:defRPr/>
              </a:pPr>
              <a:t>‹#›</a:t>
            </a:fld>
            <a:endParaRPr lang="en-GB" altLang="en-US" dirty="0"/>
          </a:p>
        </p:txBody>
      </p:sp>
    </p:spTree>
    <p:extLst>
      <p:ext uri="{BB962C8B-B14F-4D97-AF65-F5344CB8AC3E}">
        <p14:creationId xmlns:p14="http://schemas.microsoft.com/office/powerpoint/2010/main" xmlns="" val="3526863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Rounded MT Bold" panose="020F07040305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Rounded MT Bold" panose="020F07040305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Rounded MT Bold" panose="020F07040305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Rounded MT Bold" panose="020F07040305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Establish or reinforce clear ground rules </a:t>
            </a:r>
          </a:p>
          <a:p>
            <a:r>
              <a:rPr lang="en-GB" dirty="0" smtClean="0"/>
              <a:t>You could negotiate them with pupils</a:t>
            </a:r>
          </a:p>
          <a:p>
            <a:r>
              <a:rPr lang="en-GB" dirty="0" smtClean="0"/>
              <a:t>Be</a:t>
            </a:r>
            <a:r>
              <a:rPr lang="en-GB" baseline="0" dirty="0" smtClean="0"/>
              <a:t> consistent in your application</a:t>
            </a:r>
          </a:p>
          <a:p>
            <a:r>
              <a:rPr lang="en-GB" baseline="0" dirty="0" smtClean="0"/>
              <a:t>Signpost further support </a:t>
            </a:r>
            <a:endParaRPr lang="en-GB" dirty="0"/>
          </a:p>
        </p:txBody>
      </p:sp>
      <p:sp>
        <p:nvSpPr>
          <p:cNvPr id="4" name="Slide Number Placeholder 3"/>
          <p:cNvSpPr>
            <a:spLocks noGrp="1"/>
          </p:cNvSpPr>
          <p:nvPr>
            <p:ph type="sldNum" sz="quarter" idx="10"/>
          </p:nvPr>
        </p:nvSpPr>
        <p:spPr/>
        <p:txBody>
          <a:bodyPr/>
          <a:lstStyle/>
          <a:p>
            <a:fld id="{BC00F859-5F2E-4B9C-9C19-C0628046B2D6}" type="slidenum">
              <a:rPr lang="en-GB" smtClean="0"/>
              <a:pPr/>
              <a:t>9</a:t>
            </a:fld>
            <a:endParaRPr lang="en-GB"/>
          </a:p>
        </p:txBody>
      </p:sp>
    </p:spTree>
    <p:extLst>
      <p:ext uri="{BB962C8B-B14F-4D97-AF65-F5344CB8AC3E}">
        <p14:creationId xmlns:p14="http://schemas.microsoft.com/office/powerpoint/2010/main" xmlns="" val="103032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 val="19300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16179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07234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 val="317084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15021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8698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01344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3449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985243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173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33198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08244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407992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28984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059477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 val="215977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626949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213468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802432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781531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913521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614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GB"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89684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86275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519351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32460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47158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 val="2107556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86114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773706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1862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02433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16315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17805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0296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842288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340617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23640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37464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xmlns="" val="1625436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523073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530114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78649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6574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10627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30950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6727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423720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115745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41634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52326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07504" y="0"/>
            <a:ext cx="3888432" cy="5990338"/>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a:solidFill>
                  <a:srgbClr val="7030A0"/>
                </a:solidFill>
                <a:latin typeface="Arial Rounded MT Bold" panose="020F0704030504030204" pitchFamily="34" charset="0"/>
              </a:defRPr>
            </a:lvl1pPr>
          </a:lstStyle>
          <a:p>
            <a:pPr>
              <a:defRPr/>
            </a:pPr>
            <a:r>
              <a:rPr lang="en-GB" altLang="en-US" sz="5400" b="1" dirty="0" smtClean="0">
                <a:solidFill>
                  <a:srgbClr val="90559D"/>
                </a:solidFill>
              </a:rPr>
              <a:t>Title</a:t>
            </a:r>
            <a:br>
              <a:rPr lang="en-GB" altLang="en-US" sz="5400" b="1" dirty="0" smtClean="0">
                <a:solidFill>
                  <a:srgbClr val="90559D"/>
                </a:solidFill>
              </a:rPr>
            </a:br>
            <a:r>
              <a:rPr lang="en-GB" altLang="en-US" sz="5400" b="1" dirty="0" smtClean="0">
                <a:solidFill>
                  <a:srgbClr val="90559D"/>
                </a:solidFill>
              </a:rPr>
              <a:t/>
            </a:r>
            <a:br>
              <a:rPr lang="en-GB" altLang="en-US" sz="5400" b="1" dirty="0" smtClean="0">
                <a:solidFill>
                  <a:srgbClr val="90559D"/>
                </a:solidFill>
              </a:rPr>
            </a:br>
            <a:r>
              <a:rPr lang="en-GB" altLang="en-US" sz="4000" b="1" dirty="0" smtClean="0">
                <a:solidFill>
                  <a:schemeClr val="tx1"/>
                </a:solidFill>
              </a:rPr>
              <a:t>Dr Pooky Knightsmith</a:t>
            </a:r>
            <a:endParaRPr lang="en-GB" altLang="en-US" sz="5400" b="1" dirty="0">
              <a:solidFill>
                <a:srgbClr val="90559D"/>
              </a:solidFill>
            </a:endParaRPr>
          </a:p>
        </p:txBody>
      </p:sp>
      <p:sp>
        <p:nvSpPr>
          <p:cNvPr id="12" name="Picture Placeholder 11"/>
          <p:cNvSpPr>
            <a:spLocks noGrp="1"/>
          </p:cNvSpPr>
          <p:nvPr>
            <p:ph type="pic" sz="quarter" idx="10"/>
          </p:nvPr>
        </p:nvSpPr>
        <p:spPr>
          <a:xfrm>
            <a:off x="4139953" y="116634"/>
            <a:ext cx="4824536" cy="5873705"/>
          </a:xfrm>
          <a:ln>
            <a:solidFill>
              <a:srgbClr val="7030A0"/>
            </a:solidFill>
          </a:ln>
        </p:spPr>
        <p:style>
          <a:lnRef idx="2">
            <a:schemeClr val="accent4"/>
          </a:lnRef>
          <a:fillRef idx="1">
            <a:schemeClr val="lt1"/>
          </a:fillRef>
          <a:effectRef idx="0">
            <a:schemeClr val="accent4"/>
          </a:effectRef>
          <a:fontRef idx="none"/>
        </p:style>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xmlns="" val="74589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atin typeface="Arial Rounded MT Bold" panose="020F0704030504030204" pitchFamily="34" charset="0"/>
              </a:defRPr>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2"/>
            <a:ext cx="4042792" cy="3887763"/>
          </a:xfrm>
          <a:solidFill>
            <a:srgbClr val="7030A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643439" y="1628775"/>
            <a:ext cx="4043362" cy="3887788"/>
          </a:xfrm>
          <a:ln w="38100">
            <a:solidFill>
              <a:srgbClr val="7030A0"/>
            </a:solidFill>
          </a:ln>
        </p:spPr>
        <p:txBody>
          <a:bodyPr/>
          <a:lstStyle/>
          <a:p>
            <a:r>
              <a:rPr lang="en-US" smtClean="0"/>
              <a:t>Click icon to add picture</a:t>
            </a:r>
            <a:endParaRPr lang="en-GB"/>
          </a:p>
        </p:txBody>
      </p:sp>
    </p:spTree>
    <p:extLst>
      <p:ext uri="{BB962C8B-B14F-4D97-AF65-F5344CB8AC3E}">
        <p14:creationId xmlns:p14="http://schemas.microsoft.com/office/powerpoint/2010/main" xmlns="" val="3987886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644009" y="1628802"/>
            <a:ext cx="4042792" cy="3887763"/>
          </a:xfrm>
          <a:solidFill>
            <a:srgbClr val="7030A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57200" y="1628800"/>
            <a:ext cx="4043362" cy="3887788"/>
          </a:xfrm>
          <a:ln w="38100">
            <a:solidFill>
              <a:srgbClr val="7030A0"/>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622536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0"/>
            <a:ext cx="8229600" cy="4248472"/>
          </a:xfrm>
          <a:solidFill>
            <a:srgbClr val="7030A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93854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211212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atin typeface="Arial Rounded MT Bold" panose="020F0704030504030204" pitchFamily="34" charset="0"/>
              </a:defRPr>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2"/>
            <a:ext cx="4042792" cy="3887763"/>
          </a:xfrm>
          <a:solidFill>
            <a:srgbClr val="00B0F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643439" y="1628775"/>
            <a:ext cx="4043362" cy="3887788"/>
          </a:xfrm>
          <a:ln w="38100">
            <a:solidFill>
              <a:srgbClr val="00B0F0"/>
            </a:solidFill>
          </a:ln>
        </p:spPr>
        <p:txBody>
          <a:bodyPr/>
          <a:lstStyle/>
          <a:p>
            <a:r>
              <a:rPr lang="en-US" smtClean="0"/>
              <a:t>Click icon to add picture</a:t>
            </a:r>
            <a:endParaRPr lang="en-GB"/>
          </a:p>
        </p:txBody>
      </p:sp>
    </p:spTree>
    <p:extLst>
      <p:ext uri="{BB962C8B-B14F-4D97-AF65-F5344CB8AC3E}">
        <p14:creationId xmlns:p14="http://schemas.microsoft.com/office/powerpoint/2010/main" xmlns="" val="3446561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644009" y="1628802"/>
            <a:ext cx="4042792" cy="3887763"/>
          </a:xfrm>
          <a:solidFill>
            <a:srgbClr val="00B0F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57200" y="1628800"/>
            <a:ext cx="4043362" cy="3887788"/>
          </a:xfrm>
          <a:ln w="38100">
            <a:solidFill>
              <a:srgbClr val="00B0F0"/>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3047288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0"/>
            <a:ext cx="8229600" cy="4392488"/>
          </a:xfrm>
          <a:solidFill>
            <a:srgbClr val="00B0F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990312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atin typeface="Arial Rounded MT Bold" panose="020F0704030504030204" pitchFamily="34" charset="0"/>
              </a:defRPr>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2"/>
            <a:ext cx="4042792" cy="3887763"/>
          </a:xfrm>
          <a:solidFill>
            <a:srgbClr val="92D05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643439" y="1628775"/>
            <a:ext cx="4043362" cy="3887788"/>
          </a:xfrm>
          <a:ln w="38100">
            <a:solidFill>
              <a:srgbClr val="92D050"/>
            </a:solidFill>
          </a:ln>
        </p:spPr>
        <p:txBody>
          <a:bodyPr/>
          <a:lstStyle/>
          <a:p>
            <a:r>
              <a:rPr lang="en-US" smtClean="0"/>
              <a:t>Click icon to add picture</a:t>
            </a:r>
            <a:endParaRPr lang="en-GB"/>
          </a:p>
        </p:txBody>
      </p:sp>
    </p:spTree>
    <p:extLst>
      <p:ext uri="{BB962C8B-B14F-4D97-AF65-F5344CB8AC3E}">
        <p14:creationId xmlns:p14="http://schemas.microsoft.com/office/powerpoint/2010/main" xmlns="" val="3419468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644009" y="1628802"/>
            <a:ext cx="4042792" cy="3887763"/>
          </a:xfrm>
          <a:solidFill>
            <a:srgbClr val="92D05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57200" y="1628800"/>
            <a:ext cx="4043362" cy="3887788"/>
          </a:xfrm>
          <a:ln w="38100">
            <a:solidFill>
              <a:srgbClr val="92D050"/>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1817626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0"/>
            <a:ext cx="8229600" cy="4392488"/>
          </a:xfrm>
          <a:solidFill>
            <a:srgbClr val="92D05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352644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atin typeface="Arial Rounded MT Bold" panose="020F0704030504030204" pitchFamily="34" charset="0"/>
              </a:defRPr>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2"/>
            <a:ext cx="4042792" cy="3887763"/>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643439" y="1628775"/>
            <a:ext cx="4043362" cy="3887788"/>
          </a:xfrm>
          <a:ln w="38100">
            <a:solidFill>
              <a:schemeClr val="accent1"/>
            </a:solidFill>
          </a:ln>
        </p:spPr>
        <p:txBody>
          <a:bodyPr/>
          <a:lstStyle/>
          <a:p>
            <a:r>
              <a:rPr lang="en-US" smtClean="0"/>
              <a:t>Click icon to add picture</a:t>
            </a:r>
            <a:endParaRPr lang="en-GB"/>
          </a:p>
        </p:txBody>
      </p:sp>
    </p:spTree>
    <p:extLst>
      <p:ext uri="{BB962C8B-B14F-4D97-AF65-F5344CB8AC3E}">
        <p14:creationId xmlns:p14="http://schemas.microsoft.com/office/powerpoint/2010/main" xmlns="" val="1643761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solidFill>
                  <a:schemeClr val="accent1"/>
                </a:solidFill>
              </a:defRPr>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644009" y="1628802"/>
            <a:ext cx="4042792" cy="3887763"/>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1"/>
          </p:nvPr>
        </p:nvSpPr>
        <p:spPr>
          <a:xfrm>
            <a:off x="457200" y="1628800"/>
            <a:ext cx="4043362" cy="3887788"/>
          </a:xfrm>
          <a:ln w="38100">
            <a:solidFill>
              <a:schemeClr val="accent1"/>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28930584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4" name="Text Placeholder 3"/>
          <p:cNvSpPr>
            <a:spLocks noGrp="1"/>
          </p:cNvSpPr>
          <p:nvPr>
            <p:ph type="body" sz="quarter" idx="10"/>
          </p:nvPr>
        </p:nvSpPr>
        <p:spPr>
          <a:xfrm>
            <a:off x="457200" y="1628800"/>
            <a:ext cx="8229600" cy="4392488"/>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184187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7" name="Picture Placeholder 6"/>
          <p:cNvSpPr>
            <a:spLocks noGrp="1"/>
          </p:cNvSpPr>
          <p:nvPr>
            <p:ph type="pic" sz="quarter" idx="11"/>
          </p:nvPr>
        </p:nvSpPr>
        <p:spPr>
          <a:xfrm>
            <a:off x="457200" y="1628800"/>
            <a:ext cx="8229600" cy="3887788"/>
          </a:xfrm>
          <a:ln w="38100">
            <a:solidFill>
              <a:srgbClr val="7030A0"/>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xmlns="" val="289662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1437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pPr>
              <a:defRPr/>
            </a:pPr>
            <a:r>
              <a:rPr lang="en-GB" altLang="en-US" sz="5400" b="1" dirty="0" smtClean="0">
                <a:solidFill>
                  <a:srgbClr val="90559D"/>
                </a:solidFill>
              </a:rPr>
              <a:t>Title</a:t>
            </a:r>
            <a:endParaRPr lang="en-GB" altLang="en-US" sz="5400" b="1" dirty="0">
              <a:solidFill>
                <a:srgbClr val="90559D"/>
              </a:solidFill>
            </a:endParaRPr>
          </a:p>
        </p:txBody>
      </p:sp>
      <p:sp>
        <p:nvSpPr>
          <p:cNvPr id="7" name="Picture Placeholder 6"/>
          <p:cNvSpPr>
            <a:spLocks noGrp="1"/>
          </p:cNvSpPr>
          <p:nvPr>
            <p:ph type="pic" sz="quarter" idx="11"/>
          </p:nvPr>
        </p:nvSpPr>
        <p:spPr>
          <a:xfrm>
            <a:off x="457201" y="1628800"/>
            <a:ext cx="3322712" cy="3744416"/>
          </a:xfrm>
          <a:ln w="38100">
            <a:solidFill>
              <a:srgbClr val="7030A0"/>
            </a:solidFill>
          </a:ln>
        </p:spPr>
        <p:txBody>
          <a:bodyPr/>
          <a:lstStyle/>
          <a:p>
            <a:r>
              <a:rPr lang="en-US" smtClean="0"/>
              <a:t>Click icon to add picture</a:t>
            </a:r>
            <a:endParaRPr lang="en-GB" dirty="0"/>
          </a:p>
        </p:txBody>
      </p:sp>
      <p:sp>
        <p:nvSpPr>
          <p:cNvPr id="5" name="Picture Placeholder 6"/>
          <p:cNvSpPr>
            <a:spLocks noGrp="1"/>
          </p:cNvSpPr>
          <p:nvPr>
            <p:ph type="pic" sz="quarter" idx="12"/>
          </p:nvPr>
        </p:nvSpPr>
        <p:spPr>
          <a:xfrm>
            <a:off x="5364088" y="1628800"/>
            <a:ext cx="3322712" cy="3744416"/>
          </a:xfrm>
          <a:ln w="38100">
            <a:solidFill>
              <a:srgbClr val="7030A0"/>
            </a:solidFill>
          </a:ln>
        </p:spPr>
        <p:txBody>
          <a:bodyPr/>
          <a:lstStyle/>
          <a:p>
            <a:r>
              <a:rPr lang="en-US" smtClean="0"/>
              <a:t>Click icon to add picture</a:t>
            </a:r>
            <a:endParaRPr lang="en-GB" dirty="0"/>
          </a:p>
        </p:txBody>
      </p:sp>
      <p:sp>
        <p:nvSpPr>
          <p:cNvPr id="3" name="Right Arrow 2"/>
          <p:cNvSpPr/>
          <p:nvPr userDrawn="1"/>
        </p:nvSpPr>
        <p:spPr>
          <a:xfrm>
            <a:off x="3959933" y="2996952"/>
            <a:ext cx="1224136" cy="79208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Rounded MT Bold" panose="020F0704030504030204" pitchFamily="34" charset="0"/>
            </a:endParaRPr>
          </a:p>
        </p:txBody>
      </p:sp>
    </p:spTree>
    <p:extLst>
      <p:ext uri="{BB962C8B-B14F-4D97-AF65-F5344CB8AC3E}">
        <p14:creationId xmlns:p14="http://schemas.microsoft.com/office/powerpoint/2010/main" xmlns="" val="2779236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24610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061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08891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atin typeface="Arial Rounded MT Bold" panose="020F0704030504030204" pitchFamily="34" charset="0"/>
              </a:defRPr>
            </a:lvl1pPr>
          </a:lstStyle>
          <a:p>
            <a:pPr>
              <a:defRPr/>
            </a:pPr>
            <a:fld id="{6BF48698-07AB-4708-83D3-E530CA69F251}" type="datetimeFigureOut">
              <a:rPr lang="en-GB" smtClean="0"/>
              <a:pPr>
                <a:defRPr/>
              </a:pPr>
              <a:t>27/10/2014</a:t>
            </a:fld>
            <a:endParaRPr lang="en-GB" dirty="0"/>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atin typeface="Arial Rounded MT Bold" panose="020F0704030504030204" pitchFamily="34" charset="0"/>
              </a:defRPr>
            </a:lvl1pPr>
          </a:lstStyle>
          <a:p>
            <a:pPr>
              <a:defRPr/>
            </a:pPr>
            <a:endParaRPr lang="en-GB" dirty="0"/>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Rounded MT Bold" panose="020F0704030504030204" pitchFamily="34" charset="0"/>
              </a:defRPr>
            </a:lvl1pPr>
          </a:lstStyle>
          <a:p>
            <a:pPr>
              <a:defRPr/>
            </a:pPr>
            <a:fld id="{39A154F9-4661-4BA0-A65D-D36AAD122D07}" type="slidenum">
              <a:rPr lang="en-GB" altLang="en-US" smtClean="0"/>
              <a:pPr>
                <a:defRPr/>
              </a:pPr>
              <a:t>‹#›</a:t>
            </a:fld>
            <a:endParaRPr lang="en-GB" altLang="en-US" dirty="0"/>
          </a:p>
        </p:txBody>
      </p:sp>
    </p:spTree>
    <p:extLst>
      <p:ext uri="{BB962C8B-B14F-4D97-AF65-F5344CB8AC3E}">
        <p14:creationId xmlns:p14="http://schemas.microsoft.com/office/powerpoint/2010/main" xmlns="" val="3163894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837793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19547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Tree>
    <p:extLst>
      <p:ext uri="{BB962C8B-B14F-4D97-AF65-F5344CB8AC3E}">
        <p14:creationId xmlns:p14="http://schemas.microsoft.com/office/powerpoint/2010/main" xmlns="" val="41420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86530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16600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 Target="../slides/slid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 Target="../slides/slide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 Target="../slides/slid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a:solidFill>
            <a:schemeClr val="accent2"/>
          </a:solidFill>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p:nvPr userDrawn="1"/>
        </p:nvSpPr>
        <p:spPr>
          <a:xfrm>
            <a:off x="0" y="6309321"/>
            <a:ext cx="9144000" cy="432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5" name="Action Button: Home 4">
            <a:hlinkClick r:id="rId13" action="ppaction://hlinksldjump" highlightClick="1"/>
          </p:cNvPr>
          <p:cNvSpPr/>
          <p:nvPr userDrawn="1"/>
        </p:nvSpPr>
        <p:spPr>
          <a:xfrm>
            <a:off x="81788" y="6381699"/>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Return 5">
            <a:hlinkClick r:id="" action="ppaction://hlinkshowjump?jump=lastslideviewed" highlightClick="1"/>
          </p:cNvPr>
          <p:cNvSpPr/>
          <p:nvPr userDrawn="1"/>
        </p:nvSpPr>
        <p:spPr>
          <a:xfrm>
            <a:off x="461952" y="6381699"/>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8553271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914400" rtl="0" eaLnBrk="1" latinLnBrk="0" hangingPunct="1">
        <a:lnSpc>
          <a:spcPct val="90000"/>
        </a:lnSpc>
        <a:spcBef>
          <a:spcPct val="0"/>
        </a:spcBef>
        <a:buNone/>
        <a:defRPr sz="4400" kern="1200">
          <a:solidFill>
            <a:schemeClr val="accent2"/>
          </a:solidFill>
          <a:latin typeface="Arial Rounded MT Bold" panose="020F07040305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Rounded MT Bold" panose="020F07040305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Rounded MT Bold" panose="020F07040305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a:solidFill>
            <a:schemeClr val="accent1"/>
          </a:solidFill>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6309321"/>
            <a:ext cx="9144000" cy="432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5" name="Action Button: Home 4">
            <a:hlinkClick r:id="rId13" action="ppaction://hlinksldjump" highlightClick="1"/>
          </p:cNvPr>
          <p:cNvSpPr/>
          <p:nvPr userDrawn="1"/>
        </p:nvSpPr>
        <p:spPr>
          <a:xfrm>
            <a:off x="107504" y="6381700"/>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Return 5">
            <a:hlinkClick r:id="" action="ppaction://hlinkshowjump?jump=lastslideviewed" highlightClick="1"/>
          </p:cNvPr>
          <p:cNvSpPr/>
          <p:nvPr userDrawn="1"/>
        </p:nvSpPr>
        <p:spPr>
          <a:xfrm>
            <a:off x="461952" y="6381699"/>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51838325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lnSpc>
          <a:spcPct val="90000"/>
        </a:lnSpc>
        <a:spcBef>
          <a:spcPct val="0"/>
        </a:spcBef>
        <a:buNone/>
        <a:defRPr sz="4400" kern="1200">
          <a:solidFill>
            <a:schemeClr val="accent1"/>
          </a:solidFill>
          <a:latin typeface="Arial Rounded MT Bold" panose="020F07040305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Rounded MT Bold" panose="020F07040305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Rounded MT Bold" panose="020F07040305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a:solidFill>
            <a:schemeClr val="accent5"/>
          </a:solidFill>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6309321"/>
            <a:ext cx="9144000" cy="4327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5" name="Action Button: Home 4">
            <a:hlinkClick r:id="rId13" action="ppaction://hlinksldjump" highlightClick="1"/>
          </p:cNvPr>
          <p:cNvSpPr/>
          <p:nvPr userDrawn="1"/>
        </p:nvSpPr>
        <p:spPr>
          <a:xfrm>
            <a:off x="107504" y="6381700"/>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Return 5">
            <a:hlinkClick r:id="" action="ppaction://hlinkshowjump?jump=lastslideviewed" highlightClick="1"/>
          </p:cNvPr>
          <p:cNvSpPr/>
          <p:nvPr userDrawn="1"/>
        </p:nvSpPr>
        <p:spPr>
          <a:xfrm>
            <a:off x="513384" y="6392693"/>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241034714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lnSpc>
          <a:spcPct val="90000"/>
        </a:lnSpc>
        <a:spcBef>
          <a:spcPct val="0"/>
        </a:spcBef>
        <a:buNone/>
        <a:defRPr sz="4400" kern="1200">
          <a:solidFill>
            <a:schemeClr val="accent5"/>
          </a:solidFill>
          <a:latin typeface="Arial Rounded MT Bold" panose="020F07040305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Rounded MT Bold" panose="020F07040305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Rounded MT Bold" panose="020F07040305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a:solidFill>
            <a:schemeClr val="accent6"/>
          </a:solidFill>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6309319"/>
            <a:ext cx="9144000" cy="4327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5" name="Action Button: Home 4">
            <a:hlinkClick r:id="rId13" action="ppaction://hlinksldjump" highlightClick="1"/>
          </p:cNvPr>
          <p:cNvSpPr/>
          <p:nvPr userDrawn="1"/>
        </p:nvSpPr>
        <p:spPr>
          <a:xfrm>
            <a:off x="107504" y="6381698"/>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Return 5">
            <a:hlinkClick r:id="" action="ppaction://hlinkshowjump?jump=lastslideviewed" highlightClick="1"/>
          </p:cNvPr>
          <p:cNvSpPr/>
          <p:nvPr userDrawn="1"/>
        </p:nvSpPr>
        <p:spPr>
          <a:xfrm>
            <a:off x="513384" y="6381698"/>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17361348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914400" rtl="0" eaLnBrk="1" latinLnBrk="0" hangingPunct="1">
        <a:lnSpc>
          <a:spcPct val="90000"/>
        </a:lnSpc>
        <a:spcBef>
          <a:spcPct val="0"/>
        </a:spcBef>
        <a:buNone/>
        <a:defRPr sz="4400" kern="1200">
          <a:solidFill>
            <a:schemeClr val="accent6"/>
          </a:solidFill>
          <a:latin typeface="Arial Rounded MT Bold" panose="020F07040305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Rounded MT Bold" panose="020F07040305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Rounded MT Bold" panose="020F07040305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267671"/>
          </a:xfrm>
          <a:prstGeom prst="rect">
            <a:avLst/>
          </a:prstGeom>
          <a:solidFill>
            <a:schemeClr val="accent3"/>
          </a:solidFill>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6309321"/>
            <a:ext cx="9144000" cy="4327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5" name="Action Button: Home 4">
            <a:hlinkClick r:id="rId13" action="ppaction://hlinksldjump" highlightClick="1"/>
          </p:cNvPr>
          <p:cNvSpPr/>
          <p:nvPr userDrawn="1"/>
        </p:nvSpPr>
        <p:spPr>
          <a:xfrm>
            <a:off x="81788" y="6381699"/>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Return 5">
            <a:hlinkClick r:id="" action="ppaction://hlinkshowjump?jump=lastslideviewed" highlightClick="1"/>
          </p:cNvPr>
          <p:cNvSpPr/>
          <p:nvPr userDrawn="1"/>
        </p:nvSpPr>
        <p:spPr>
          <a:xfrm>
            <a:off x="461952" y="6381699"/>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19830910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lnSpc>
          <a:spcPct val="90000"/>
        </a:lnSpc>
        <a:spcBef>
          <a:spcPct val="0"/>
        </a:spcBef>
        <a:buNone/>
        <a:defRPr sz="4400" kern="1200">
          <a:solidFill>
            <a:schemeClr val="accent3"/>
          </a:solidFill>
          <a:latin typeface="Arial Rounded MT Bold" panose="020F07040305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Rounded MT Bold" panose="020F07040305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Rounded MT Bold" panose="020F07040305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z="5400" b="1" dirty="0" smtClean="0">
                <a:solidFill>
                  <a:srgbClr val="90559D"/>
                </a:solidFill>
              </a:rPr>
              <a:t>Title</a:t>
            </a:r>
            <a:endParaRPr lang="en-GB" altLang="en-US" dirty="0" smtClean="0"/>
          </a:p>
        </p:txBody>
      </p:sp>
      <p:sp>
        <p:nvSpPr>
          <p:cNvPr id="1027" name="Text Placeholder 2"/>
          <p:cNvSpPr>
            <a:spLocks noGrp="1"/>
          </p:cNvSpPr>
          <p:nvPr>
            <p:ph type="body" idx="1"/>
          </p:nvPr>
        </p:nvSpPr>
        <p:spPr bwMode="auto">
          <a:xfrm>
            <a:off x="457200" y="1600200"/>
            <a:ext cx="8229600" cy="398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7" name="Rectangle 6"/>
          <p:cNvSpPr/>
          <p:nvPr/>
        </p:nvSpPr>
        <p:spPr>
          <a:xfrm>
            <a:off x="0" y="6309321"/>
            <a:ext cx="9144000" cy="4327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600" baseline="0" dirty="0" smtClean="0">
                <a:latin typeface="Arial Rounded MT Bold" panose="020F0704030504030204" pitchFamily="34" charset="0"/>
              </a:rPr>
              <a:t>                     @PookyH             </a:t>
            </a:r>
            <a:r>
              <a:rPr lang="en-GB" sz="2400" b="1" dirty="0" smtClean="0">
                <a:latin typeface="Arial Rounded MT Bold" panose="020F0704030504030204" pitchFamily="34" charset="0"/>
              </a:rPr>
              <a:t>www.inourhands.com</a:t>
            </a:r>
            <a:r>
              <a:rPr lang="en-GB" sz="1600" baseline="0" dirty="0" smtClean="0">
                <a:latin typeface="Arial Rounded MT Bold" panose="020F0704030504030204" pitchFamily="34" charset="0"/>
              </a:rPr>
              <a:t>            pooky@inourhands.com   </a:t>
            </a:r>
            <a:endParaRPr lang="en-GB" sz="1600" dirty="0">
              <a:latin typeface="Arial Rounded MT Bold" panose="020F0704030504030204" pitchFamily="34" charset="0"/>
            </a:endParaRPr>
          </a:p>
        </p:txBody>
      </p:sp>
      <p:sp>
        <p:nvSpPr>
          <p:cNvPr id="3" name="Action Button: Home 2">
            <a:hlinkClick r:id="rId23" action="ppaction://hlinksldjump" highlightClick="1"/>
          </p:cNvPr>
          <p:cNvSpPr/>
          <p:nvPr userDrawn="1"/>
        </p:nvSpPr>
        <p:spPr>
          <a:xfrm>
            <a:off x="107504" y="6381700"/>
            <a:ext cx="298376" cy="288033"/>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Action Button: Return 3">
            <a:hlinkClick r:id="" action="ppaction://hlinkshowjump?jump=lastslideviewed" highlightClick="1"/>
          </p:cNvPr>
          <p:cNvSpPr/>
          <p:nvPr userDrawn="1"/>
        </p:nvSpPr>
        <p:spPr>
          <a:xfrm>
            <a:off x="479895" y="6381699"/>
            <a:ext cx="333396" cy="288033"/>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10" r:id="rId1"/>
    <p:sldLayoutId id="2147483725" r:id="rId2"/>
    <p:sldLayoutId id="2147483737" r:id="rId3"/>
    <p:sldLayoutId id="2147483738" r:id="rId4"/>
    <p:sldLayoutId id="2147483730" r:id="rId5"/>
    <p:sldLayoutId id="2147483727" r:id="rId6"/>
    <p:sldLayoutId id="2147483726" r:id="rId7"/>
    <p:sldLayoutId id="2147483731" r:id="rId8"/>
    <p:sldLayoutId id="2147483732" r:id="rId9"/>
    <p:sldLayoutId id="2147483733" r:id="rId10"/>
    <p:sldLayoutId id="2147483734" r:id="rId11"/>
    <p:sldLayoutId id="2147483735" r:id="rId12"/>
    <p:sldLayoutId id="2147483736" r:id="rId13"/>
    <p:sldLayoutId id="2147483728" r:id="rId14"/>
    <p:sldLayoutId id="2147483729" r:id="rId15"/>
    <p:sldLayoutId id="2147483716" r:id="rId16"/>
    <p:sldLayoutId id="2147483718" r:id="rId17"/>
    <p:sldLayoutId id="2147483719" r:id="rId18"/>
    <p:sldLayoutId id="2147483720" r:id="rId19"/>
    <p:sldLayoutId id="2147483721" r:id="rId20"/>
    <p:sldLayoutId id="2147483722" r:id="rId21"/>
  </p:sldLayoutIdLst>
  <p:txStyles>
    <p:titleStyle>
      <a:lvl1pPr algn="ctr" rtl="0" eaLnBrk="1" fontAlgn="base" hangingPunct="1">
        <a:spcBef>
          <a:spcPct val="0"/>
        </a:spcBef>
        <a:spcAft>
          <a:spcPct val="0"/>
        </a:spcAft>
        <a:defRPr sz="4400" kern="1200">
          <a:solidFill>
            <a:srgbClr val="7030A0"/>
          </a:solidFill>
          <a:latin typeface="Arial Rounded MT Bold" panose="020F0704030504030204" pitchFamily="34" charset="0"/>
          <a:ea typeface="+mj-ea"/>
          <a:cs typeface="+mj-cs"/>
        </a:defRPr>
      </a:lvl1pPr>
      <a:lvl2pPr algn="ctr" rtl="0" eaLnBrk="1" fontAlgn="base" hangingPunct="1">
        <a:spcBef>
          <a:spcPct val="0"/>
        </a:spcBef>
        <a:spcAft>
          <a:spcPct val="0"/>
        </a:spcAft>
        <a:defRPr sz="4400">
          <a:solidFill>
            <a:srgbClr val="8E569D"/>
          </a:solidFill>
          <a:latin typeface="Calibri" pitchFamily="34" charset="0"/>
        </a:defRPr>
      </a:lvl2pPr>
      <a:lvl3pPr algn="ctr" rtl="0" eaLnBrk="1" fontAlgn="base" hangingPunct="1">
        <a:spcBef>
          <a:spcPct val="0"/>
        </a:spcBef>
        <a:spcAft>
          <a:spcPct val="0"/>
        </a:spcAft>
        <a:defRPr sz="4400">
          <a:solidFill>
            <a:srgbClr val="8E569D"/>
          </a:solidFill>
          <a:latin typeface="Calibri" pitchFamily="34" charset="0"/>
        </a:defRPr>
      </a:lvl3pPr>
      <a:lvl4pPr algn="ctr" rtl="0" eaLnBrk="1" fontAlgn="base" hangingPunct="1">
        <a:spcBef>
          <a:spcPct val="0"/>
        </a:spcBef>
        <a:spcAft>
          <a:spcPct val="0"/>
        </a:spcAft>
        <a:defRPr sz="4400">
          <a:solidFill>
            <a:srgbClr val="8E569D"/>
          </a:solidFill>
          <a:latin typeface="Calibri" pitchFamily="34" charset="0"/>
        </a:defRPr>
      </a:lvl4pPr>
      <a:lvl5pPr algn="ctr" rtl="0" eaLnBrk="1" fontAlgn="base" hangingPunct="1">
        <a:spcBef>
          <a:spcPct val="0"/>
        </a:spcBef>
        <a:spcAft>
          <a:spcPct val="0"/>
        </a:spcAft>
        <a:defRPr sz="4400">
          <a:solidFill>
            <a:srgbClr val="8E569D"/>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ctr" rtl="0" eaLnBrk="1" fontAlgn="base" hangingPunct="1">
        <a:spcBef>
          <a:spcPct val="20000"/>
        </a:spcBef>
        <a:spcAft>
          <a:spcPct val="0"/>
        </a:spcAft>
        <a:buFont typeface="Arial" panose="020B0604020202020204" pitchFamily="34" charset="0"/>
        <a:buNone/>
        <a:defRPr sz="3200" kern="1200">
          <a:solidFill>
            <a:schemeClr val="tx1"/>
          </a:solidFill>
          <a:latin typeface="Arial Rounded MT Bold" panose="020F0704030504030204" pitchFamily="34" charset="0"/>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rgbClr val="8E569D"/>
          </a:solidFill>
          <a:latin typeface="Arial Rounded MT Bold" panose="020F0704030504030204" pitchFamily="34" charset="0"/>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solidFill>
          <a:latin typeface="Arial Rounded MT Bold" panose="020F0704030504030204" pitchFamily="34" charset="0"/>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rgbClr val="8E569D"/>
          </a:solidFill>
          <a:latin typeface="Arial Rounded MT Bold" panose="020F0704030504030204" pitchFamily="34" charset="0"/>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59.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800" dirty="0" smtClean="0"/>
              <a:t>Mental Health Teaching Checklist</a:t>
            </a:r>
            <a:r>
              <a:rPr lang="en-GB" dirty="0" smtClean="0"/>
              <a:t/>
            </a:r>
            <a:br>
              <a:rPr lang="en-GB" dirty="0" smtClean="0"/>
            </a:br>
            <a:r>
              <a:rPr lang="en-GB" dirty="0"/>
              <a:t/>
            </a:r>
            <a:br>
              <a:rPr lang="en-GB" dirty="0"/>
            </a:br>
            <a:r>
              <a:rPr lang="en-GB" dirty="0" smtClean="0"/>
              <a:t/>
            </a:r>
            <a:br>
              <a:rPr lang="en-GB" dirty="0" smtClean="0"/>
            </a:br>
            <a:r>
              <a:rPr lang="en-GB" sz="3600" dirty="0" smtClean="0">
                <a:solidFill>
                  <a:schemeClr val="tx1"/>
                </a:solidFill>
              </a:rPr>
              <a:t>Dr Pooky Knightsmith</a:t>
            </a:r>
            <a:endParaRPr lang="en-GB" sz="3600" dirty="0">
              <a:solidFill>
                <a:schemeClr val="tx1"/>
              </a:solidFill>
            </a:endParaRPr>
          </a:p>
        </p:txBody>
      </p:sp>
      <p:pic>
        <p:nvPicPr>
          <p:cNvPr id="2" name="Picture Placeholder 1"/>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19199" r="19199"/>
          <a:stretch>
            <a:fillRect/>
          </a:stretch>
        </p:blipFill>
        <p:spPr>
          <a:xfrm>
            <a:off x="4139953" y="332656"/>
            <a:ext cx="4824536" cy="5657683"/>
          </a:xfrm>
        </p:spPr>
      </p:pic>
    </p:spTree>
    <p:extLst>
      <p:ext uri="{BB962C8B-B14F-4D97-AF65-F5344CB8AC3E}">
        <p14:creationId xmlns:p14="http://schemas.microsoft.com/office/powerpoint/2010/main" xmlns="" val="273184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Consider likely questions / misconceptions</a:t>
            </a:r>
            <a:endParaRPr lang="en-GB" dirty="0"/>
          </a:p>
        </p:txBody>
      </p:sp>
      <p:sp>
        <p:nvSpPr>
          <p:cNvPr id="6" name="Content Placeholder 5"/>
          <p:cNvSpPr>
            <a:spLocks noGrp="1"/>
          </p:cNvSpPr>
          <p:nvPr>
            <p:ph sz="half" idx="1"/>
          </p:nvPr>
        </p:nvSpPr>
        <p:spPr/>
        <p:txBody>
          <a:bodyPr>
            <a:noAutofit/>
          </a:bodyPr>
          <a:lstStyle/>
          <a:p>
            <a:pPr algn="l"/>
            <a:r>
              <a:rPr lang="en-GB" sz="2100" dirty="0" smtClean="0"/>
              <a:t>You’ll feel more confident leading a lesson on a difficult topic if you’ve prepared yourself for the different scenarios that might arise and the questions you may face. You can do this both by reading around the topic and by thinking about misconceptions you have heard in the playground, staffroom or the media recently.</a:t>
            </a:r>
            <a:endParaRPr lang="en-GB" sz="2100" dirty="0"/>
          </a:p>
        </p:txBody>
      </p:sp>
      <p:sp>
        <p:nvSpPr>
          <p:cNvPr id="7" name="Content Placeholder 6"/>
          <p:cNvSpPr>
            <a:spLocks noGrp="1"/>
          </p:cNvSpPr>
          <p:nvPr>
            <p:ph sz="half" idx="2"/>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a:bodyPr>
          <a:lstStyle/>
          <a:p>
            <a:endParaRPr lang="en-GB" dirty="0"/>
          </a:p>
          <a:p>
            <a:endParaRPr lang="en-GB" dirty="0"/>
          </a:p>
        </p:txBody>
      </p:sp>
    </p:spTree>
    <p:extLst>
      <p:ext uri="{BB962C8B-B14F-4D97-AF65-F5344CB8AC3E}">
        <p14:creationId xmlns:p14="http://schemas.microsoft.com/office/powerpoint/2010/main" xmlns="" val="515223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Invite questions before and after the lesson</a:t>
            </a:r>
            <a:endParaRPr lang="en-GB" dirty="0"/>
          </a:p>
        </p:txBody>
      </p:sp>
      <p:sp>
        <p:nvSpPr>
          <p:cNvPr id="6" name="Content Placeholder 5"/>
          <p:cNvSpPr>
            <a:spLocks noGrp="1"/>
          </p:cNvSpPr>
          <p:nvPr>
            <p:ph sz="half" idx="1"/>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p>
            <a:endParaRPr lang="en-GB" dirty="0"/>
          </a:p>
          <a:p>
            <a:endParaRPr lang="en-GB" dirty="0"/>
          </a:p>
        </p:txBody>
      </p:sp>
      <p:sp>
        <p:nvSpPr>
          <p:cNvPr id="7" name="Content Placeholder 6"/>
          <p:cNvSpPr>
            <a:spLocks noGrp="1"/>
          </p:cNvSpPr>
          <p:nvPr>
            <p:ph sz="half" idx="2"/>
          </p:nvPr>
        </p:nvSpPr>
        <p:spPr/>
        <p:txBody>
          <a:bodyPr/>
          <a:lstStyle/>
          <a:p>
            <a:pPr algn="l"/>
            <a:r>
              <a:rPr lang="en-GB" dirty="0" smtClean="0"/>
              <a:t>Allow pupils to anonymously submit questions before and after the lesson. This will allow you to prepare answers and will allow pupils to ask questions they feel unable to ‘own’ in front of peers.</a:t>
            </a:r>
            <a:endParaRPr lang="en-GB" dirty="0"/>
          </a:p>
        </p:txBody>
      </p:sp>
    </p:spTree>
    <p:extLst>
      <p:ext uri="{BB962C8B-B14F-4D97-AF65-F5344CB8AC3E}">
        <p14:creationId xmlns:p14="http://schemas.microsoft.com/office/powerpoint/2010/main" xmlns="" val="595117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Signpost support</a:t>
            </a:r>
            <a:endParaRPr lang="en-GB" dirty="0"/>
          </a:p>
        </p:txBody>
      </p:sp>
      <p:sp>
        <p:nvSpPr>
          <p:cNvPr id="5" name="Content Placeholder 4"/>
          <p:cNvSpPr>
            <a:spLocks noGrp="1"/>
          </p:cNvSpPr>
          <p:nvPr>
            <p:ph sz="half" idx="1"/>
          </p:nvPr>
        </p:nvSpPr>
        <p:spPr>
          <a:xfrm>
            <a:off x="4648200" y="1723466"/>
            <a:ext cx="3867150" cy="4351338"/>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lnSpcReduction="10000"/>
          </a:bodyPr>
          <a:lstStyle/>
          <a:p>
            <a:endParaRPr lang="en-GB" dirty="0"/>
          </a:p>
          <a:p>
            <a:endParaRPr lang="en-GB" dirty="0"/>
          </a:p>
        </p:txBody>
      </p:sp>
      <p:sp>
        <p:nvSpPr>
          <p:cNvPr id="6" name="Content Placeholder 5"/>
          <p:cNvSpPr>
            <a:spLocks noGrp="1"/>
          </p:cNvSpPr>
          <p:nvPr>
            <p:ph sz="half" idx="2"/>
          </p:nvPr>
        </p:nvSpPr>
        <p:spPr>
          <a:xfrm>
            <a:off x="593107" y="1717105"/>
            <a:ext cx="3867150" cy="4351338"/>
          </a:xfrm>
        </p:spPr>
        <p:txBody>
          <a:bodyPr>
            <a:normAutofit lnSpcReduction="10000"/>
          </a:bodyPr>
          <a:lstStyle/>
          <a:p>
            <a:pPr algn="l"/>
            <a:r>
              <a:rPr lang="en-GB" dirty="0"/>
              <a:t>Locate sources of school, local and national </a:t>
            </a:r>
            <a:r>
              <a:rPr lang="en-GB" dirty="0" smtClean="0"/>
              <a:t>support.  Highlight these with pupils and explain how they can be accessed.  Be sure also to explain what is likely to happen if a pupil seeks support as this can be a great cause of uncertainty.</a:t>
            </a:r>
            <a:endParaRPr lang="en-GB" dirty="0"/>
          </a:p>
        </p:txBody>
      </p:sp>
    </p:spTree>
    <p:extLst>
      <p:ext uri="{BB962C8B-B14F-4D97-AF65-F5344CB8AC3E}">
        <p14:creationId xmlns:p14="http://schemas.microsoft.com/office/powerpoint/2010/main" xmlns="" val="288992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Inform staff and parents</a:t>
            </a:r>
            <a:endParaRPr lang="en-GB" dirty="0"/>
          </a:p>
        </p:txBody>
      </p:sp>
      <p:sp>
        <p:nvSpPr>
          <p:cNvPr id="6" name="Content Placeholder 5"/>
          <p:cNvSpPr>
            <a:spLocks noGrp="1"/>
          </p:cNvSpPr>
          <p:nvPr>
            <p:ph sz="half" idx="1"/>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fontScale="92500" lnSpcReduction="10000"/>
          </a:bodyPr>
          <a:lstStyle/>
          <a:p>
            <a:endParaRPr lang="en-GB" dirty="0"/>
          </a:p>
          <a:p>
            <a:endParaRPr lang="en-GB" dirty="0"/>
          </a:p>
        </p:txBody>
      </p:sp>
      <p:sp>
        <p:nvSpPr>
          <p:cNvPr id="7" name="Content Placeholder 6"/>
          <p:cNvSpPr>
            <a:spLocks noGrp="1"/>
          </p:cNvSpPr>
          <p:nvPr>
            <p:ph sz="half" idx="2"/>
          </p:nvPr>
        </p:nvSpPr>
        <p:spPr/>
        <p:txBody>
          <a:bodyPr>
            <a:normAutofit fontScale="92500" lnSpcReduction="10000"/>
          </a:bodyPr>
          <a:lstStyle/>
          <a:p>
            <a:pPr algn="l"/>
            <a:r>
              <a:rPr lang="en-GB" dirty="0" smtClean="0"/>
              <a:t>Pupils are far more likely to seek support for their mental health concerns following a lesson on the topic.  Therefore, it’s important that you make staff and parents aware of the fact the topic is being covered and ensure they know how to support appropriately.</a:t>
            </a:r>
            <a:endParaRPr lang="en-GB" dirty="0"/>
          </a:p>
        </p:txBody>
      </p:sp>
    </p:spTree>
    <p:extLst>
      <p:ext uri="{BB962C8B-B14F-4D97-AF65-F5344CB8AC3E}">
        <p14:creationId xmlns:p14="http://schemas.microsoft.com/office/powerpoint/2010/main" xmlns="" val="4259886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First do no harm</a:t>
            </a:r>
            <a:endParaRPr lang="en-GB" dirty="0"/>
          </a:p>
        </p:txBody>
      </p:sp>
      <p:sp>
        <p:nvSpPr>
          <p:cNvPr id="6" name="Content Placeholder 5"/>
          <p:cNvSpPr>
            <a:spLocks noGrp="1"/>
          </p:cNvSpPr>
          <p:nvPr>
            <p:ph sz="half" idx="1"/>
          </p:nvPr>
        </p:nvSpPr>
        <p:spPr/>
        <p:txBody>
          <a:bodyPr>
            <a:noAutofit/>
          </a:bodyPr>
          <a:lstStyle/>
          <a:p>
            <a:pPr algn="l"/>
            <a:r>
              <a:rPr lang="en-GB" dirty="0" smtClean="0"/>
              <a:t>When you think your lesson is ready, review it with critical eyes and share it with a trusted colleague and make sure you are confident that you can teach the topic confidently and safely.</a:t>
            </a:r>
          </a:p>
        </p:txBody>
      </p:sp>
      <p:sp>
        <p:nvSpPr>
          <p:cNvPr id="7" name="Content Placeholder 6"/>
          <p:cNvSpPr>
            <a:spLocks noGrp="1"/>
          </p:cNvSpPr>
          <p:nvPr>
            <p:ph sz="half" idx="2"/>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a:bodyPr>
          <a:lstStyle/>
          <a:p>
            <a:endParaRPr lang="en-GB" dirty="0"/>
          </a:p>
          <a:p>
            <a:endParaRPr lang="en-GB" dirty="0"/>
          </a:p>
        </p:txBody>
      </p:sp>
    </p:spTree>
    <p:extLst>
      <p:ext uri="{BB962C8B-B14F-4D97-AF65-F5344CB8AC3E}">
        <p14:creationId xmlns:p14="http://schemas.microsoft.com/office/powerpoint/2010/main" xmlns="" val="360793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Teaching Checklist Recap</a:t>
            </a:r>
            <a:endParaRPr lang="en-GB" dirty="0"/>
          </a:p>
        </p:txBody>
      </p:sp>
      <p:graphicFrame>
        <p:nvGraphicFramePr>
          <p:cNvPr id="2" name="Diagram 1"/>
          <p:cNvGraphicFramePr/>
          <p:nvPr>
            <p:extLst>
              <p:ext uri="{D42A27DB-BD31-4B8C-83A1-F6EECF244321}">
                <p14:modId xmlns:p14="http://schemas.microsoft.com/office/powerpoint/2010/main" xmlns="" val="875655661"/>
              </p:ext>
            </p:extLst>
          </p:nvPr>
        </p:nvGraphicFramePr>
        <p:xfrm>
          <a:off x="323528" y="1340768"/>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2724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9552" y="188640"/>
            <a:ext cx="8208912" cy="64087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3600" b="1" dirty="0">
                <a:latin typeface="Arial Rounded MT Bold" panose="020F0704030504030204" pitchFamily="34" charset="0"/>
              </a:rPr>
              <a:t>Need more support?</a:t>
            </a:r>
            <a:endParaRPr lang="en-GB" sz="3600" b="1" dirty="0" smtClean="0">
              <a:latin typeface="Arial Rounded MT Bold" panose="020F0704030504030204" pitchFamily="34" charset="0"/>
            </a:endParaRPr>
          </a:p>
          <a:p>
            <a:pPr algn="just"/>
            <a:endParaRPr lang="en-GB" dirty="0">
              <a:latin typeface="Arial Rounded MT Bold" panose="020F0704030504030204" pitchFamily="34" charset="0"/>
            </a:endParaRPr>
          </a:p>
          <a:p>
            <a:pPr algn="just"/>
            <a:r>
              <a:rPr lang="en-GB" dirty="0" smtClean="0">
                <a:latin typeface="Arial Rounded MT Bold" panose="020F0704030504030204" pitchFamily="34" charset="0"/>
              </a:rPr>
              <a:t>Dr Pooky Knightsmith specialises in mental health and emotional well-being in the school setting.  She can provide training sessions or workshops for school staff, parents or students on a variety of topics, including self-harm, anxiety, body image and eating disorders. </a:t>
            </a:r>
          </a:p>
          <a:p>
            <a:pPr algn="just"/>
            <a:endParaRPr lang="en-GB" dirty="0" smtClean="0">
              <a:latin typeface="Arial Rounded MT Bold" panose="020F0704030504030204" pitchFamily="34" charset="0"/>
            </a:endParaRPr>
          </a:p>
          <a:p>
            <a:pPr algn="just"/>
            <a:r>
              <a:rPr lang="en-GB" b="1" dirty="0" smtClean="0">
                <a:latin typeface="Arial Rounded MT Bold" panose="020F0704030504030204" pitchFamily="34" charset="0"/>
              </a:rPr>
              <a:t>For further information and free resources visit </a:t>
            </a:r>
          </a:p>
          <a:p>
            <a:pPr algn="just"/>
            <a:r>
              <a:rPr lang="en-GB" dirty="0" smtClean="0">
                <a:latin typeface="Arial Rounded MT Bold" panose="020F0704030504030204" pitchFamily="34" charset="0"/>
              </a:rPr>
              <a:t>www.inourhands.com</a:t>
            </a:r>
            <a:endParaRPr lang="en-GB" dirty="0">
              <a:latin typeface="Arial Rounded MT Bold" panose="020F0704030504030204" pitchFamily="34" charset="0"/>
            </a:endParaRPr>
          </a:p>
          <a:p>
            <a:pPr algn="just"/>
            <a:endParaRPr lang="en-GB" dirty="0">
              <a:latin typeface="Arial Rounded MT Bold" panose="020F0704030504030204" pitchFamily="34" charset="0"/>
            </a:endParaRPr>
          </a:p>
          <a:p>
            <a:pPr algn="just"/>
            <a:endParaRPr lang="en-GB" dirty="0" smtClean="0">
              <a:latin typeface="Arial Rounded MT Bold" panose="020F0704030504030204" pitchFamily="34" charset="0"/>
            </a:endParaRPr>
          </a:p>
          <a:p>
            <a:pPr algn="just"/>
            <a:r>
              <a:rPr lang="en-GB" b="1" dirty="0" smtClean="0">
                <a:latin typeface="Arial Rounded MT Bold" panose="020F0704030504030204" pitchFamily="34" charset="0"/>
              </a:rPr>
              <a:t>Email:</a:t>
            </a:r>
            <a:r>
              <a:rPr lang="en-GB" dirty="0" smtClean="0">
                <a:latin typeface="Arial Rounded MT Bold" panose="020F0704030504030204" pitchFamily="34" charset="0"/>
              </a:rPr>
              <a:t> pooky@inourhands.com  </a:t>
            </a:r>
          </a:p>
          <a:p>
            <a:pPr algn="just"/>
            <a:r>
              <a:rPr lang="en-GB" b="1" dirty="0" smtClean="0">
                <a:latin typeface="Arial Rounded MT Bold" panose="020F0704030504030204" pitchFamily="34" charset="0"/>
              </a:rPr>
              <a:t>Twitter:</a:t>
            </a:r>
            <a:r>
              <a:rPr lang="en-GB" dirty="0" smtClean="0">
                <a:latin typeface="Arial Rounded MT Bold" panose="020F0704030504030204" pitchFamily="34" charset="0"/>
              </a:rPr>
              <a:t> @PookyH </a:t>
            </a:r>
          </a:p>
          <a:p>
            <a:pPr algn="just"/>
            <a:r>
              <a:rPr lang="en-GB" b="1" dirty="0">
                <a:latin typeface="Arial Rounded MT Bold" panose="020F0704030504030204" pitchFamily="34" charset="0"/>
              </a:rPr>
              <a:t>LinkedIn: </a:t>
            </a:r>
            <a:r>
              <a:rPr lang="en-GB" dirty="0" smtClean="0">
                <a:latin typeface="Arial Rounded MT Bold" panose="020F0704030504030204" pitchFamily="34" charset="0"/>
              </a:rPr>
              <a:t>linkedin.com/in/</a:t>
            </a:r>
            <a:r>
              <a:rPr lang="en-GB" dirty="0" err="1" smtClean="0">
                <a:latin typeface="Arial Rounded MT Bold" panose="020F0704030504030204" pitchFamily="34" charset="0"/>
              </a:rPr>
              <a:t>pooky</a:t>
            </a:r>
            <a:endParaRPr lang="en-GB" dirty="0" smtClean="0">
              <a:latin typeface="Arial Rounded MT Bold" panose="020F0704030504030204" pitchFamily="34" charset="0"/>
            </a:endParaRPr>
          </a:p>
          <a:p>
            <a:pPr algn="just"/>
            <a:endParaRPr lang="en-GB" dirty="0">
              <a:latin typeface="Arial Rounded MT Bold" panose="020F0704030504030204" pitchFamily="34" charset="0"/>
            </a:endParaRPr>
          </a:p>
        </p:txBody>
      </p:sp>
      <p:sp>
        <p:nvSpPr>
          <p:cNvPr id="3" name="Oval 2"/>
          <p:cNvSpPr/>
          <p:nvPr/>
        </p:nvSpPr>
        <p:spPr>
          <a:xfrm>
            <a:off x="6012160" y="4005064"/>
            <a:ext cx="2223654" cy="2192481"/>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extBox 1"/>
          <p:cNvSpPr txBox="1"/>
          <p:nvPr/>
        </p:nvSpPr>
        <p:spPr>
          <a:xfrm>
            <a:off x="1367644" y="6197545"/>
            <a:ext cx="6552728" cy="584775"/>
          </a:xfrm>
          <a:prstGeom prst="rect">
            <a:avLst/>
          </a:prstGeom>
          <a:noFill/>
        </p:spPr>
        <p:txBody>
          <a:bodyPr wrap="square" rtlCol="0">
            <a:spAutoFit/>
          </a:bodyPr>
          <a:lstStyle/>
          <a:p>
            <a:r>
              <a:rPr lang="en-GB" sz="1400" dirty="0" smtClean="0">
                <a:solidFill>
                  <a:schemeClr val="bg1"/>
                </a:solidFill>
                <a:latin typeface="Arial Rounded MT Bold" panose="020F0704030504030204" pitchFamily="34" charset="0"/>
              </a:rPr>
              <a:t>**If </a:t>
            </a:r>
            <a:r>
              <a:rPr lang="en-GB" sz="1400" dirty="0">
                <a:solidFill>
                  <a:schemeClr val="bg1"/>
                </a:solidFill>
                <a:latin typeface="Arial Rounded MT Bold" panose="020F0704030504030204" pitchFamily="34" charset="0"/>
              </a:rPr>
              <a:t>you would like an editable version of this </a:t>
            </a:r>
            <a:r>
              <a:rPr lang="en-GB" sz="1400" dirty="0" smtClean="0">
                <a:solidFill>
                  <a:schemeClr val="bg1"/>
                </a:solidFill>
                <a:latin typeface="Arial Rounded MT Bold" panose="020F0704030504030204" pitchFamily="34" charset="0"/>
              </a:rPr>
              <a:t>PPT </a:t>
            </a:r>
            <a:r>
              <a:rPr lang="en-GB" sz="1400" dirty="0">
                <a:solidFill>
                  <a:schemeClr val="bg1"/>
                </a:solidFill>
                <a:latin typeface="Arial Rounded MT Bold" panose="020F0704030504030204" pitchFamily="34" charset="0"/>
              </a:rPr>
              <a:t>please email </a:t>
            </a:r>
            <a:r>
              <a:rPr lang="en-GB" sz="1400" dirty="0" smtClean="0">
                <a:solidFill>
                  <a:schemeClr val="bg1"/>
                </a:solidFill>
                <a:latin typeface="Arial Rounded MT Bold" panose="020F0704030504030204" pitchFamily="34" charset="0"/>
              </a:rPr>
              <a:t>me**</a:t>
            </a:r>
            <a:endParaRPr lang="en-GB" sz="1400" dirty="0">
              <a:solidFill>
                <a:schemeClr val="bg1"/>
              </a:solidFill>
              <a:latin typeface="Arial Rounded MT Bold" panose="020F0704030504030204" pitchFamily="34" charset="0"/>
            </a:endParaRPr>
          </a:p>
          <a:p>
            <a:endParaRPr lang="en-GB" dirty="0"/>
          </a:p>
        </p:txBody>
      </p:sp>
    </p:spTree>
    <p:extLst>
      <p:ext uri="{BB962C8B-B14F-4D97-AF65-F5344CB8AC3E}">
        <p14:creationId xmlns:p14="http://schemas.microsoft.com/office/powerpoint/2010/main" xmlns="" val="16172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Links</a:t>
            </a:r>
            <a:br>
              <a:rPr lang="en-GB" dirty="0" smtClean="0"/>
            </a:br>
            <a:r>
              <a:rPr lang="en-GB" sz="2400" dirty="0" smtClean="0"/>
              <a:t>(click to access relevant slide)</a:t>
            </a:r>
            <a:endParaRPr lang="en-GB" sz="2400" dirty="0"/>
          </a:p>
        </p:txBody>
      </p:sp>
      <p:sp>
        <p:nvSpPr>
          <p:cNvPr id="3" name="Text Placeholder 2"/>
          <p:cNvSpPr>
            <a:spLocks noGrp="1"/>
          </p:cNvSpPr>
          <p:nvPr>
            <p:ph type="body" sz="quarter" idx="10"/>
          </p:nvPr>
        </p:nvSpPr>
        <p:spPr>
          <a:xfrm>
            <a:off x="457200" y="1628800"/>
            <a:ext cx="8229600" cy="4176464"/>
          </a:xfrm>
        </p:spPr>
        <p:txBody>
          <a:bodyPr/>
          <a:lstStyle/>
          <a:p>
            <a:pPr marL="342900" lvl="0" indent="-342900" algn="l">
              <a:buFont typeface="Arial" panose="020B0604020202020204" pitchFamily="34" charset="0"/>
              <a:buChar char="•"/>
            </a:pPr>
            <a:r>
              <a:rPr lang="en-GB" sz="2000" dirty="0">
                <a:hlinkClick r:id="rId2" action="ppaction://hlinksldjump"/>
              </a:rPr>
              <a:t>Familiarise yourself with school policies</a:t>
            </a:r>
            <a:endParaRPr lang="en-GB" sz="2000" dirty="0"/>
          </a:p>
          <a:p>
            <a:pPr marL="342900" lvl="0" indent="-342900" algn="l">
              <a:buFont typeface="Arial" panose="020B0604020202020204" pitchFamily="34" charset="0"/>
              <a:buChar char="•"/>
            </a:pPr>
            <a:r>
              <a:rPr lang="en-GB" sz="2000" dirty="0">
                <a:hlinkClick r:id="rId3" action="ppaction://hlinksldjump"/>
              </a:rPr>
              <a:t>Set specific aims and objectives</a:t>
            </a:r>
            <a:endParaRPr lang="en-GB" sz="2000" dirty="0"/>
          </a:p>
          <a:p>
            <a:pPr marL="342900" lvl="0" indent="-342900" algn="l">
              <a:buFont typeface="Arial" panose="020B0604020202020204" pitchFamily="34" charset="0"/>
              <a:buChar char="•"/>
            </a:pPr>
            <a:r>
              <a:rPr lang="en-GB" sz="2000" dirty="0">
                <a:hlinkClick r:id="rId4" action="ppaction://hlinksldjump"/>
              </a:rPr>
              <a:t>Consider vulnerable pupils</a:t>
            </a:r>
            <a:endParaRPr lang="en-GB" sz="2000" dirty="0"/>
          </a:p>
          <a:p>
            <a:pPr marL="342900" lvl="0" indent="-342900" algn="l">
              <a:buFont typeface="Arial" panose="020B0604020202020204" pitchFamily="34" charset="0"/>
              <a:buChar char="•"/>
            </a:pPr>
            <a:r>
              <a:rPr lang="en-GB" sz="2000" dirty="0">
                <a:hlinkClick r:id="rId5" action="ppaction://hlinksldjump"/>
              </a:rPr>
              <a:t>Distance the learning</a:t>
            </a:r>
            <a:endParaRPr lang="en-GB" sz="2000" dirty="0"/>
          </a:p>
          <a:p>
            <a:pPr marL="342900" lvl="0" indent="-342900" algn="l">
              <a:buFont typeface="Arial" panose="020B0604020202020204" pitchFamily="34" charset="0"/>
              <a:buChar char="•"/>
            </a:pPr>
            <a:r>
              <a:rPr lang="en-GB" sz="2000" dirty="0">
                <a:hlinkClick r:id="rId6" action="ppaction://hlinksldjump"/>
              </a:rPr>
              <a:t>Negotiate ground rules</a:t>
            </a:r>
            <a:endParaRPr lang="en-GB" sz="2000" dirty="0"/>
          </a:p>
          <a:p>
            <a:pPr marL="342900" lvl="0" indent="-342900" algn="l">
              <a:buFont typeface="Arial" panose="020B0604020202020204" pitchFamily="34" charset="0"/>
              <a:buChar char="•"/>
            </a:pPr>
            <a:r>
              <a:rPr lang="en-GB" sz="2000" dirty="0">
                <a:hlinkClick r:id="rId7" action="ppaction://hlinksldjump"/>
              </a:rPr>
              <a:t>Consider likely questions / misconceptions</a:t>
            </a:r>
            <a:endParaRPr lang="en-GB" sz="2000" dirty="0"/>
          </a:p>
          <a:p>
            <a:pPr marL="342900" lvl="0" indent="-342900" algn="l">
              <a:buFont typeface="Arial" panose="020B0604020202020204" pitchFamily="34" charset="0"/>
              <a:buChar char="•"/>
            </a:pPr>
            <a:r>
              <a:rPr lang="en-GB" sz="2000" dirty="0">
                <a:hlinkClick r:id="rId8" action="ppaction://hlinksldjump"/>
              </a:rPr>
              <a:t>Invite questions before and after the lesson</a:t>
            </a:r>
            <a:endParaRPr lang="en-GB" sz="2000" dirty="0"/>
          </a:p>
          <a:p>
            <a:pPr marL="342900" lvl="0" indent="-342900" algn="l">
              <a:buFont typeface="Arial" panose="020B0604020202020204" pitchFamily="34" charset="0"/>
              <a:buChar char="•"/>
            </a:pPr>
            <a:r>
              <a:rPr lang="en-GB" sz="2000" dirty="0">
                <a:hlinkClick r:id="rId9" action="ppaction://hlinksldjump"/>
              </a:rPr>
              <a:t>Signpost support</a:t>
            </a:r>
            <a:endParaRPr lang="en-GB" sz="2000" dirty="0"/>
          </a:p>
          <a:p>
            <a:pPr marL="342900" lvl="0" indent="-342900" algn="l">
              <a:buFont typeface="Arial" panose="020B0604020202020204" pitchFamily="34" charset="0"/>
              <a:buChar char="•"/>
            </a:pPr>
            <a:r>
              <a:rPr lang="en-GB" sz="2000" dirty="0">
                <a:hlinkClick r:id="rId10" action="ppaction://hlinksldjump"/>
              </a:rPr>
              <a:t>Inform staff and parents</a:t>
            </a:r>
            <a:endParaRPr lang="en-GB" sz="2000" dirty="0"/>
          </a:p>
          <a:p>
            <a:pPr marL="342900" lvl="0" indent="-342900" algn="l">
              <a:buFont typeface="Arial" panose="020B0604020202020204" pitchFamily="34" charset="0"/>
              <a:buChar char="•"/>
            </a:pPr>
            <a:r>
              <a:rPr lang="en-GB" sz="2000" dirty="0">
                <a:hlinkClick r:id="rId11" action="ppaction://hlinksldjump"/>
              </a:rPr>
              <a:t>First do no </a:t>
            </a:r>
            <a:r>
              <a:rPr lang="en-GB" sz="2000" dirty="0" smtClean="0">
                <a:hlinkClick r:id="rId11" action="ppaction://hlinksldjump"/>
              </a:rPr>
              <a:t>harm</a:t>
            </a:r>
            <a:endParaRPr lang="en-GB" sz="2000" dirty="0" smtClean="0"/>
          </a:p>
          <a:p>
            <a:pPr marL="342900" lvl="0" indent="-342900" algn="l">
              <a:buFont typeface="Arial" panose="020B0604020202020204" pitchFamily="34" charset="0"/>
              <a:buChar char="•"/>
            </a:pPr>
            <a:r>
              <a:rPr lang="en-GB" sz="2000" dirty="0" smtClean="0">
                <a:hlinkClick r:id="rId12" action="ppaction://hlinksldjump"/>
              </a:rPr>
              <a:t>Overview checklist</a:t>
            </a:r>
            <a:endParaRPr lang="en-GB" sz="2000" dirty="0"/>
          </a:p>
        </p:txBody>
      </p:sp>
    </p:spTree>
    <p:extLst>
      <p:ext uri="{BB962C8B-B14F-4D97-AF65-F5344CB8AC3E}">
        <p14:creationId xmlns:p14="http://schemas.microsoft.com/office/powerpoint/2010/main" xmlns="" val="41808604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Teaching about Mental </a:t>
            </a:r>
            <a:r>
              <a:rPr lang="en-GB" dirty="0"/>
              <a:t>H</a:t>
            </a:r>
            <a:r>
              <a:rPr lang="en-GB" dirty="0" smtClean="0"/>
              <a:t>ealth</a:t>
            </a:r>
            <a:endParaRPr lang="en-GB" dirty="0"/>
          </a:p>
        </p:txBody>
      </p:sp>
      <p:sp>
        <p:nvSpPr>
          <p:cNvPr id="6" name="Text Placeholder 5"/>
          <p:cNvSpPr>
            <a:spLocks noGrp="1"/>
          </p:cNvSpPr>
          <p:nvPr>
            <p:ph type="body" sz="quarter" idx="10"/>
          </p:nvPr>
        </p:nvSpPr>
        <p:spPr>
          <a:xfrm>
            <a:off x="457200" y="1628800"/>
            <a:ext cx="8229600" cy="4464496"/>
          </a:xfrm>
        </p:spPr>
        <p:txBody>
          <a:bodyPr/>
          <a:lstStyle/>
          <a:p>
            <a:r>
              <a:rPr lang="en-GB" sz="2400" dirty="0" smtClean="0"/>
              <a:t>Teaching pupils about mental health and emotional wellbeing as part of a developmental PSHE Education programme can support them in developing the skills, language and knowledge they need to keep themselves safe.  </a:t>
            </a:r>
          </a:p>
          <a:p>
            <a:endParaRPr lang="en-GB" sz="2400" dirty="0" smtClean="0"/>
          </a:p>
          <a:p>
            <a:r>
              <a:rPr lang="en-GB" sz="2400" dirty="0" smtClean="0"/>
              <a:t>These guidelines are designed to help you ensure the safety of your pupils when addressing these topics.  You are welcome to contact me for further advice.  </a:t>
            </a:r>
          </a:p>
          <a:p>
            <a:endParaRPr lang="en-GB" sz="2400" dirty="0"/>
          </a:p>
          <a:p>
            <a:r>
              <a:rPr lang="en-GB" sz="2400" dirty="0" smtClean="0"/>
              <a:t>Good luck!</a:t>
            </a:r>
            <a:endParaRPr lang="en-GB" sz="2400" dirty="0"/>
          </a:p>
        </p:txBody>
      </p:sp>
    </p:spTree>
    <p:extLst>
      <p:ext uri="{BB962C8B-B14F-4D97-AF65-F5344CB8AC3E}">
        <p14:creationId xmlns:p14="http://schemas.microsoft.com/office/powerpoint/2010/main" xmlns="" val="3046130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Familiarise yourself with school policies</a:t>
            </a:r>
            <a:endParaRPr lang="en-GB" dirty="0"/>
          </a:p>
        </p:txBody>
      </p:sp>
      <p:sp>
        <p:nvSpPr>
          <p:cNvPr id="6" name="Content Placeholder 5"/>
          <p:cNvSpPr>
            <a:spLocks noGrp="1"/>
          </p:cNvSpPr>
          <p:nvPr>
            <p:ph sz="half" idx="1"/>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a:bodyPr>
          <a:lstStyle/>
          <a:p>
            <a:endParaRPr lang="en-GB" dirty="0"/>
          </a:p>
          <a:p>
            <a:endParaRPr lang="en-GB" dirty="0"/>
          </a:p>
        </p:txBody>
      </p:sp>
      <p:sp>
        <p:nvSpPr>
          <p:cNvPr id="7" name="Content Placeholder 6"/>
          <p:cNvSpPr>
            <a:spLocks noGrp="1"/>
          </p:cNvSpPr>
          <p:nvPr>
            <p:ph sz="half" idx="2"/>
          </p:nvPr>
        </p:nvSpPr>
        <p:spPr/>
        <p:txBody>
          <a:bodyPr>
            <a:noAutofit/>
          </a:bodyPr>
          <a:lstStyle/>
          <a:p>
            <a:pPr algn="l"/>
            <a:r>
              <a:rPr lang="en-GB" sz="2100" dirty="0" smtClean="0"/>
              <a:t>Your lessons are likely to result in disclosures from pupils concerned about their own wellbeing, or the wellbeing of a friend.  Make sure you are fully aware of the policies and procedures you should follow if a pupil confides in you.  If policies are not fit for purpose or procedures are unclear, this should be highlighted with the relevant member of staff.</a:t>
            </a:r>
            <a:endParaRPr lang="en-GB" sz="2100" dirty="0"/>
          </a:p>
        </p:txBody>
      </p:sp>
    </p:spTree>
    <p:extLst>
      <p:ext uri="{BB962C8B-B14F-4D97-AF65-F5344CB8AC3E}">
        <p14:creationId xmlns:p14="http://schemas.microsoft.com/office/powerpoint/2010/main" xmlns="" val="172421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Set specific aims and objectives</a:t>
            </a:r>
            <a:endParaRPr lang="en-GB" dirty="0"/>
          </a:p>
        </p:txBody>
      </p:sp>
      <p:sp>
        <p:nvSpPr>
          <p:cNvPr id="6" name="Content Placeholder 5"/>
          <p:cNvSpPr>
            <a:spLocks noGrp="1"/>
          </p:cNvSpPr>
          <p:nvPr>
            <p:ph sz="half" idx="1"/>
          </p:nvPr>
        </p:nvSpPr>
        <p:spPr/>
        <p:txBody>
          <a:bodyPr>
            <a:noAutofit/>
          </a:bodyPr>
          <a:lstStyle/>
          <a:p>
            <a:pPr algn="l"/>
            <a:r>
              <a:rPr lang="en-GB" sz="2100" dirty="0" smtClean="0"/>
              <a:t>You wouldn’t plan a maths lesson without clear aims in mind, the same should be true of a PSHE lesson.  Think carefully about the ways in which you want pupils to advance their:</a:t>
            </a:r>
          </a:p>
          <a:p>
            <a:pPr marL="457200" indent="-457200" algn="l">
              <a:buFont typeface="Arial" panose="020B0604020202020204" pitchFamily="34" charset="0"/>
              <a:buChar char="•"/>
            </a:pPr>
            <a:r>
              <a:rPr lang="en-GB" sz="2100" dirty="0" smtClean="0"/>
              <a:t>Knowledge</a:t>
            </a:r>
          </a:p>
          <a:p>
            <a:pPr marL="457200" indent="-457200" algn="l">
              <a:buFont typeface="Arial" panose="020B0604020202020204" pitchFamily="34" charset="0"/>
              <a:buChar char="•"/>
            </a:pPr>
            <a:r>
              <a:rPr lang="en-GB" sz="2100" dirty="0" smtClean="0"/>
              <a:t>Language</a:t>
            </a:r>
          </a:p>
          <a:p>
            <a:pPr marL="457200" indent="-457200" algn="l">
              <a:buFont typeface="Arial" panose="020B0604020202020204" pitchFamily="34" charset="0"/>
              <a:buChar char="•"/>
            </a:pPr>
            <a:r>
              <a:rPr lang="en-GB" sz="2100" dirty="0" smtClean="0"/>
              <a:t>Understanding &amp;</a:t>
            </a:r>
          </a:p>
          <a:p>
            <a:pPr marL="457200" indent="-457200" algn="l">
              <a:buFont typeface="Arial" panose="020B0604020202020204" pitchFamily="34" charset="0"/>
              <a:buChar char="•"/>
            </a:pPr>
            <a:r>
              <a:rPr lang="en-GB" sz="2100" dirty="0" smtClean="0"/>
              <a:t>Skills</a:t>
            </a:r>
          </a:p>
          <a:p>
            <a:pPr algn="l"/>
            <a:r>
              <a:rPr lang="en-GB" sz="2100" dirty="0" smtClean="0"/>
              <a:t>And have a clear plan for achieving this.</a:t>
            </a:r>
            <a:endParaRPr lang="en-GB" sz="2100" dirty="0"/>
          </a:p>
        </p:txBody>
      </p:sp>
      <p:sp>
        <p:nvSpPr>
          <p:cNvPr id="7" name="Content Placeholder 6"/>
          <p:cNvSpPr>
            <a:spLocks noGrp="1"/>
          </p:cNvSpPr>
          <p:nvPr>
            <p:ph sz="half" idx="2"/>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a:bodyPr>
          <a:lstStyle/>
          <a:p>
            <a:endParaRPr lang="en-GB" dirty="0"/>
          </a:p>
          <a:p>
            <a:endParaRPr lang="en-GB" dirty="0"/>
          </a:p>
        </p:txBody>
      </p:sp>
    </p:spTree>
    <p:extLst>
      <p:ext uri="{BB962C8B-B14F-4D97-AF65-F5344CB8AC3E}">
        <p14:creationId xmlns:p14="http://schemas.microsoft.com/office/powerpoint/2010/main" xmlns="" val="307842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Consider vulnerable pupils</a:t>
            </a:r>
            <a:endParaRPr lang="en-GB" dirty="0"/>
          </a:p>
        </p:txBody>
      </p:sp>
      <p:sp>
        <p:nvSpPr>
          <p:cNvPr id="6" name="Content Placeholder 5"/>
          <p:cNvSpPr>
            <a:spLocks noGrp="1"/>
          </p:cNvSpPr>
          <p:nvPr>
            <p:ph sz="half" idx="1"/>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p>
            <a:endParaRPr lang="en-GB" dirty="0"/>
          </a:p>
          <a:p>
            <a:endParaRPr lang="en-GB" dirty="0"/>
          </a:p>
        </p:txBody>
      </p:sp>
      <p:sp>
        <p:nvSpPr>
          <p:cNvPr id="7" name="Content Placeholder 6"/>
          <p:cNvSpPr>
            <a:spLocks noGrp="1"/>
          </p:cNvSpPr>
          <p:nvPr>
            <p:ph sz="half" idx="2"/>
          </p:nvPr>
        </p:nvSpPr>
        <p:spPr/>
        <p:txBody>
          <a:bodyPr/>
          <a:lstStyle/>
          <a:p>
            <a:pPr algn="l"/>
            <a:r>
              <a:rPr lang="en-GB" dirty="0" smtClean="0"/>
              <a:t>Plan every lesson based on the assumption that at least one pupil will have been personally affected by the issues the lesson draws on.  This will ensure you keep every pupil safe.</a:t>
            </a:r>
            <a:endParaRPr lang="en-GB" dirty="0"/>
          </a:p>
        </p:txBody>
      </p:sp>
    </p:spTree>
    <p:extLst>
      <p:ext uri="{BB962C8B-B14F-4D97-AF65-F5344CB8AC3E}">
        <p14:creationId xmlns:p14="http://schemas.microsoft.com/office/powerpoint/2010/main" xmlns="" val="274578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Distance the learning</a:t>
            </a:r>
            <a:endParaRPr lang="en-GB" dirty="0"/>
          </a:p>
        </p:txBody>
      </p:sp>
      <p:sp>
        <p:nvSpPr>
          <p:cNvPr id="5" name="Content Placeholder 4"/>
          <p:cNvSpPr>
            <a:spLocks noGrp="1"/>
          </p:cNvSpPr>
          <p:nvPr>
            <p:ph sz="half" idx="1"/>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p>
            <a:endParaRPr lang="en-GB" dirty="0"/>
          </a:p>
          <a:p>
            <a:endParaRPr lang="en-GB" dirty="0"/>
          </a:p>
        </p:txBody>
      </p:sp>
      <p:sp>
        <p:nvSpPr>
          <p:cNvPr id="6" name="Content Placeholder 5"/>
          <p:cNvSpPr>
            <a:spLocks noGrp="1"/>
          </p:cNvSpPr>
          <p:nvPr>
            <p:ph sz="half" idx="2"/>
          </p:nvPr>
        </p:nvSpPr>
        <p:spPr/>
        <p:txBody>
          <a:bodyPr/>
          <a:lstStyle/>
          <a:p>
            <a:pPr algn="l"/>
            <a:r>
              <a:rPr lang="en-GB" dirty="0" smtClean="0"/>
              <a:t>Use distancing techniques to prevent the lesson feeling too personal for pupils.  Ideas that work well include:</a:t>
            </a:r>
          </a:p>
          <a:p>
            <a:pPr marL="457200" indent="-457200" algn="l">
              <a:buFont typeface="Arial" panose="020B0604020202020204" pitchFamily="34" charset="0"/>
              <a:buChar char="•"/>
            </a:pPr>
            <a:r>
              <a:rPr lang="en-GB" dirty="0" smtClean="0"/>
              <a:t>Case studies</a:t>
            </a:r>
          </a:p>
          <a:p>
            <a:pPr marL="457200" indent="-457200" algn="l">
              <a:buFont typeface="Arial" panose="020B0604020202020204" pitchFamily="34" charset="0"/>
              <a:buChar char="•"/>
            </a:pPr>
            <a:r>
              <a:rPr lang="en-GB" dirty="0" smtClean="0"/>
              <a:t>Role play</a:t>
            </a:r>
          </a:p>
          <a:p>
            <a:pPr marL="457200" indent="-457200" algn="l">
              <a:buFont typeface="Arial" panose="020B0604020202020204" pitchFamily="34" charset="0"/>
              <a:buChar char="•"/>
            </a:pPr>
            <a:r>
              <a:rPr lang="en-GB" dirty="0" smtClean="0"/>
              <a:t>Puppets</a:t>
            </a:r>
            <a:endParaRPr lang="en-GB" dirty="0"/>
          </a:p>
        </p:txBody>
      </p:sp>
    </p:spTree>
    <p:extLst>
      <p:ext uri="{BB962C8B-B14F-4D97-AF65-F5344CB8AC3E}">
        <p14:creationId xmlns:p14="http://schemas.microsoft.com/office/powerpoint/2010/main" xmlns="" val="398338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Negotiate ground rules</a:t>
            </a:r>
            <a:endParaRPr lang="en-GB" dirty="0"/>
          </a:p>
        </p:txBody>
      </p:sp>
      <p:sp>
        <p:nvSpPr>
          <p:cNvPr id="6" name="Content Placeholder 5"/>
          <p:cNvSpPr>
            <a:spLocks noGrp="1"/>
          </p:cNvSpPr>
          <p:nvPr>
            <p:ph sz="half" idx="1"/>
          </p:nvPr>
        </p:nvSpPr>
        <p:spPr/>
        <p:txBody>
          <a:bodyPr>
            <a:noAutofit/>
          </a:bodyPr>
          <a:lstStyle/>
          <a:p>
            <a:pPr algn="l"/>
            <a:r>
              <a:rPr lang="en-GB" sz="2600" dirty="0" smtClean="0"/>
              <a:t>Either reinforce or introduce ground rules for the lesson.  These work best when negotiated with pupils, though you may need to steer the conversation.  Suggested topics you could explore are listed on the next slide.</a:t>
            </a:r>
            <a:endParaRPr lang="en-GB" sz="2600" dirty="0"/>
          </a:p>
        </p:txBody>
      </p:sp>
      <p:sp>
        <p:nvSpPr>
          <p:cNvPr id="7" name="Content Placeholder 6"/>
          <p:cNvSpPr>
            <a:spLocks noGrp="1"/>
          </p:cNvSpPr>
          <p:nvPr>
            <p:ph sz="half" idx="2"/>
          </p:nvPr>
        </p:nvSpPr>
        <p:spPr>
          <a:blipFill dpi="0" rotWithShape="1">
            <a:blip r:embed="rId2" cstate="print">
              <a:extLst>
                <a:ext uri="{28A0092B-C50C-407E-A947-70E740481C1C}">
                  <a14:useLocalDpi xmlns:a14="http://schemas.microsoft.com/office/drawing/2010/main" xmlns="" val="0"/>
                </a:ext>
              </a:extLst>
            </a:blip>
            <a:srcRect/>
            <a:stretch>
              <a:fillRect/>
            </a:stretch>
          </a:blipFill>
        </p:spPr>
        <p:txBody>
          <a:bodyPr>
            <a:normAutofit/>
          </a:bodyPr>
          <a:lstStyle/>
          <a:p>
            <a:endParaRPr lang="en-GB" dirty="0"/>
          </a:p>
          <a:p>
            <a:endParaRPr lang="en-GB" dirty="0"/>
          </a:p>
        </p:txBody>
      </p:sp>
    </p:spTree>
    <p:extLst>
      <p:ext uri="{BB962C8B-B14F-4D97-AF65-F5344CB8AC3E}">
        <p14:creationId xmlns:p14="http://schemas.microsoft.com/office/powerpoint/2010/main" xmlns="" val="3114177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16632"/>
            <a:ext cx="8673820" cy="596003"/>
          </a:xfrm>
        </p:spPr>
        <p:txBody>
          <a:bodyPr>
            <a:normAutofit fontScale="90000"/>
          </a:bodyPr>
          <a:lstStyle/>
          <a:p>
            <a:r>
              <a:rPr lang="en-GB" dirty="0" smtClean="0"/>
              <a:t>Ground Rules to Consider</a:t>
            </a:r>
            <a:endParaRPr lang="en-GB" dirty="0"/>
          </a:p>
        </p:txBody>
      </p:sp>
      <p:graphicFrame>
        <p:nvGraphicFramePr>
          <p:cNvPr id="6" name="Diagram 5"/>
          <p:cNvGraphicFramePr/>
          <p:nvPr>
            <p:extLst>
              <p:ext uri="{D42A27DB-BD31-4B8C-83A1-F6EECF244321}">
                <p14:modId xmlns:p14="http://schemas.microsoft.com/office/powerpoint/2010/main" xmlns="" val="3298011764"/>
              </p:ext>
            </p:extLst>
          </p:nvPr>
        </p:nvGraphicFramePr>
        <p:xfrm>
          <a:off x="460378" y="548680"/>
          <a:ext cx="8256104" cy="584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00213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OH PPT template" id="{ACEEF32B-AFEE-407B-B05E-5414025DEC14}" vid="{3FDB7BFC-BDDF-404E-B66D-98E354371930}"/>
    </a:ext>
  </a:extLst>
</a:theme>
</file>

<file path=ppt/theme/theme2.xml><?xml version="1.0" encoding="utf-8"?>
<a:theme xmlns:a="http://schemas.openxmlformats.org/drawingml/2006/main" name="4_Custom Desig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OH PPT template" id="{ACEEF32B-AFEE-407B-B05E-5414025DEC14}" vid="{D1112264-2FAD-4AF4-8891-0673A29A6D39}"/>
    </a:ext>
  </a:extLst>
</a:theme>
</file>

<file path=ppt/theme/theme3.xml><?xml version="1.0" encoding="utf-8"?>
<a:theme xmlns:a="http://schemas.openxmlformats.org/drawingml/2006/main" name="6_Custom Desig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OH PPT template" id="{ACEEF32B-AFEE-407B-B05E-5414025DEC14}" vid="{6739C2EA-946F-4805-B102-DC1F4F449249}"/>
    </a:ext>
  </a:extLst>
</a:theme>
</file>

<file path=ppt/theme/theme4.xml><?xml version="1.0" encoding="utf-8"?>
<a:theme xmlns:a="http://schemas.openxmlformats.org/drawingml/2006/main" name="7_Custom Desig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OH PPT template" id="{ACEEF32B-AFEE-407B-B05E-5414025DEC14}" vid="{9248B156-E061-45D5-A3F5-7ECC8E943A30}"/>
    </a:ext>
  </a:extLst>
</a:theme>
</file>

<file path=ppt/theme/theme5.xml><?xml version="1.0" encoding="utf-8"?>
<a:theme xmlns:a="http://schemas.openxmlformats.org/drawingml/2006/main" name="1_Custom Desig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OH PPT template" id="{ACEEF32B-AFEE-407B-B05E-5414025DEC14}" vid="{B047C74E-EAFE-4429-82E1-AC9BB7C1C459}"/>
    </a:ext>
  </a:extLst>
</a:theme>
</file>

<file path=ppt/theme/theme6.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OH PPT template" id="{ACEEF32B-AFEE-407B-B05E-5414025DEC14}" vid="{B40E2558-2532-4DB1-B526-8AE6708D3F4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IOH PPT template</Template>
  <TotalTime>63</TotalTime>
  <Words>778</Words>
  <Application>Microsoft Office PowerPoint</Application>
  <PresentationFormat>On-screen Show (4:3)</PresentationFormat>
  <Paragraphs>85</Paragraphs>
  <Slides>16</Slides>
  <Notes>1</Notes>
  <HiddenSlides>1</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5_Custom Design</vt:lpstr>
      <vt:lpstr>4_Custom Design</vt:lpstr>
      <vt:lpstr>6_Custom Design</vt:lpstr>
      <vt:lpstr>7_Custom Design</vt:lpstr>
      <vt:lpstr>1_Custom Design</vt:lpstr>
      <vt:lpstr>Office Theme</vt:lpstr>
      <vt:lpstr>Mental Health Teaching Checklist   Dr Pooky Knightsmith</vt:lpstr>
      <vt:lpstr>Quick Links (click to access relevant slide)</vt:lpstr>
      <vt:lpstr>Teaching about Mental Health</vt:lpstr>
      <vt:lpstr>Familiarise yourself with school policies</vt:lpstr>
      <vt:lpstr>Set specific aims and objectives</vt:lpstr>
      <vt:lpstr>Consider vulnerable pupils</vt:lpstr>
      <vt:lpstr>Distance the learning</vt:lpstr>
      <vt:lpstr>Negotiate ground rules</vt:lpstr>
      <vt:lpstr>Ground Rules to Consider</vt:lpstr>
      <vt:lpstr>Consider likely questions / misconceptions</vt:lpstr>
      <vt:lpstr>Invite questions before and after the lesson</vt:lpstr>
      <vt:lpstr>Signpost support</vt:lpstr>
      <vt:lpstr>Inform staff and parents</vt:lpstr>
      <vt:lpstr>First do no harm</vt:lpstr>
      <vt:lpstr>Teaching Checklist Recap</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Dr Pooky Knightsmith</dc:title>
  <dc:creator>Pooky KH</dc:creator>
  <cp:lastModifiedBy>jaskeran.dosanjh</cp:lastModifiedBy>
  <cp:revision>10</cp:revision>
  <dcterms:created xsi:type="dcterms:W3CDTF">2014-08-20T21:43:40Z</dcterms:created>
  <dcterms:modified xsi:type="dcterms:W3CDTF">2014-10-27T10:28:17Z</dcterms:modified>
</cp:coreProperties>
</file>