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83" r:id="rId4"/>
    <p:sldId id="263" r:id="rId5"/>
    <p:sldId id="264" r:id="rId6"/>
    <p:sldId id="267" r:id="rId7"/>
    <p:sldId id="268" r:id="rId8"/>
    <p:sldId id="269" r:id="rId9"/>
    <p:sldId id="274" r:id="rId10"/>
    <p:sldId id="270" r:id="rId11"/>
    <p:sldId id="271" r:id="rId12"/>
    <p:sldId id="272" r:id="rId13"/>
    <p:sldId id="273" r:id="rId14"/>
    <p:sldId id="275" r:id="rId15"/>
    <p:sldId id="276" r:id="rId16"/>
    <p:sldId id="277" r:id="rId17"/>
    <p:sldId id="284" r:id="rId18"/>
    <p:sldId id="280" r:id="rId19"/>
    <p:sldId id="278" r:id="rId20"/>
    <p:sldId id="279" r:id="rId21"/>
    <p:sldId id="281" r:id="rId22"/>
    <p:sldId id="282" r:id="rId23"/>
    <p:sldId id="286" r:id="rId24"/>
  </p:sldIdLst>
  <p:sldSz cx="12192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404" y="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15"/>
          <p:cNvGrpSpPr/>
          <p:nvPr/>
        </p:nvGrpSpPr>
        <p:grpSpPr>
          <a:xfrm>
            <a:off x="0" y="-8467"/>
            <a:ext cx="12192005" cy="6866467"/>
            <a:chOff x="0" y="-8467"/>
            <a:chExt cx="12192005" cy="6866467"/>
          </a:xfrm>
        </p:grpSpPr>
        <p:sp>
          <p:nvSpPr>
            <p:cNvPr id="3" name="Freeform 14"/>
            <p:cNvSpPr/>
            <p:nvPr/>
          </p:nvSpPr>
          <p:spPr>
            <a:xfrm>
              <a:off x="0" y="-7863"/>
              <a:ext cx="863595" cy="5698065"/>
            </a:xfrm>
            <a:custGeom>
              <a:avLst/>
              <a:gdLst>
                <a:gd name="f0" fmla="val w"/>
                <a:gd name="f1" fmla="val h"/>
                <a:gd name="f2" fmla="val 0"/>
                <a:gd name="f3" fmla="val 863600"/>
                <a:gd name="f4" fmla="val 5698067"/>
                <a:gd name="f5" fmla="val 8467"/>
                <a:gd name="f6" fmla="val 16934"/>
                <a:gd name="f7" fmla="*/ f0 1 863600"/>
                <a:gd name="f8" fmla="*/ f1 1 5698067"/>
                <a:gd name="f9" fmla="+- f4 0 f2"/>
                <a:gd name="f10" fmla="+- f3 0 f2"/>
                <a:gd name="f11" fmla="*/ f10 1 863600"/>
                <a:gd name="f12" fmla="*/ f9 1 5698067"/>
                <a:gd name="f13" fmla="*/ f2 1 f11"/>
                <a:gd name="f14" fmla="*/ f3 1 f11"/>
                <a:gd name="f15" fmla="*/ f2 1 f12"/>
                <a:gd name="f16" fmla="*/ f4 1 f12"/>
                <a:gd name="f17" fmla="*/ f13 f7 1"/>
                <a:gd name="f18" fmla="*/ f14 f7 1"/>
                <a:gd name="f19" fmla="*/ f16 f8 1"/>
                <a:gd name="f20" fmla="*/ f15 f8 1"/>
              </a:gdLst>
              <a:ahLst/>
              <a:cxnLst>
                <a:cxn ang="3cd4">
                  <a:pos x="hc" y="t"/>
                </a:cxn>
                <a:cxn ang="0">
                  <a:pos x="r" y="vc"/>
                </a:cxn>
                <a:cxn ang="cd4">
                  <a:pos x="hc" y="b"/>
                </a:cxn>
                <a:cxn ang="cd2">
                  <a:pos x="l" y="vc"/>
                </a:cxn>
              </a:cxnLst>
              <a:rect l="f17" t="f20" r="f18" b="f19"/>
              <a:pathLst>
                <a:path w="863600" h="5698067">
                  <a:moveTo>
                    <a:pt x="f2" y="f5"/>
                  </a:moveTo>
                  <a:lnTo>
                    <a:pt x="f3" y="f2"/>
                  </a:lnTo>
                  <a:lnTo>
                    <a:pt x="f3" y="f6"/>
                  </a:lnTo>
                  <a:lnTo>
                    <a:pt x="f2" y="f4"/>
                  </a:lnTo>
                  <a:lnTo>
                    <a:pt x="f2" y="f5"/>
                  </a:lnTo>
                  <a:close/>
                </a:path>
              </a:pathLst>
            </a:custGeom>
            <a:solidFill>
              <a:srgbClr val="5FCBEF">
                <a:alpha val="70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cxnSp>
          <p:nvCxnSpPr>
            <p:cNvPr id="4" name="Straight Connector 18"/>
            <p:cNvCxnSpPr/>
            <p:nvPr/>
          </p:nvCxnSpPr>
          <p:spPr>
            <a:xfrm>
              <a:off x="9371008" y="0"/>
              <a:ext cx="1219207" cy="6858000"/>
            </a:xfrm>
            <a:prstGeom prst="straightConnector1">
              <a:avLst/>
            </a:prstGeom>
            <a:noFill/>
            <a:ln w="9528">
              <a:solidFill>
                <a:srgbClr val="5FCBEF">
                  <a:alpha val="70000"/>
                </a:srgbClr>
              </a:solidFill>
              <a:prstDash val="solid"/>
              <a:miter/>
            </a:ln>
          </p:spPr>
        </p:cxnSp>
        <p:cxnSp>
          <p:nvCxnSpPr>
            <p:cNvPr id="5" name="Straight Connector 19"/>
            <p:cNvCxnSpPr/>
            <p:nvPr/>
          </p:nvCxnSpPr>
          <p:spPr>
            <a:xfrm flipH="1">
              <a:off x="7425266" y="3681410"/>
              <a:ext cx="4763557" cy="3176590"/>
            </a:xfrm>
            <a:prstGeom prst="straightConnector1">
              <a:avLst/>
            </a:prstGeom>
            <a:noFill/>
            <a:ln w="9528">
              <a:solidFill>
                <a:srgbClr val="5FCBEF">
                  <a:alpha val="70000"/>
                </a:srgbClr>
              </a:solidFill>
              <a:prstDash val="solid"/>
              <a:miter/>
            </a:ln>
          </p:spPr>
        </p:cxnSp>
        <p:sp>
          <p:nvSpPr>
            <p:cNvPr id="6" name="Rectangle 23"/>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 f4 0 f2"/>
                <a:gd name="f9" fmla="+- f3 0 f2"/>
                <a:gd name="f10" fmla="*/ f9 1 3007349"/>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007349" h="6866467">
                  <a:moveTo>
                    <a:pt x="f5" y="f2"/>
                  </a:moveTo>
                  <a:lnTo>
                    <a:pt x="f3" y="f2"/>
                  </a:lnTo>
                  <a:lnTo>
                    <a:pt x="f3" y="f4"/>
                  </a:lnTo>
                  <a:lnTo>
                    <a:pt x="f2" y="f4"/>
                  </a:lnTo>
                  <a:lnTo>
                    <a:pt x="f5" y="f2"/>
                  </a:lnTo>
                  <a:close/>
                </a:path>
              </a:pathLst>
            </a:custGeom>
            <a:solidFill>
              <a:srgbClr val="5FCBEF">
                <a:alpha val="36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7" name="Rectangle 25"/>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 f4 0 f2"/>
                <a:gd name="f9" fmla="+- f3 0 f2"/>
                <a:gd name="f10" fmla="*/ f9 1 2573311"/>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573311" h="6866467">
                  <a:moveTo>
                    <a:pt x="f2" y="f2"/>
                  </a:moveTo>
                  <a:lnTo>
                    <a:pt x="f3" y="f2"/>
                  </a:lnTo>
                  <a:lnTo>
                    <a:pt x="f3" y="f4"/>
                  </a:lnTo>
                  <a:lnTo>
                    <a:pt x="f5" y="f4"/>
                  </a:lnTo>
                  <a:lnTo>
                    <a:pt x="f2" y="f2"/>
                  </a:lnTo>
                  <a:close/>
                </a:path>
              </a:pathLst>
            </a:custGeom>
            <a:solidFill>
              <a:srgbClr val="5FCBEF">
                <a:alpha val="20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8" name="Isosceles Triangle 22"/>
            <p:cNvSpPr/>
            <p:nvPr/>
          </p:nvSpPr>
          <p:spPr>
            <a:xfrm>
              <a:off x="8932334" y="3047996"/>
              <a:ext cx="3259671" cy="3810003"/>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17B0E4">
                <a:alpha val="66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9" name="Rectangle 27"/>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 f4 0 f2"/>
                <a:gd name="f9" fmla="+- f3 0 f2"/>
                <a:gd name="f10" fmla="*/ f9 1 2858013"/>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858013" h="6866467">
                  <a:moveTo>
                    <a:pt x="f2" y="f2"/>
                  </a:moveTo>
                  <a:lnTo>
                    <a:pt x="f3" y="f2"/>
                  </a:lnTo>
                  <a:lnTo>
                    <a:pt x="f3" y="f4"/>
                  </a:lnTo>
                  <a:lnTo>
                    <a:pt x="f5" y="f4"/>
                  </a:lnTo>
                  <a:lnTo>
                    <a:pt x="f2" y="f2"/>
                  </a:lnTo>
                  <a:close/>
                </a:path>
              </a:pathLst>
            </a:custGeom>
            <a:solidFill>
              <a:srgbClr val="17B0E4">
                <a:alpha val="50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0" name="Rectangle 28"/>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 f4 0 f2"/>
                <a:gd name="f9" fmla="+- f3 0 f2"/>
                <a:gd name="f10" fmla="*/ f9 1 1290094"/>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90094" h="6858000">
                  <a:moveTo>
                    <a:pt x="f5" y="f2"/>
                  </a:moveTo>
                  <a:lnTo>
                    <a:pt x="f3" y="f2"/>
                  </a:lnTo>
                  <a:lnTo>
                    <a:pt x="f3" y="f4"/>
                  </a:lnTo>
                  <a:lnTo>
                    <a:pt x="f2" y="f4"/>
                  </a:lnTo>
                  <a:lnTo>
                    <a:pt x="f5" y="f2"/>
                  </a:lnTo>
                  <a:close/>
                </a:path>
              </a:pathLst>
            </a:custGeom>
            <a:solidFill>
              <a:srgbClr val="2E83C3">
                <a:alpha val="70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1" name="Rectangle 29"/>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 f4 0 f2"/>
                <a:gd name="f9" fmla="+- f3 0 f2"/>
                <a:gd name="f10" fmla="*/ f9 1 1249825"/>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49825" h="6858000">
                  <a:moveTo>
                    <a:pt x="f2" y="f2"/>
                  </a:moveTo>
                  <a:lnTo>
                    <a:pt x="f3" y="f2"/>
                  </a:lnTo>
                  <a:lnTo>
                    <a:pt x="f3" y="f4"/>
                  </a:lnTo>
                  <a:lnTo>
                    <a:pt x="f5" y="f4"/>
                  </a:lnTo>
                  <a:lnTo>
                    <a:pt x="f2" y="f2"/>
                  </a:lnTo>
                  <a:close/>
                </a:path>
              </a:pathLst>
            </a:custGeom>
            <a:solidFill>
              <a:srgbClr val="236292">
                <a:alpha val="80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2" name="Isosceles Triangle 26"/>
            <p:cNvSpPr/>
            <p:nvPr/>
          </p:nvSpPr>
          <p:spPr>
            <a:xfrm>
              <a:off x="10371664" y="3589870"/>
              <a:ext cx="1817159" cy="3268129"/>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17B0E4">
                <a:alpha val="66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grpSp>
      <p:sp>
        <p:nvSpPr>
          <p:cNvPr id="13" name="Title 1"/>
          <p:cNvSpPr txBox="1">
            <a:spLocks noGrp="1"/>
          </p:cNvSpPr>
          <p:nvPr>
            <p:ph type="ctrTitle"/>
          </p:nvPr>
        </p:nvSpPr>
        <p:spPr>
          <a:xfrm>
            <a:off x="1507068" y="2404533"/>
            <a:ext cx="7766931" cy="1646304"/>
          </a:xfrm>
        </p:spPr>
        <p:txBody>
          <a:bodyPr anchor="b"/>
          <a:lstStyle>
            <a:lvl1pPr algn="r">
              <a:defRPr sz="5400"/>
            </a:lvl1pPr>
          </a:lstStyle>
          <a:p>
            <a:pPr lvl="0"/>
            <a:r>
              <a:rPr lang="en-US"/>
              <a:t>Click to edit Master title style</a:t>
            </a:r>
          </a:p>
        </p:txBody>
      </p:sp>
      <p:sp>
        <p:nvSpPr>
          <p:cNvPr id="14" name="Subtitle 2"/>
          <p:cNvSpPr txBox="1">
            <a:spLocks noGrp="1"/>
          </p:cNvSpPr>
          <p:nvPr>
            <p:ph type="subTitle" idx="1"/>
          </p:nvPr>
        </p:nvSpPr>
        <p:spPr>
          <a:xfrm>
            <a:off x="1507068" y="4050828"/>
            <a:ext cx="7766931" cy="1096895"/>
          </a:xfrm>
        </p:spPr>
        <p:txBody>
          <a:bodyPr/>
          <a:lstStyle>
            <a:lvl1pPr marL="0" indent="0" algn="r">
              <a:buNone/>
              <a:defRPr>
                <a:solidFill>
                  <a:srgbClr val="7F7F7F"/>
                </a:solidFill>
              </a:defRPr>
            </a:lvl1pPr>
          </a:lstStyle>
          <a:p>
            <a:pPr lvl="0"/>
            <a:r>
              <a:rPr lang="en-US"/>
              <a:t>Click to edit Master subtitle style</a:t>
            </a:r>
          </a:p>
        </p:txBody>
      </p:sp>
      <p:sp>
        <p:nvSpPr>
          <p:cNvPr id="15" name="Date Placeholder 3"/>
          <p:cNvSpPr txBox="1">
            <a:spLocks noGrp="1"/>
          </p:cNvSpPr>
          <p:nvPr>
            <p:ph type="dt" sz="half" idx="7"/>
          </p:nvPr>
        </p:nvSpPr>
        <p:spPr/>
        <p:txBody>
          <a:bodyPr/>
          <a:lstStyle>
            <a:lvl1pPr>
              <a:defRPr/>
            </a:lvl1pPr>
          </a:lstStyle>
          <a:p>
            <a:pPr lvl="0"/>
            <a:fld id="{655E4266-15BA-46D1-A4CC-35E7E905364A}" type="datetime1">
              <a:rPr lang="en-US"/>
              <a:pPr lvl="0"/>
              <a:t>5/11/2020</a:t>
            </a:fld>
            <a:endParaRPr lang="en-US"/>
          </a:p>
        </p:txBody>
      </p:sp>
      <p:sp>
        <p:nvSpPr>
          <p:cNvPr id="16" name="Footer Placeholder 4"/>
          <p:cNvSpPr txBox="1">
            <a:spLocks noGrp="1"/>
          </p:cNvSpPr>
          <p:nvPr>
            <p:ph type="ftr" sz="quarter" idx="9"/>
          </p:nvPr>
        </p:nvSpPr>
        <p:spPr/>
        <p:txBody>
          <a:bodyPr/>
          <a:lstStyle>
            <a:lvl1pPr>
              <a:defRPr/>
            </a:lvl1pPr>
          </a:lstStyle>
          <a:p>
            <a:pPr lvl="0"/>
            <a:endParaRPr lang="en-US"/>
          </a:p>
        </p:txBody>
      </p:sp>
      <p:sp>
        <p:nvSpPr>
          <p:cNvPr id="17" name="Slide Number Placeholder 5"/>
          <p:cNvSpPr txBox="1">
            <a:spLocks noGrp="1"/>
          </p:cNvSpPr>
          <p:nvPr>
            <p:ph type="sldNum" sz="quarter" idx="8"/>
          </p:nvPr>
        </p:nvSpPr>
        <p:spPr/>
        <p:txBody>
          <a:bodyPr/>
          <a:lstStyle>
            <a:lvl1pPr>
              <a:defRPr/>
            </a:lvl1pPr>
          </a:lstStyle>
          <a:p>
            <a:pPr lvl="0"/>
            <a:fld id="{BD7BD6B7-3405-468E-8B53-09BBC35CA31C}" type="slidenum">
              <a:t>‹#›</a:t>
            </a:fld>
            <a:endParaRPr lang="en-US"/>
          </a:p>
        </p:txBody>
      </p:sp>
    </p:spTree>
    <p:extLst>
      <p:ext uri="{BB962C8B-B14F-4D97-AF65-F5344CB8AC3E}">
        <p14:creationId xmlns:p14="http://schemas.microsoft.com/office/powerpoint/2010/main" val="41453543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609603"/>
            <a:ext cx="8596667" cy="3403597"/>
          </a:xfrm>
        </p:spPr>
        <p:txBody>
          <a:bodyPr anchor="ctr"/>
          <a:lstStyle>
            <a:lvl1pPr>
              <a:defRPr sz="4400"/>
            </a:lvl1pPr>
          </a:lstStyle>
          <a:p>
            <a:pPr lvl="0"/>
            <a:r>
              <a:rPr lang="en-US"/>
              <a:t>Click to edit Master title style</a:t>
            </a:r>
          </a:p>
        </p:txBody>
      </p:sp>
      <p:sp>
        <p:nvSpPr>
          <p:cNvPr id="3" name="Text Placeholder 2"/>
          <p:cNvSpPr txBox="1">
            <a:spLocks noGrp="1"/>
          </p:cNvSpPr>
          <p:nvPr>
            <p:ph type="body" idx="4294967295"/>
          </p:nvPr>
        </p:nvSpPr>
        <p:spPr>
          <a:xfrm>
            <a:off x="677332" y="4470401"/>
            <a:ext cx="8596667" cy="1570957"/>
          </a:xfrm>
        </p:spPr>
        <p:txBody>
          <a:bodyPr anchor="ctr"/>
          <a:lstStyle>
            <a:lvl1pPr marL="0" indent="0">
              <a:buNone/>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72B74A10-3D26-4AFC-A90E-5F3C9E489B09}" type="datetime1">
              <a:rPr lang="en-US"/>
              <a:pPr lvl="0"/>
              <a:t>5/11/2020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039B5405-FCA1-4452-894F-C5D6A0A6A1BD}" type="slidenum">
              <a:t>‹#›</a:t>
            </a:fld>
            <a:endParaRPr lang="en-US"/>
          </a:p>
        </p:txBody>
      </p:sp>
    </p:spTree>
    <p:extLst>
      <p:ext uri="{BB962C8B-B14F-4D97-AF65-F5344CB8AC3E}">
        <p14:creationId xmlns:p14="http://schemas.microsoft.com/office/powerpoint/2010/main" val="9867247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931334" y="609603"/>
            <a:ext cx="8094131" cy="3022604"/>
          </a:xfrm>
        </p:spPr>
        <p:txBody>
          <a:bodyPr anchor="ctr"/>
          <a:lstStyle>
            <a:lvl1pPr>
              <a:defRPr sz="4400"/>
            </a:lvl1pPr>
          </a:lstStyle>
          <a:p>
            <a:pPr lvl="0"/>
            <a:r>
              <a:rPr lang="en-US"/>
              <a:t>Click to edit Master title style</a:t>
            </a:r>
          </a:p>
        </p:txBody>
      </p:sp>
      <p:sp>
        <p:nvSpPr>
          <p:cNvPr id="3" name="Text Placeholder 9"/>
          <p:cNvSpPr txBox="1">
            <a:spLocks noGrp="1"/>
          </p:cNvSpPr>
          <p:nvPr>
            <p:ph type="body" idx="4294967295"/>
          </p:nvPr>
        </p:nvSpPr>
        <p:spPr>
          <a:xfrm>
            <a:off x="1366141" y="3632197"/>
            <a:ext cx="7224528" cy="381003"/>
          </a:xfrm>
        </p:spPr>
        <p:txBody>
          <a:bodyPr anchor="ctr"/>
          <a:lstStyle>
            <a:lvl1pPr marL="0" indent="0">
              <a:buNone/>
              <a:defRPr sz="1600">
                <a:solidFill>
                  <a:srgbClr val="7F7F7F"/>
                </a:solidFill>
              </a:defRPr>
            </a:lvl1pPr>
          </a:lstStyle>
          <a:p>
            <a:pPr lvl="0"/>
            <a:r>
              <a:rPr lang="en-US"/>
              <a:t>Edit Master text styles</a:t>
            </a:r>
          </a:p>
        </p:txBody>
      </p:sp>
      <p:sp>
        <p:nvSpPr>
          <p:cNvPr id="4" name="Text Placeholder 2"/>
          <p:cNvSpPr txBox="1">
            <a:spLocks noGrp="1"/>
          </p:cNvSpPr>
          <p:nvPr>
            <p:ph type="body" idx="4294967295"/>
          </p:nvPr>
        </p:nvSpPr>
        <p:spPr>
          <a:xfrm>
            <a:off x="677332" y="4470401"/>
            <a:ext cx="8596667" cy="1570957"/>
          </a:xfrm>
        </p:spPr>
        <p:txBody>
          <a:bodyPr anchor="ctr"/>
          <a:lstStyle>
            <a:lvl1pPr marL="0" indent="0">
              <a:buNone/>
              <a:defRPr/>
            </a:lvl1pPr>
          </a:lstStyle>
          <a:p>
            <a:pPr lvl="0"/>
            <a:r>
              <a:rPr lang="en-US"/>
              <a:t>Edit Master text styles</a:t>
            </a:r>
          </a:p>
        </p:txBody>
      </p:sp>
      <p:sp>
        <p:nvSpPr>
          <p:cNvPr id="5" name="Date Placeholder 3"/>
          <p:cNvSpPr txBox="1">
            <a:spLocks noGrp="1"/>
          </p:cNvSpPr>
          <p:nvPr>
            <p:ph type="dt" sz="half" idx="7"/>
          </p:nvPr>
        </p:nvSpPr>
        <p:spPr/>
        <p:txBody>
          <a:bodyPr/>
          <a:lstStyle>
            <a:lvl1pPr>
              <a:defRPr/>
            </a:lvl1pPr>
          </a:lstStyle>
          <a:p>
            <a:pPr lvl="0"/>
            <a:fld id="{71DB0E26-DA4C-4C49-8A68-469DDFDF220D}" type="datetime1">
              <a:rPr lang="en-US"/>
              <a:pPr lvl="0"/>
              <a:t>5/11/2020</a:t>
            </a:fld>
            <a:endParaRPr lang="en-US"/>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9213E199-BD58-4876-8C3D-4AD2392CC170}" type="slidenum">
              <a:t>‹#›</a:t>
            </a:fld>
            <a:endParaRPr lang="en-US"/>
          </a:p>
        </p:txBody>
      </p:sp>
      <p:sp>
        <p:nvSpPr>
          <p:cNvPr id="8" name="TextBox 23"/>
          <p:cNvSpPr txBox="1"/>
          <p:nvPr/>
        </p:nvSpPr>
        <p:spPr>
          <a:xfrm>
            <a:off x="541873" y="790379"/>
            <a:ext cx="609603" cy="584777"/>
          </a:xfrm>
          <a:prstGeom prst="rect">
            <a:avLst/>
          </a:prstGeom>
          <a:noFill/>
          <a:ln>
            <a:noFill/>
          </a:ln>
        </p:spPr>
        <p:txBody>
          <a:bodyPr vert="horz" wrap="square" lIns="91440" tIns="45720" rIns="91440" bIns="45720" anchor="ctr" anchorCtr="0" compatLnSpc="1"/>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FE0F5"/>
                </a:solidFill>
                <a:uFillTx/>
                <a:latin typeface="Arial"/>
              </a:rPr>
              <a:t>“</a:t>
            </a:r>
          </a:p>
        </p:txBody>
      </p:sp>
      <p:sp>
        <p:nvSpPr>
          <p:cNvPr id="9" name="TextBox 24"/>
          <p:cNvSpPr txBox="1"/>
          <p:nvPr/>
        </p:nvSpPr>
        <p:spPr>
          <a:xfrm>
            <a:off x="8893015" y="2886559"/>
            <a:ext cx="609603" cy="584777"/>
          </a:xfrm>
          <a:prstGeom prst="rect">
            <a:avLst/>
          </a:prstGeom>
          <a:noFill/>
          <a:ln>
            <a:noFill/>
          </a:ln>
        </p:spPr>
        <p:txBody>
          <a:bodyPr vert="horz" wrap="square" lIns="91440" tIns="45720" rIns="91440" bIns="45720" anchor="ctr" anchorCtr="0" compatLnSpc="1"/>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FE0F5"/>
                </a:solidFill>
                <a:uFillTx/>
                <a:latin typeface="Arial"/>
              </a:rPr>
              <a:t>”</a:t>
            </a:r>
          </a:p>
        </p:txBody>
      </p:sp>
    </p:spTree>
    <p:extLst>
      <p:ext uri="{BB962C8B-B14F-4D97-AF65-F5344CB8AC3E}">
        <p14:creationId xmlns:p14="http://schemas.microsoft.com/office/powerpoint/2010/main" val="27362389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1931990"/>
            <a:ext cx="8596667" cy="2595460"/>
          </a:xfrm>
        </p:spPr>
        <p:txBody>
          <a:bodyPr anchor="b"/>
          <a:lstStyle>
            <a:lvl1pPr>
              <a:defRPr sz="4400"/>
            </a:lvl1pPr>
          </a:lstStyle>
          <a:p>
            <a:pPr lvl="0"/>
            <a:r>
              <a:rPr lang="en-US"/>
              <a:t>Click to edit Master title style</a:t>
            </a:r>
          </a:p>
        </p:txBody>
      </p:sp>
      <p:sp>
        <p:nvSpPr>
          <p:cNvPr id="3" name="Text Placeholder 2"/>
          <p:cNvSpPr txBox="1">
            <a:spLocks noGrp="1"/>
          </p:cNvSpPr>
          <p:nvPr>
            <p:ph type="body" idx="4294967295"/>
          </p:nvPr>
        </p:nvSpPr>
        <p:spPr>
          <a:xfrm>
            <a:off x="677332" y="4527450"/>
            <a:ext cx="8596667" cy="1513917"/>
          </a:xfrm>
        </p:spPr>
        <p:txBody>
          <a:bodyPr/>
          <a:lstStyle>
            <a:lvl1pPr marL="0" indent="0">
              <a:buNone/>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A5A543C7-33FD-47ED-8156-6C452DDA7AE6}" type="datetime1">
              <a:rPr lang="en-US"/>
              <a:pPr lvl="0"/>
              <a:t>5/11/2020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322445FE-7CD5-4216-852A-4AC7C1AE9A8E}" type="slidenum">
              <a:t>‹#›</a:t>
            </a:fld>
            <a:endParaRPr lang="en-US"/>
          </a:p>
        </p:txBody>
      </p:sp>
    </p:spTree>
    <p:extLst>
      <p:ext uri="{BB962C8B-B14F-4D97-AF65-F5344CB8AC3E}">
        <p14:creationId xmlns:p14="http://schemas.microsoft.com/office/powerpoint/2010/main" val="3526393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txBox="1">
            <a:spLocks noGrp="1"/>
          </p:cNvSpPr>
          <p:nvPr>
            <p:ph type="title"/>
          </p:nvPr>
        </p:nvSpPr>
        <p:spPr>
          <a:xfrm>
            <a:off x="931334" y="609603"/>
            <a:ext cx="8094131" cy="3022604"/>
          </a:xfrm>
        </p:spPr>
        <p:txBody>
          <a:bodyPr anchor="ctr"/>
          <a:lstStyle>
            <a:lvl1pPr>
              <a:defRPr sz="4400"/>
            </a:lvl1pPr>
          </a:lstStyle>
          <a:p>
            <a:pPr lvl="0"/>
            <a:r>
              <a:rPr lang="en-US"/>
              <a:t>Click to edit Master title style</a:t>
            </a:r>
          </a:p>
        </p:txBody>
      </p:sp>
      <p:sp>
        <p:nvSpPr>
          <p:cNvPr id="3" name="Text Placeholder 9"/>
          <p:cNvSpPr txBox="1">
            <a:spLocks noGrp="1"/>
          </p:cNvSpPr>
          <p:nvPr>
            <p:ph type="body" idx="4294967295"/>
          </p:nvPr>
        </p:nvSpPr>
        <p:spPr>
          <a:xfrm>
            <a:off x="677332" y="4013201"/>
            <a:ext cx="8596667" cy="514249"/>
          </a:xfrm>
        </p:spPr>
        <p:txBody>
          <a:bodyPr anchor="b"/>
          <a:lstStyle>
            <a:lvl1pPr marL="0" indent="0">
              <a:buNone/>
              <a:defRPr sz="2400"/>
            </a:lvl1pPr>
          </a:lstStyle>
          <a:p>
            <a:pPr lvl="0"/>
            <a:r>
              <a:rPr lang="en-US"/>
              <a:t>Edit Master text styles</a:t>
            </a:r>
          </a:p>
        </p:txBody>
      </p:sp>
      <p:sp>
        <p:nvSpPr>
          <p:cNvPr id="4" name="Text Placeholder 2"/>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en-US"/>
              <a:t>Edit Master text styles</a:t>
            </a:r>
          </a:p>
        </p:txBody>
      </p:sp>
      <p:sp>
        <p:nvSpPr>
          <p:cNvPr id="5" name="Date Placeholder 3"/>
          <p:cNvSpPr txBox="1">
            <a:spLocks noGrp="1"/>
          </p:cNvSpPr>
          <p:nvPr>
            <p:ph type="dt" sz="half" idx="7"/>
          </p:nvPr>
        </p:nvSpPr>
        <p:spPr/>
        <p:txBody>
          <a:bodyPr/>
          <a:lstStyle>
            <a:lvl1pPr>
              <a:defRPr/>
            </a:lvl1pPr>
          </a:lstStyle>
          <a:p>
            <a:pPr lvl="0"/>
            <a:fld id="{E7A0735A-7EEE-49B1-B3E9-A82A4974D94A}" type="datetime1">
              <a:rPr lang="en-US"/>
              <a:pPr lvl="0"/>
              <a:t>5/11/2020</a:t>
            </a:fld>
            <a:endParaRPr lang="en-US"/>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9D4BD838-95D4-40FF-88AB-C4DEC4D13FD2}" type="slidenum">
              <a:t>‹#›</a:t>
            </a:fld>
            <a:endParaRPr lang="en-US"/>
          </a:p>
        </p:txBody>
      </p:sp>
      <p:sp>
        <p:nvSpPr>
          <p:cNvPr id="8" name="TextBox 23"/>
          <p:cNvSpPr txBox="1"/>
          <p:nvPr/>
        </p:nvSpPr>
        <p:spPr>
          <a:xfrm>
            <a:off x="541873" y="790379"/>
            <a:ext cx="609603" cy="584777"/>
          </a:xfrm>
          <a:prstGeom prst="rect">
            <a:avLst/>
          </a:prstGeom>
          <a:noFill/>
          <a:ln>
            <a:noFill/>
          </a:ln>
        </p:spPr>
        <p:txBody>
          <a:bodyPr vert="horz" wrap="square" lIns="91440" tIns="45720" rIns="91440" bIns="45720" anchor="ctr" anchorCtr="0" compatLnSpc="1"/>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FE0F5"/>
                </a:solidFill>
                <a:uFillTx/>
                <a:latin typeface="Arial"/>
              </a:rPr>
              <a:t>“</a:t>
            </a:r>
          </a:p>
        </p:txBody>
      </p:sp>
      <p:sp>
        <p:nvSpPr>
          <p:cNvPr id="9" name="TextBox 24"/>
          <p:cNvSpPr txBox="1"/>
          <p:nvPr/>
        </p:nvSpPr>
        <p:spPr>
          <a:xfrm>
            <a:off x="8893015" y="2886559"/>
            <a:ext cx="609603" cy="584777"/>
          </a:xfrm>
          <a:prstGeom prst="rect">
            <a:avLst/>
          </a:prstGeom>
          <a:noFill/>
          <a:ln>
            <a:noFill/>
          </a:ln>
        </p:spPr>
        <p:txBody>
          <a:bodyPr vert="horz" wrap="square" lIns="91440" tIns="45720" rIns="91440" bIns="45720" anchor="ctr" anchorCtr="0" compatLnSpc="1"/>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9FE0F5"/>
                </a:solidFill>
                <a:uFillTx/>
                <a:latin typeface="Arial"/>
              </a:rPr>
              <a:t>”</a:t>
            </a:r>
          </a:p>
        </p:txBody>
      </p:sp>
    </p:spTree>
    <p:extLst>
      <p:ext uri="{BB962C8B-B14F-4D97-AF65-F5344CB8AC3E}">
        <p14:creationId xmlns:p14="http://schemas.microsoft.com/office/powerpoint/2010/main" val="12621819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txBox="1">
            <a:spLocks noGrp="1"/>
          </p:cNvSpPr>
          <p:nvPr>
            <p:ph type="title"/>
          </p:nvPr>
        </p:nvSpPr>
        <p:spPr>
          <a:xfrm>
            <a:off x="685800" y="609603"/>
            <a:ext cx="8588200" cy="3022604"/>
          </a:xfrm>
        </p:spPr>
        <p:txBody>
          <a:bodyPr anchor="ctr"/>
          <a:lstStyle>
            <a:lvl1pPr>
              <a:defRPr sz="4400"/>
            </a:lvl1pPr>
          </a:lstStyle>
          <a:p>
            <a:pPr lvl="0"/>
            <a:r>
              <a:rPr lang="en-US"/>
              <a:t>Click to edit Master title style</a:t>
            </a:r>
          </a:p>
        </p:txBody>
      </p:sp>
      <p:sp>
        <p:nvSpPr>
          <p:cNvPr id="3" name="Text Placeholder 9"/>
          <p:cNvSpPr txBox="1">
            <a:spLocks noGrp="1"/>
          </p:cNvSpPr>
          <p:nvPr>
            <p:ph type="body" idx="4294967295"/>
          </p:nvPr>
        </p:nvSpPr>
        <p:spPr>
          <a:xfrm>
            <a:off x="677332" y="4013201"/>
            <a:ext cx="8596667" cy="514249"/>
          </a:xfrm>
        </p:spPr>
        <p:txBody>
          <a:bodyPr anchor="b"/>
          <a:lstStyle>
            <a:lvl1pPr marL="0" indent="0">
              <a:buNone/>
              <a:defRPr sz="2400">
                <a:solidFill>
                  <a:srgbClr val="5FCBEF"/>
                </a:solidFill>
              </a:defRPr>
            </a:lvl1pPr>
          </a:lstStyle>
          <a:p>
            <a:pPr lvl="0"/>
            <a:r>
              <a:rPr lang="en-US"/>
              <a:t>Edit Master text styles</a:t>
            </a:r>
          </a:p>
        </p:txBody>
      </p:sp>
      <p:sp>
        <p:nvSpPr>
          <p:cNvPr id="4" name="Text Placeholder 2"/>
          <p:cNvSpPr txBox="1">
            <a:spLocks noGrp="1"/>
          </p:cNvSpPr>
          <p:nvPr>
            <p:ph type="body" idx="4294967295"/>
          </p:nvPr>
        </p:nvSpPr>
        <p:spPr>
          <a:xfrm>
            <a:off x="677332" y="4527450"/>
            <a:ext cx="8596667" cy="1513917"/>
          </a:xfrm>
        </p:spPr>
        <p:txBody>
          <a:bodyPr/>
          <a:lstStyle>
            <a:lvl1pPr marL="0" indent="0">
              <a:buNone/>
              <a:defRPr>
                <a:solidFill>
                  <a:srgbClr val="7F7F7F"/>
                </a:solidFill>
              </a:defRPr>
            </a:lvl1pPr>
          </a:lstStyle>
          <a:p>
            <a:pPr lvl="0"/>
            <a:r>
              <a:rPr lang="en-US"/>
              <a:t>Edit Master text styles</a:t>
            </a:r>
          </a:p>
        </p:txBody>
      </p:sp>
      <p:sp>
        <p:nvSpPr>
          <p:cNvPr id="5" name="Date Placeholder 3"/>
          <p:cNvSpPr txBox="1">
            <a:spLocks noGrp="1"/>
          </p:cNvSpPr>
          <p:nvPr>
            <p:ph type="dt" sz="half" idx="7"/>
          </p:nvPr>
        </p:nvSpPr>
        <p:spPr/>
        <p:txBody>
          <a:bodyPr/>
          <a:lstStyle>
            <a:lvl1pPr>
              <a:defRPr/>
            </a:lvl1pPr>
          </a:lstStyle>
          <a:p>
            <a:pPr lvl="0"/>
            <a:fld id="{77DC48C4-DBD1-40E8-A8FB-D88CD198F298}" type="datetime1">
              <a:rPr lang="en-US"/>
              <a:pPr lvl="0"/>
              <a:t>5/11/2020</a:t>
            </a:fld>
            <a:endParaRPr lang="en-US"/>
          </a:p>
        </p:txBody>
      </p:sp>
      <p:sp>
        <p:nvSpPr>
          <p:cNvPr id="6" name="Footer Placeholder 4"/>
          <p:cNvSpPr txBox="1">
            <a:spLocks noGrp="1"/>
          </p:cNvSpPr>
          <p:nvPr>
            <p:ph type="ftr" sz="quarter" idx="9"/>
          </p:nvPr>
        </p:nvSpPr>
        <p:spPr/>
        <p:txBody>
          <a:bodyPr/>
          <a:lstStyle>
            <a:lvl1pPr>
              <a:defRPr/>
            </a:lvl1pPr>
          </a:lstStyle>
          <a:p>
            <a:pPr lvl="0"/>
            <a:endParaRPr lang="en-US"/>
          </a:p>
        </p:txBody>
      </p:sp>
      <p:sp>
        <p:nvSpPr>
          <p:cNvPr id="7" name="Slide Number Placeholder 5"/>
          <p:cNvSpPr txBox="1">
            <a:spLocks noGrp="1"/>
          </p:cNvSpPr>
          <p:nvPr>
            <p:ph type="sldNum" sz="quarter" idx="8"/>
          </p:nvPr>
        </p:nvSpPr>
        <p:spPr/>
        <p:txBody>
          <a:bodyPr/>
          <a:lstStyle>
            <a:lvl1pPr>
              <a:defRPr/>
            </a:lvl1pPr>
          </a:lstStyle>
          <a:p>
            <a:pPr lvl="0"/>
            <a:fld id="{AA1BD94D-963A-450A-B359-817F728517FA}" type="slidenum">
              <a:t>‹#›</a:t>
            </a:fld>
            <a:endParaRPr lang="en-US"/>
          </a:p>
        </p:txBody>
      </p:sp>
    </p:spTree>
    <p:extLst>
      <p:ext uri="{BB962C8B-B14F-4D97-AF65-F5344CB8AC3E}">
        <p14:creationId xmlns:p14="http://schemas.microsoft.com/office/powerpoint/2010/main" val="16313039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BF6F26C4-0050-4BD9-8B24-F6D17561E7B4}" type="datetime1">
              <a:rPr lang="en-US"/>
              <a:pPr lvl="0"/>
              <a:t>5/11/2020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682A02DB-9A7D-4AE5-95B5-32BAD863B3D6}" type="slidenum">
              <a:t>‹#›</a:t>
            </a:fld>
            <a:endParaRPr lang="en-US"/>
          </a:p>
        </p:txBody>
      </p:sp>
    </p:spTree>
    <p:extLst>
      <p:ext uri="{BB962C8B-B14F-4D97-AF65-F5344CB8AC3E}">
        <p14:creationId xmlns:p14="http://schemas.microsoft.com/office/powerpoint/2010/main" val="38491639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7967670" y="609603"/>
            <a:ext cx="1304739" cy="5251454"/>
          </a:xfrm>
        </p:spPr>
        <p:txBody>
          <a:bodyPr vert="eaVert" anchor="ct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677332" y="609603"/>
            <a:ext cx="7060146" cy="5251454"/>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E4662219-7C43-4E85-BF26-2F2F49E538C1}" type="datetime1">
              <a:rPr lang="en-US"/>
              <a:pPr lvl="0"/>
              <a:t>5/11/2020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41FEC839-F4EB-4CB3-8C22-CB7247B1E81C}" type="slidenum">
              <a:t>‹#›</a:t>
            </a:fld>
            <a:endParaRPr lang="en-US"/>
          </a:p>
        </p:txBody>
      </p:sp>
    </p:spTree>
    <p:extLst>
      <p:ext uri="{BB962C8B-B14F-4D97-AF65-F5344CB8AC3E}">
        <p14:creationId xmlns:p14="http://schemas.microsoft.com/office/powerpoint/2010/main" val="361369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7"/>
          </p:nvPr>
        </p:nvSpPr>
        <p:spPr/>
        <p:txBody>
          <a:bodyPr/>
          <a:lstStyle>
            <a:lvl1pPr>
              <a:defRPr/>
            </a:lvl1pPr>
          </a:lstStyle>
          <a:p>
            <a:pPr lvl="0"/>
            <a:fld id="{7C803978-E8AB-4D6A-8DC7-D217AB220DF3}" type="datetime1">
              <a:rPr lang="en-US"/>
              <a:pPr lvl="0"/>
              <a:t>5/11/2020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429C2907-F02E-4260-8322-33406480A844}" type="slidenum">
              <a:t>‹#›</a:t>
            </a:fld>
            <a:endParaRPr lang="en-US"/>
          </a:p>
        </p:txBody>
      </p:sp>
    </p:spTree>
    <p:extLst>
      <p:ext uri="{BB962C8B-B14F-4D97-AF65-F5344CB8AC3E}">
        <p14:creationId xmlns:p14="http://schemas.microsoft.com/office/powerpoint/2010/main" val="20165886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2700863"/>
            <a:ext cx="8596667" cy="1826578"/>
          </a:xfrm>
        </p:spPr>
        <p:txBody>
          <a:bodyPr anchor="b"/>
          <a:lstStyle>
            <a:lvl1pPr>
              <a:defRPr sz="4000"/>
            </a:lvl1pPr>
          </a:lstStyle>
          <a:p>
            <a:pPr lvl="0"/>
            <a:r>
              <a:rPr lang="en-US"/>
              <a:t>Click to edit Master title style</a:t>
            </a:r>
          </a:p>
        </p:txBody>
      </p:sp>
      <p:sp>
        <p:nvSpPr>
          <p:cNvPr id="3" name="Text Placeholder 2"/>
          <p:cNvSpPr txBox="1">
            <a:spLocks noGrp="1"/>
          </p:cNvSpPr>
          <p:nvPr>
            <p:ph type="body" idx="1"/>
          </p:nvPr>
        </p:nvSpPr>
        <p:spPr>
          <a:xfrm>
            <a:off x="677332" y="4527450"/>
            <a:ext cx="8596667" cy="860395"/>
          </a:xfrm>
        </p:spPr>
        <p:txBody>
          <a:bodyPr/>
          <a:lstStyle>
            <a:lvl1pPr marL="0" indent="0">
              <a:buNone/>
              <a:defRPr sz="2000">
                <a:solidFill>
                  <a:srgbClr val="7F7F7F"/>
                </a:solidFill>
              </a:defRPr>
            </a:lvl1pPr>
          </a:lstStyle>
          <a:p>
            <a:pPr lvl="0"/>
            <a:r>
              <a:rPr lang="en-US"/>
              <a:t>Edit Master text styles</a:t>
            </a:r>
          </a:p>
        </p:txBody>
      </p:sp>
      <p:sp>
        <p:nvSpPr>
          <p:cNvPr id="4" name="Date Placeholder 3"/>
          <p:cNvSpPr txBox="1">
            <a:spLocks noGrp="1"/>
          </p:cNvSpPr>
          <p:nvPr>
            <p:ph type="dt" sz="half" idx="7"/>
          </p:nvPr>
        </p:nvSpPr>
        <p:spPr/>
        <p:txBody>
          <a:bodyPr/>
          <a:lstStyle>
            <a:lvl1pPr>
              <a:defRPr/>
            </a:lvl1pPr>
          </a:lstStyle>
          <a:p>
            <a:pPr lvl="0"/>
            <a:fld id="{E340CBC3-399E-4BE9-A7D9-98FA9276D139}" type="datetime1">
              <a:rPr lang="en-US"/>
              <a:pPr lvl="0"/>
              <a:t>5/11/2020</a:t>
            </a:fld>
            <a:endParaRPr lang="en-US"/>
          </a:p>
        </p:txBody>
      </p:sp>
      <p:sp>
        <p:nvSpPr>
          <p:cNvPr id="5" name="Footer Placeholder 4"/>
          <p:cNvSpPr txBox="1">
            <a:spLocks noGrp="1"/>
          </p:cNvSpPr>
          <p:nvPr>
            <p:ph type="ftr" sz="quarter" idx="9"/>
          </p:nvPr>
        </p:nvSpPr>
        <p:spPr/>
        <p:txBody>
          <a:bodyPr/>
          <a:lstStyle>
            <a:lvl1pPr>
              <a:defRPr/>
            </a:lvl1pPr>
          </a:lstStyle>
          <a:p>
            <a:pPr lvl="0"/>
            <a:endParaRPr lang="en-US"/>
          </a:p>
        </p:txBody>
      </p:sp>
      <p:sp>
        <p:nvSpPr>
          <p:cNvPr id="6" name="Slide Number Placeholder 5"/>
          <p:cNvSpPr txBox="1">
            <a:spLocks noGrp="1"/>
          </p:cNvSpPr>
          <p:nvPr>
            <p:ph type="sldNum" sz="quarter" idx="8"/>
          </p:nvPr>
        </p:nvSpPr>
        <p:spPr/>
        <p:txBody>
          <a:bodyPr/>
          <a:lstStyle>
            <a:lvl1pPr>
              <a:defRPr/>
            </a:lvl1pPr>
          </a:lstStyle>
          <a:p>
            <a:pPr lvl="0"/>
            <a:fld id="{2AF2EC6E-6BFF-4895-A90C-992031BE70EF}" type="slidenum">
              <a:t>‹#›</a:t>
            </a:fld>
            <a:endParaRPr lang="en-US"/>
          </a:p>
        </p:txBody>
      </p:sp>
    </p:spTree>
    <p:extLst>
      <p:ext uri="{BB962C8B-B14F-4D97-AF65-F5344CB8AC3E}">
        <p14:creationId xmlns:p14="http://schemas.microsoft.com/office/powerpoint/2010/main" val="30394223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677332" y="2160590"/>
            <a:ext cx="4184038" cy="388076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5089971" y="2160590"/>
            <a:ext cx="4184038" cy="3880768"/>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txBox="1">
            <a:spLocks noGrp="1"/>
          </p:cNvSpPr>
          <p:nvPr>
            <p:ph type="dt" sz="half" idx="7"/>
          </p:nvPr>
        </p:nvSpPr>
        <p:spPr/>
        <p:txBody>
          <a:bodyPr/>
          <a:lstStyle>
            <a:lvl1pPr>
              <a:defRPr/>
            </a:lvl1pPr>
          </a:lstStyle>
          <a:p>
            <a:pPr lvl="0"/>
            <a:fld id="{6DADE7E0-38AD-4111-943D-9E6CA29E133E}" type="datetime1">
              <a:rPr lang="en-US"/>
              <a:pPr lvl="0"/>
              <a:t>5/11/2020</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4157DEC2-5E2B-4228-B4F4-DC48CFD69A60}" type="slidenum">
              <a:t>‹#›</a:t>
            </a:fld>
            <a:endParaRPr lang="en-US"/>
          </a:p>
        </p:txBody>
      </p:sp>
    </p:spTree>
    <p:extLst>
      <p:ext uri="{BB962C8B-B14F-4D97-AF65-F5344CB8AC3E}">
        <p14:creationId xmlns:p14="http://schemas.microsoft.com/office/powerpoint/2010/main" val="1529423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675741" y="2160983"/>
            <a:ext cx="4185620" cy="576264"/>
          </a:xfrm>
        </p:spPr>
        <p:txBody>
          <a:bodyPr anchor="b"/>
          <a:lstStyle>
            <a:lvl1pPr marL="0" indent="0">
              <a:buNone/>
              <a:defRPr sz="2400"/>
            </a:lvl1pPr>
          </a:lstStyle>
          <a:p>
            <a:pPr lvl="0"/>
            <a:r>
              <a:rPr lang="en-US"/>
              <a:t>Edit Master text styles</a:t>
            </a:r>
          </a:p>
        </p:txBody>
      </p:sp>
      <p:sp>
        <p:nvSpPr>
          <p:cNvPr id="4" name="Content Placeholder 3"/>
          <p:cNvSpPr txBox="1">
            <a:spLocks noGrp="1"/>
          </p:cNvSpPr>
          <p:nvPr>
            <p:ph idx="2"/>
          </p:nvPr>
        </p:nvSpPr>
        <p:spPr>
          <a:xfrm>
            <a:off x="675741" y="2737247"/>
            <a:ext cx="4185620" cy="330412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5088379" y="2160983"/>
            <a:ext cx="4185620" cy="576264"/>
          </a:xfrm>
        </p:spPr>
        <p:txBody>
          <a:bodyPr anchor="b"/>
          <a:lstStyle>
            <a:lvl1pPr marL="0" indent="0">
              <a:buNone/>
              <a:defRPr sz="2400"/>
            </a:lvl1pPr>
          </a:lstStyle>
          <a:p>
            <a:pPr lvl="0"/>
            <a:r>
              <a:rPr lang="en-US"/>
              <a:t>Edit Master text styles</a:t>
            </a:r>
          </a:p>
        </p:txBody>
      </p:sp>
      <p:sp>
        <p:nvSpPr>
          <p:cNvPr id="6" name="Content Placeholder 5"/>
          <p:cNvSpPr txBox="1">
            <a:spLocks noGrp="1"/>
          </p:cNvSpPr>
          <p:nvPr>
            <p:ph idx="4"/>
          </p:nvPr>
        </p:nvSpPr>
        <p:spPr>
          <a:xfrm>
            <a:off x="5088379" y="2737247"/>
            <a:ext cx="4185620" cy="330412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txBox="1">
            <a:spLocks noGrp="1"/>
          </p:cNvSpPr>
          <p:nvPr>
            <p:ph type="dt" sz="half" idx="7"/>
          </p:nvPr>
        </p:nvSpPr>
        <p:spPr/>
        <p:txBody>
          <a:bodyPr/>
          <a:lstStyle>
            <a:lvl1pPr>
              <a:defRPr/>
            </a:lvl1pPr>
          </a:lstStyle>
          <a:p>
            <a:pPr lvl="0"/>
            <a:fld id="{8865057C-6D33-4CD7-B8FB-63A673797E76}" type="datetime1">
              <a:rPr lang="en-US"/>
              <a:pPr lvl="0"/>
              <a:t>5/11/2020</a:t>
            </a:fld>
            <a:endParaRPr lang="en-US"/>
          </a:p>
        </p:txBody>
      </p:sp>
      <p:sp>
        <p:nvSpPr>
          <p:cNvPr id="8" name="Footer Placeholder 7"/>
          <p:cNvSpPr txBox="1">
            <a:spLocks noGrp="1"/>
          </p:cNvSpPr>
          <p:nvPr>
            <p:ph type="ftr" sz="quarter" idx="9"/>
          </p:nvPr>
        </p:nvSpPr>
        <p:spPr/>
        <p:txBody>
          <a:bodyPr/>
          <a:lstStyle>
            <a:lvl1pPr>
              <a:defRPr/>
            </a:lvl1pPr>
          </a:lstStyle>
          <a:p>
            <a:pPr lvl="0"/>
            <a:endParaRPr lang="en-US"/>
          </a:p>
        </p:txBody>
      </p:sp>
      <p:sp>
        <p:nvSpPr>
          <p:cNvPr id="9" name="Slide Number Placeholder 8"/>
          <p:cNvSpPr txBox="1">
            <a:spLocks noGrp="1"/>
          </p:cNvSpPr>
          <p:nvPr>
            <p:ph type="sldNum" sz="quarter" idx="8"/>
          </p:nvPr>
        </p:nvSpPr>
        <p:spPr/>
        <p:txBody>
          <a:bodyPr/>
          <a:lstStyle>
            <a:lvl1pPr>
              <a:defRPr/>
            </a:lvl1pPr>
          </a:lstStyle>
          <a:p>
            <a:pPr lvl="0"/>
            <a:fld id="{27975969-E49F-450E-BFC0-927CD2A5E7D1}" type="slidenum">
              <a:t>‹#›</a:t>
            </a:fld>
            <a:endParaRPr lang="en-US"/>
          </a:p>
        </p:txBody>
      </p:sp>
    </p:spTree>
    <p:extLst>
      <p:ext uri="{BB962C8B-B14F-4D97-AF65-F5344CB8AC3E}">
        <p14:creationId xmlns:p14="http://schemas.microsoft.com/office/powerpoint/2010/main" val="41481358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2"/>
          <p:cNvSpPr txBox="1">
            <a:spLocks noGrp="1"/>
          </p:cNvSpPr>
          <p:nvPr>
            <p:ph type="dt" sz="half" idx="7"/>
          </p:nvPr>
        </p:nvSpPr>
        <p:spPr/>
        <p:txBody>
          <a:bodyPr/>
          <a:lstStyle>
            <a:lvl1pPr>
              <a:defRPr/>
            </a:lvl1pPr>
          </a:lstStyle>
          <a:p>
            <a:pPr lvl="0"/>
            <a:fld id="{E68B438D-1E33-4F1C-99C7-80DE8013B3CA}" type="datetime1">
              <a:rPr lang="en-US"/>
              <a:pPr lvl="0"/>
              <a:t>5/11/2020</a:t>
            </a:fld>
            <a:endParaRPr lang="en-US"/>
          </a:p>
        </p:txBody>
      </p:sp>
      <p:sp>
        <p:nvSpPr>
          <p:cNvPr id="4" name="Footer Placeholder 3"/>
          <p:cNvSpPr txBox="1">
            <a:spLocks noGrp="1"/>
          </p:cNvSpPr>
          <p:nvPr>
            <p:ph type="ftr" sz="quarter" idx="9"/>
          </p:nvPr>
        </p:nvSpPr>
        <p:spPr/>
        <p:txBody>
          <a:bodyPr/>
          <a:lstStyle>
            <a:lvl1pPr>
              <a:defRPr/>
            </a:lvl1pPr>
          </a:lstStyle>
          <a:p>
            <a:pPr lvl="0"/>
            <a:endParaRPr lang="en-US"/>
          </a:p>
        </p:txBody>
      </p:sp>
      <p:sp>
        <p:nvSpPr>
          <p:cNvPr id="5" name="Slide Number Placeholder 4"/>
          <p:cNvSpPr txBox="1">
            <a:spLocks noGrp="1"/>
          </p:cNvSpPr>
          <p:nvPr>
            <p:ph type="sldNum" sz="quarter" idx="8"/>
          </p:nvPr>
        </p:nvSpPr>
        <p:spPr/>
        <p:txBody>
          <a:bodyPr/>
          <a:lstStyle>
            <a:lvl1pPr>
              <a:defRPr/>
            </a:lvl1pPr>
          </a:lstStyle>
          <a:p>
            <a:pPr lvl="0"/>
            <a:fld id="{640B6B64-89DB-4B20-BF37-2FB57D4B1768}" type="slidenum">
              <a:t>‹#›</a:t>
            </a:fld>
            <a:endParaRPr lang="en-US"/>
          </a:p>
        </p:txBody>
      </p:sp>
    </p:spTree>
    <p:extLst>
      <p:ext uri="{BB962C8B-B14F-4D97-AF65-F5344CB8AC3E}">
        <p14:creationId xmlns:p14="http://schemas.microsoft.com/office/powerpoint/2010/main" val="22227444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AAFA84EE-2588-40B1-A33C-762605A8F358}" type="datetime1">
              <a:rPr lang="en-US"/>
              <a:pPr lvl="0"/>
              <a:t>5/11/2020</a:t>
            </a:fld>
            <a:endParaRPr lang="en-US"/>
          </a:p>
        </p:txBody>
      </p:sp>
      <p:sp>
        <p:nvSpPr>
          <p:cNvPr id="3" name="Footer Placeholder 2"/>
          <p:cNvSpPr txBox="1">
            <a:spLocks noGrp="1"/>
          </p:cNvSpPr>
          <p:nvPr>
            <p:ph type="ftr" sz="quarter" idx="9"/>
          </p:nvPr>
        </p:nvSpPr>
        <p:spPr/>
        <p:txBody>
          <a:bodyPr/>
          <a:lstStyle>
            <a:lvl1pPr>
              <a:defRPr/>
            </a:lvl1pPr>
          </a:lstStyle>
          <a:p>
            <a:pPr lvl="0"/>
            <a:endParaRPr lang="en-US"/>
          </a:p>
        </p:txBody>
      </p:sp>
      <p:sp>
        <p:nvSpPr>
          <p:cNvPr id="4" name="Slide Number Placeholder 3"/>
          <p:cNvSpPr txBox="1">
            <a:spLocks noGrp="1"/>
          </p:cNvSpPr>
          <p:nvPr>
            <p:ph type="sldNum" sz="quarter" idx="8"/>
          </p:nvPr>
        </p:nvSpPr>
        <p:spPr/>
        <p:txBody>
          <a:bodyPr/>
          <a:lstStyle>
            <a:lvl1pPr>
              <a:defRPr/>
            </a:lvl1pPr>
          </a:lstStyle>
          <a:p>
            <a:pPr lvl="0"/>
            <a:fld id="{B6CA7FD2-D62D-4CE7-B0B1-F55DA47F01E0}" type="slidenum">
              <a:t>‹#›</a:t>
            </a:fld>
            <a:endParaRPr lang="en-US"/>
          </a:p>
        </p:txBody>
      </p:sp>
    </p:spTree>
    <p:extLst>
      <p:ext uri="{BB962C8B-B14F-4D97-AF65-F5344CB8AC3E}">
        <p14:creationId xmlns:p14="http://schemas.microsoft.com/office/powerpoint/2010/main" val="19179835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1498601"/>
            <a:ext cx="3854525" cy="1278468"/>
          </a:xfrm>
        </p:spPr>
        <p:txBody>
          <a:bodyPr anchor="b"/>
          <a:lstStyle>
            <a:lvl1pPr>
              <a:defRPr sz="2000"/>
            </a:lvl1pPr>
          </a:lstStyle>
          <a:p>
            <a:pPr lvl="0"/>
            <a:r>
              <a:rPr lang="en-US"/>
              <a:t>Click to edit Master title style</a:t>
            </a:r>
          </a:p>
        </p:txBody>
      </p:sp>
      <p:sp>
        <p:nvSpPr>
          <p:cNvPr id="3" name="Content Placeholder 2"/>
          <p:cNvSpPr txBox="1">
            <a:spLocks noGrp="1"/>
          </p:cNvSpPr>
          <p:nvPr>
            <p:ph idx="1"/>
          </p:nvPr>
        </p:nvSpPr>
        <p:spPr>
          <a:xfrm>
            <a:off x="4760457" y="514926"/>
            <a:ext cx="4513542" cy="5526432"/>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677332" y="2777069"/>
            <a:ext cx="3854525" cy="2584451"/>
          </a:xfrm>
        </p:spPr>
        <p:txBody>
          <a:bodyPr/>
          <a:lstStyle>
            <a:lvl1pPr marL="0" indent="0">
              <a:buNone/>
              <a:defRPr sz="1400"/>
            </a:lvl1pPr>
          </a:lstStyle>
          <a:p>
            <a:pPr lvl="0"/>
            <a:r>
              <a:rPr lang="en-US"/>
              <a:t>Edit Master text styles</a:t>
            </a:r>
          </a:p>
        </p:txBody>
      </p:sp>
      <p:sp>
        <p:nvSpPr>
          <p:cNvPr id="5" name="Date Placeholder 4"/>
          <p:cNvSpPr txBox="1">
            <a:spLocks noGrp="1"/>
          </p:cNvSpPr>
          <p:nvPr>
            <p:ph type="dt" sz="half" idx="7"/>
          </p:nvPr>
        </p:nvSpPr>
        <p:spPr/>
        <p:txBody>
          <a:bodyPr/>
          <a:lstStyle>
            <a:lvl1pPr>
              <a:defRPr/>
            </a:lvl1pPr>
          </a:lstStyle>
          <a:p>
            <a:pPr lvl="0"/>
            <a:fld id="{7EA7D6A8-B66F-4B64-955E-C5A61705F7EC}" type="datetime1">
              <a:rPr lang="en-US"/>
              <a:pPr lvl="0"/>
              <a:t>5/11/2020</a:t>
            </a:fld>
            <a:endParaRPr lang="en-US"/>
          </a:p>
        </p:txBody>
      </p:sp>
      <p:sp>
        <p:nvSpPr>
          <p:cNvPr id="6" name="Footer Placeholder 5"/>
          <p:cNvSpPr txBox="1">
            <a:spLocks noGrp="1"/>
          </p:cNvSpPr>
          <p:nvPr>
            <p:ph type="ftr" sz="quarter" idx="9"/>
          </p:nvPr>
        </p:nvSpPr>
        <p:spPr/>
        <p:txBody>
          <a:bodyPr/>
          <a:lstStyle>
            <a:lvl1pPr>
              <a:defRPr/>
            </a:lvl1pPr>
          </a:lstStyle>
          <a:p>
            <a:pPr lvl="0"/>
            <a:endParaRPr lang="en-US"/>
          </a:p>
        </p:txBody>
      </p:sp>
      <p:sp>
        <p:nvSpPr>
          <p:cNvPr id="7" name="Slide Number Placeholder 6"/>
          <p:cNvSpPr txBox="1">
            <a:spLocks noGrp="1"/>
          </p:cNvSpPr>
          <p:nvPr>
            <p:ph type="sldNum" sz="quarter" idx="8"/>
          </p:nvPr>
        </p:nvSpPr>
        <p:spPr/>
        <p:txBody>
          <a:bodyPr/>
          <a:lstStyle>
            <a:lvl1pPr>
              <a:defRPr/>
            </a:lvl1pPr>
          </a:lstStyle>
          <a:p>
            <a:pPr lvl="0"/>
            <a:fld id="{73696825-74D2-4DC9-877E-AE9EBDAC51DE}" type="slidenum">
              <a:t>‹#›</a:t>
            </a:fld>
            <a:endParaRPr lang="en-US"/>
          </a:p>
        </p:txBody>
      </p:sp>
    </p:spTree>
    <p:extLst>
      <p:ext uri="{BB962C8B-B14F-4D97-AF65-F5344CB8AC3E}">
        <p14:creationId xmlns:p14="http://schemas.microsoft.com/office/powerpoint/2010/main" val="30930110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4800600"/>
            <a:ext cx="8596667" cy="566735"/>
          </a:xfrm>
        </p:spPr>
        <p:txBody>
          <a:bodyPr anchor="b"/>
          <a:lstStyle>
            <a:lvl1pPr>
              <a:defRPr sz="2400"/>
            </a:lvl1pPr>
          </a:lstStyle>
          <a:p>
            <a:pPr lvl="0"/>
            <a:r>
              <a:rPr lang="en-US"/>
              <a:t>Click to edit Master title style</a:t>
            </a:r>
          </a:p>
        </p:txBody>
      </p:sp>
      <p:sp>
        <p:nvSpPr>
          <p:cNvPr id="3" name="Picture Placeholder 2"/>
          <p:cNvSpPr txBox="1">
            <a:spLocks noGrp="1"/>
          </p:cNvSpPr>
          <p:nvPr>
            <p:ph type="pic" idx="1"/>
          </p:nvPr>
        </p:nvSpPr>
        <p:spPr>
          <a:xfrm>
            <a:off x="677332" y="609603"/>
            <a:ext cx="8596667" cy="3845719"/>
          </a:xfrm>
        </p:spPr>
        <p:txBody>
          <a:bodyPr anchorCtr="1"/>
          <a:lstStyle>
            <a:lvl1pPr marL="0" indent="0" algn="ctr">
              <a:buNone/>
              <a:defRPr sz="1600"/>
            </a:lvl1pPr>
          </a:lstStyle>
          <a:p>
            <a:pPr lvl="0"/>
            <a:r>
              <a:rPr lang="en-US"/>
              <a:t>Click icon to add picture</a:t>
            </a:r>
          </a:p>
        </p:txBody>
      </p:sp>
      <p:sp>
        <p:nvSpPr>
          <p:cNvPr id="4" name="Text Placeholder 3"/>
          <p:cNvSpPr txBox="1">
            <a:spLocks noGrp="1"/>
          </p:cNvSpPr>
          <p:nvPr>
            <p:ph type="body" idx="2"/>
          </p:nvPr>
        </p:nvSpPr>
        <p:spPr>
          <a:xfrm>
            <a:off x="677332" y="5367335"/>
            <a:ext cx="8596667" cy="674022"/>
          </a:xfrm>
        </p:spPr>
        <p:txBody>
          <a:bodyPr/>
          <a:lstStyle>
            <a:lvl1pPr marL="0" indent="0">
              <a:buNone/>
              <a:defRPr sz="1200"/>
            </a:lvl1pPr>
          </a:lstStyle>
          <a:p>
            <a:pPr lvl="0"/>
            <a:r>
              <a:rPr lang="en-US"/>
              <a:t>Edit Master text styles</a:t>
            </a:r>
          </a:p>
        </p:txBody>
      </p:sp>
      <p:sp>
        <p:nvSpPr>
          <p:cNvPr id="5" name="Footer Placeholder 5"/>
          <p:cNvSpPr txBox="1">
            <a:spLocks noGrp="1"/>
          </p:cNvSpPr>
          <p:nvPr>
            <p:ph type="ftr" sz="quarter" idx="9"/>
          </p:nvPr>
        </p:nvSpPr>
        <p:spPr/>
        <p:txBody>
          <a:bodyPr/>
          <a:lstStyle>
            <a:lvl1pPr>
              <a:defRPr/>
            </a:lvl1pPr>
          </a:lstStyle>
          <a:p>
            <a:pPr lvl="0"/>
            <a:endParaRPr lang="en-US"/>
          </a:p>
        </p:txBody>
      </p:sp>
      <p:sp>
        <p:nvSpPr>
          <p:cNvPr id="6" name="Slide Number Placeholder 6"/>
          <p:cNvSpPr txBox="1">
            <a:spLocks noGrp="1"/>
          </p:cNvSpPr>
          <p:nvPr>
            <p:ph type="sldNum" sz="quarter" idx="8"/>
          </p:nvPr>
        </p:nvSpPr>
        <p:spPr/>
        <p:txBody>
          <a:bodyPr/>
          <a:lstStyle>
            <a:lvl1pPr>
              <a:defRPr/>
            </a:lvl1pPr>
          </a:lstStyle>
          <a:p>
            <a:pPr lvl="0"/>
            <a:fld id="{1213D26D-45DF-4AA0-92EC-4143E29D4682}" type="slidenum">
              <a:t>‹#›</a:t>
            </a:fld>
            <a:endParaRPr lang="en-US"/>
          </a:p>
        </p:txBody>
      </p:sp>
      <p:sp>
        <p:nvSpPr>
          <p:cNvPr id="7" name="Date Placeholder 4"/>
          <p:cNvSpPr txBox="1">
            <a:spLocks noGrp="1"/>
          </p:cNvSpPr>
          <p:nvPr>
            <p:ph type="dt" sz="half" idx="7"/>
          </p:nvPr>
        </p:nvSpPr>
        <p:spPr/>
        <p:txBody>
          <a:bodyPr/>
          <a:lstStyle>
            <a:lvl1pPr>
              <a:defRPr/>
            </a:lvl1pPr>
          </a:lstStyle>
          <a:p>
            <a:pPr lvl="0"/>
            <a:fld id="{F4EFD8D6-4D2A-4E69-9404-DB7684433B16}" type="datetime1">
              <a:rPr lang="en-US"/>
              <a:pPr lvl="0"/>
              <a:t>5/11/2020</a:t>
            </a:fld>
            <a:endParaRPr lang="en-US"/>
          </a:p>
        </p:txBody>
      </p:sp>
    </p:spTree>
    <p:extLst>
      <p:ext uri="{BB962C8B-B14F-4D97-AF65-F5344CB8AC3E}">
        <p14:creationId xmlns:p14="http://schemas.microsoft.com/office/powerpoint/2010/main" val="632129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 name="Group 43"/>
          <p:cNvGrpSpPr/>
          <p:nvPr/>
        </p:nvGrpSpPr>
        <p:grpSpPr>
          <a:xfrm>
            <a:off x="0" y="-8467"/>
            <a:ext cx="12192005" cy="6866467"/>
            <a:chOff x="0" y="-8467"/>
            <a:chExt cx="12192005" cy="6866467"/>
          </a:xfrm>
        </p:grpSpPr>
        <p:cxnSp>
          <p:nvCxnSpPr>
            <p:cNvPr id="3" name="Straight Connector 19"/>
            <p:cNvCxnSpPr/>
            <p:nvPr/>
          </p:nvCxnSpPr>
          <p:spPr>
            <a:xfrm>
              <a:off x="9371008" y="0"/>
              <a:ext cx="1219207" cy="6858000"/>
            </a:xfrm>
            <a:prstGeom prst="straightConnector1">
              <a:avLst/>
            </a:prstGeom>
            <a:noFill/>
            <a:ln w="9528">
              <a:solidFill>
                <a:srgbClr val="5FCBEF">
                  <a:alpha val="70000"/>
                </a:srgbClr>
              </a:solidFill>
              <a:prstDash val="solid"/>
              <a:miter/>
            </a:ln>
          </p:spPr>
        </p:cxnSp>
        <p:cxnSp>
          <p:nvCxnSpPr>
            <p:cNvPr id="4" name="Straight Connector 20"/>
            <p:cNvCxnSpPr/>
            <p:nvPr/>
          </p:nvCxnSpPr>
          <p:spPr>
            <a:xfrm flipH="1">
              <a:off x="7425266" y="3681410"/>
              <a:ext cx="4763557" cy="3176590"/>
            </a:xfrm>
            <a:prstGeom prst="straightConnector1">
              <a:avLst/>
            </a:prstGeom>
            <a:noFill/>
            <a:ln w="9528">
              <a:solidFill>
                <a:srgbClr val="5FCBEF">
                  <a:alpha val="70000"/>
                </a:srgbClr>
              </a:solidFill>
              <a:prstDash val="solid"/>
              <a:miter/>
            </a:ln>
          </p:spPr>
        </p:cxnSp>
        <p:sp>
          <p:nvSpPr>
            <p:cNvPr id="5" name="Rectangle 23"/>
            <p:cNvSpPr/>
            <p:nvPr/>
          </p:nvSpPr>
          <p:spPr>
            <a:xfrm>
              <a:off x="9181472" y="-8467"/>
              <a:ext cx="3007351" cy="6866467"/>
            </a:xfrm>
            <a:custGeom>
              <a:avLst/>
              <a:gdLst>
                <a:gd name="f0" fmla="val w"/>
                <a:gd name="f1" fmla="val h"/>
                <a:gd name="f2" fmla="val 0"/>
                <a:gd name="f3" fmla="val 3007349"/>
                <a:gd name="f4" fmla="val 6866467"/>
                <a:gd name="f5" fmla="val 2045532"/>
                <a:gd name="f6" fmla="*/ f0 1 3007349"/>
                <a:gd name="f7" fmla="*/ f1 1 6866467"/>
                <a:gd name="f8" fmla="+- f4 0 f2"/>
                <a:gd name="f9" fmla="+- f3 0 f2"/>
                <a:gd name="f10" fmla="*/ f9 1 3007349"/>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3007349" h="6866467">
                  <a:moveTo>
                    <a:pt x="f5" y="f2"/>
                  </a:moveTo>
                  <a:lnTo>
                    <a:pt x="f3" y="f2"/>
                  </a:lnTo>
                  <a:lnTo>
                    <a:pt x="f3" y="f4"/>
                  </a:lnTo>
                  <a:lnTo>
                    <a:pt x="f2" y="f4"/>
                  </a:lnTo>
                  <a:lnTo>
                    <a:pt x="f5" y="f2"/>
                  </a:lnTo>
                  <a:close/>
                </a:path>
              </a:pathLst>
            </a:custGeom>
            <a:solidFill>
              <a:srgbClr val="5FCBEF">
                <a:alpha val="36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6" name="Rectangle 25"/>
            <p:cNvSpPr/>
            <p:nvPr/>
          </p:nvSpPr>
          <p:spPr>
            <a:xfrm>
              <a:off x="9603440" y="-8467"/>
              <a:ext cx="2588556" cy="6866467"/>
            </a:xfrm>
            <a:custGeom>
              <a:avLst/>
              <a:gdLst>
                <a:gd name="f0" fmla="val w"/>
                <a:gd name="f1" fmla="val h"/>
                <a:gd name="f2" fmla="val 0"/>
                <a:gd name="f3" fmla="val 2573311"/>
                <a:gd name="f4" fmla="val 6866467"/>
                <a:gd name="f5" fmla="val 1202336"/>
                <a:gd name="f6" fmla="*/ f0 1 2573311"/>
                <a:gd name="f7" fmla="*/ f1 1 6866467"/>
                <a:gd name="f8" fmla="+- f4 0 f2"/>
                <a:gd name="f9" fmla="+- f3 0 f2"/>
                <a:gd name="f10" fmla="*/ f9 1 2573311"/>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573311" h="6866467">
                  <a:moveTo>
                    <a:pt x="f2" y="f2"/>
                  </a:moveTo>
                  <a:lnTo>
                    <a:pt x="f3" y="f2"/>
                  </a:lnTo>
                  <a:lnTo>
                    <a:pt x="f3" y="f4"/>
                  </a:lnTo>
                  <a:lnTo>
                    <a:pt x="f5" y="f4"/>
                  </a:lnTo>
                  <a:lnTo>
                    <a:pt x="f2" y="f2"/>
                  </a:lnTo>
                  <a:close/>
                </a:path>
              </a:pathLst>
            </a:custGeom>
            <a:solidFill>
              <a:srgbClr val="5FCBEF">
                <a:alpha val="20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7" name="Isosceles Triangle 23"/>
            <p:cNvSpPr/>
            <p:nvPr/>
          </p:nvSpPr>
          <p:spPr>
            <a:xfrm>
              <a:off x="8932334" y="3047996"/>
              <a:ext cx="3259671" cy="3810003"/>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17B0E4">
                <a:alpha val="66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8" name="Rectangle 27"/>
            <p:cNvSpPr/>
            <p:nvPr/>
          </p:nvSpPr>
          <p:spPr>
            <a:xfrm>
              <a:off x="9334496" y="-8467"/>
              <a:ext cx="2854327" cy="6866467"/>
            </a:xfrm>
            <a:custGeom>
              <a:avLst/>
              <a:gdLst>
                <a:gd name="f0" fmla="val w"/>
                <a:gd name="f1" fmla="val h"/>
                <a:gd name="f2" fmla="val 0"/>
                <a:gd name="f3" fmla="val 2858013"/>
                <a:gd name="f4" fmla="val 6866467"/>
                <a:gd name="f5" fmla="val 2473942"/>
                <a:gd name="f6" fmla="*/ f0 1 2858013"/>
                <a:gd name="f7" fmla="*/ f1 1 6866467"/>
                <a:gd name="f8" fmla="+- f4 0 f2"/>
                <a:gd name="f9" fmla="+- f3 0 f2"/>
                <a:gd name="f10" fmla="*/ f9 1 2858013"/>
                <a:gd name="f11" fmla="*/ f8 1 6866467"/>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858013" h="6866467">
                  <a:moveTo>
                    <a:pt x="f2" y="f2"/>
                  </a:moveTo>
                  <a:lnTo>
                    <a:pt x="f3" y="f2"/>
                  </a:lnTo>
                  <a:lnTo>
                    <a:pt x="f3" y="f4"/>
                  </a:lnTo>
                  <a:lnTo>
                    <a:pt x="f5" y="f4"/>
                  </a:lnTo>
                  <a:lnTo>
                    <a:pt x="f2" y="f2"/>
                  </a:lnTo>
                  <a:close/>
                </a:path>
              </a:pathLst>
            </a:custGeom>
            <a:solidFill>
              <a:srgbClr val="17B0E4">
                <a:alpha val="50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9" name="Rectangle 28"/>
            <p:cNvSpPr/>
            <p:nvPr/>
          </p:nvSpPr>
          <p:spPr>
            <a:xfrm>
              <a:off x="10898733" y="-8467"/>
              <a:ext cx="1290090" cy="6866467"/>
            </a:xfrm>
            <a:custGeom>
              <a:avLst/>
              <a:gdLst>
                <a:gd name="f0" fmla="val w"/>
                <a:gd name="f1" fmla="val h"/>
                <a:gd name="f2" fmla="val 0"/>
                <a:gd name="f3" fmla="val 1290094"/>
                <a:gd name="f4" fmla="val 6858000"/>
                <a:gd name="f5" fmla="val 1019735"/>
                <a:gd name="f6" fmla="*/ f0 1 1290094"/>
                <a:gd name="f7" fmla="*/ f1 1 6858000"/>
                <a:gd name="f8" fmla="+- f4 0 f2"/>
                <a:gd name="f9" fmla="+- f3 0 f2"/>
                <a:gd name="f10" fmla="*/ f9 1 1290094"/>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90094" h="6858000">
                  <a:moveTo>
                    <a:pt x="f5" y="f2"/>
                  </a:moveTo>
                  <a:lnTo>
                    <a:pt x="f3" y="f2"/>
                  </a:lnTo>
                  <a:lnTo>
                    <a:pt x="f3" y="f4"/>
                  </a:lnTo>
                  <a:lnTo>
                    <a:pt x="f2" y="f4"/>
                  </a:lnTo>
                  <a:lnTo>
                    <a:pt x="f5" y="f2"/>
                  </a:lnTo>
                  <a:close/>
                </a:path>
              </a:pathLst>
            </a:custGeom>
            <a:solidFill>
              <a:srgbClr val="2E83C3">
                <a:alpha val="70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0" name="Rectangle 29"/>
            <p:cNvSpPr/>
            <p:nvPr/>
          </p:nvSpPr>
          <p:spPr>
            <a:xfrm>
              <a:off x="10938994" y="-8467"/>
              <a:ext cx="1249829" cy="6866467"/>
            </a:xfrm>
            <a:custGeom>
              <a:avLst/>
              <a:gdLst>
                <a:gd name="f0" fmla="val w"/>
                <a:gd name="f1" fmla="val h"/>
                <a:gd name="f2" fmla="val 0"/>
                <a:gd name="f3" fmla="val 1249825"/>
                <a:gd name="f4" fmla="val 6858000"/>
                <a:gd name="f5" fmla="val 1109382"/>
                <a:gd name="f6" fmla="*/ f0 1 1249825"/>
                <a:gd name="f7" fmla="*/ f1 1 6858000"/>
                <a:gd name="f8" fmla="+- f4 0 f2"/>
                <a:gd name="f9" fmla="+- f3 0 f2"/>
                <a:gd name="f10" fmla="*/ f9 1 1249825"/>
                <a:gd name="f11" fmla="*/ f8 1 6858000"/>
                <a:gd name="f12" fmla="*/ f2 1 f10"/>
                <a:gd name="f13" fmla="*/ f3 1 f10"/>
                <a:gd name="f14" fmla="*/ f2 1 f11"/>
                <a:gd name="f15" fmla="*/ f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249825" h="6858000">
                  <a:moveTo>
                    <a:pt x="f2" y="f2"/>
                  </a:moveTo>
                  <a:lnTo>
                    <a:pt x="f3" y="f2"/>
                  </a:lnTo>
                  <a:lnTo>
                    <a:pt x="f3" y="f4"/>
                  </a:lnTo>
                  <a:lnTo>
                    <a:pt x="f5" y="f4"/>
                  </a:lnTo>
                  <a:lnTo>
                    <a:pt x="f2" y="f2"/>
                  </a:lnTo>
                  <a:close/>
                </a:path>
              </a:pathLst>
            </a:custGeom>
            <a:solidFill>
              <a:srgbClr val="236292">
                <a:alpha val="80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1" name="Isosceles Triangle 27"/>
            <p:cNvSpPr/>
            <p:nvPr/>
          </p:nvSpPr>
          <p:spPr>
            <a:xfrm>
              <a:off x="10371664" y="3589870"/>
              <a:ext cx="1817159" cy="3268129"/>
            </a:xfrm>
            <a:custGeom>
              <a:avLst/>
              <a:gdLst>
                <a:gd name="f0" fmla="val 10800000"/>
                <a:gd name="f1" fmla="val 5400000"/>
                <a:gd name="f2" fmla="val 180"/>
                <a:gd name="f3" fmla="val w"/>
                <a:gd name="f4" fmla="val h"/>
                <a:gd name="f5" fmla="val ss"/>
                <a:gd name="f6" fmla="val 0"/>
                <a:gd name="f7" fmla="val 100000"/>
                <a:gd name="f8" fmla="+- 0 0 -360"/>
                <a:gd name="f9" fmla="+- 0 0 -270"/>
                <a:gd name="f10" fmla="+- 0 0 -180"/>
                <a:gd name="f11" fmla="+- 0 0 -90"/>
                <a:gd name="f12" fmla="abs f3"/>
                <a:gd name="f13" fmla="abs f4"/>
                <a:gd name="f14" fmla="abs f5"/>
                <a:gd name="f15" fmla="*/ f8 f0 1"/>
                <a:gd name="f16" fmla="*/ f9 f0 1"/>
                <a:gd name="f17" fmla="*/ f10 f0 1"/>
                <a:gd name="f18" fmla="*/ f11 f0 1"/>
                <a:gd name="f19" fmla="?: f12 f3 1"/>
                <a:gd name="f20" fmla="?: f13 f4 1"/>
                <a:gd name="f21" fmla="?: f14 f5 1"/>
                <a:gd name="f22" fmla="*/ f15 1 f2"/>
                <a:gd name="f23" fmla="*/ f16 1 f2"/>
                <a:gd name="f24" fmla="*/ f17 1 f2"/>
                <a:gd name="f25" fmla="*/ f18 1 f2"/>
                <a:gd name="f26" fmla="*/ f19 1 21600"/>
                <a:gd name="f27" fmla="*/ f20 1 21600"/>
                <a:gd name="f28" fmla="*/ 21600 f19 1"/>
                <a:gd name="f29" fmla="*/ 21600 f20 1"/>
                <a:gd name="f30" fmla="+- f22 0 f1"/>
                <a:gd name="f31" fmla="+- f23 0 f1"/>
                <a:gd name="f32" fmla="+- f24 0 f1"/>
                <a:gd name="f33" fmla="+- f25 0 f1"/>
                <a:gd name="f34" fmla="min f27 f26"/>
                <a:gd name="f35" fmla="*/ f28 1 f21"/>
                <a:gd name="f36" fmla="*/ f29 1 f21"/>
                <a:gd name="f37" fmla="val f35"/>
                <a:gd name="f38" fmla="val f36"/>
                <a:gd name="f39" fmla="*/ f6 f34 1"/>
                <a:gd name="f40" fmla="+- f38 0 f6"/>
                <a:gd name="f41" fmla="+- f37 0 f6"/>
                <a:gd name="f42" fmla="*/ f38 f34 1"/>
                <a:gd name="f43" fmla="*/ f37 f34 1"/>
                <a:gd name="f44" fmla="*/ f40 1 2"/>
                <a:gd name="f45" fmla="*/ f41 1 2"/>
                <a:gd name="f46" fmla="*/ f41 f7 1"/>
                <a:gd name="f47" fmla="+- f6 f44 0"/>
                <a:gd name="f48" fmla="*/ f46 1 200000"/>
                <a:gd name="f49" fmla="*/ f46 1 100000"/>
                <a:gd name="f50" fmla="+- f48 f45 0"/>
                <a:gd name="f51" fmla="*/ f48 f34 1"/>
                <a:gd name="f52" fmla="*/ f47 f34 1"/>
                <a:gd name="f53" fmla="*/ f49 f34 1"/>
                <a:gd name="f54" fmla="*/ f50 f34 1"/>
              </a:gdLst>
              <a:ahLst/>
              <a:cxnLst>
                <a:cxn ang="3cd4">
                  <a:pos x="hc" y="t"/>
                </a:cxn>
                <a:cxn ang="0">
                  <a:pos x="r" y="vc"/>
                </a:cxn>
                <a:cxn ang="cd4">
                  <a:pos x="hc" y="b"/>
                </a:cxn>
                <a:cxn ang="cd2">
                  <a:pos x="l" y="vc"/>
                </a:cxn>
                <a:cxn ang="f30">
                  <a:pos x="f53" y="f39"/>
                </a:cxn>
                <a:cxn ang="f31">
                  <a:pos x="f51" y="f52"/>
                </a:cxn>
                <a:cxn ang="f32">
                  <a:pos x="f39" y="f42"/>
                </a:cxn>
                <a:cxn ang="f32">
                  <a:pos x="f53" y="f42"/>
                </a:cxn>
                <a:cxn ang="f32">
                  <a:pos x="f43" y="f42"/>
                </a:cxn>
                <a:cxn ang="f33">
                  <a:pos x="f54" y="f52"/>
                </a:cxn>
              </a:cxnLst>
              <a:rect l="f51" t="f52" r="f54" b="f42"/>
              <a:pathLst>
                <a:path>
                  <a:moveTo>
                    <a:pt x="f39" y="f42"/>
                  </a:moveTo>
                  <a:lnTo>
                    <a:pt x="f53" y="f39"/>
                  </a:lnTo>
                  <a:lnTo>
                    <a:pt x="f43" y="f42"/>
                  </a:lnTo>
                  <a:close/>
                </a:path>
              </a:pathLst>
            </a:custGeom>
            <a:solidFill>
              <a:srgbClr val="17B0E4">
                <a:alpha val="66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12" name="Isosceles Triangle 18"/>
            <p:cNvSpPr/>
            <p:nvPr/>
          </p:nvSpPr>
          <p:spPr>
            <a:xfrm>
              <a:off x="0" y="4013201"/>
              <a:ext cx="448732" cy="2844798"/>
            </a:xfrm>
            <a:custGeom>
              <a:avLst/>
              <a:gdLst>
                <a:gd name="f0" fmla="val 10800000"/>
                <a:gd name="f1" fmla="val 5400000"/>
                <a:gd name="f2" fmla="val 180"/>
                <a:gd name="f3" fmla="val w"/>
                <a:gd name="f4" fmla="val h"/>
                <a:gd name="f5" fmla="val ss"/>
                <a:gd name="f6" fmla="val 0"/>
                <a:gd name="f7" fmla="+- 0 0 -360"/>
                <a:gd name="f8" fmla="+- 0 0 -270"/>
                <a:gd name="f9" fmla="+- 0 0 -180"/>
                <a:gd name="f10" fmla="+- 0 0 -90"/>
                <a:gd name="f11" fmla="abs f3"/>
                <a:gd name="f12" fmla="abs f4"/>
                <a:gd name="f13" fmla="abs f5"/>
                <a:gd name="f14" fmla="*/ f7 f0 1"/>
                <a:gd name="f15" fmla="*/ f8 f0 1"/>
                <a:gd name="f16" fmla="*/ f9 f0 1"/>
                <a:gd name="f17" fmla="*/ f10 f0 1"/>
                <a:gd name="f18" fmla="?: f11 f3 1"/>
                <a:gd name="f19" fmla="?: f12 f4 1"/>
                <a:gd name="f20" fmla="?: f13 f5 1"/>
                <a:gd name="f21" fmla="*/ f14 1 f2"/>
                <a:gd name="f22" fmla="*/ f15 1 f2"/>
                <a:gd name="f23" fmla="*/ f16 1 f2"/>
                <a:gd name="f24" fmla="*/ f17 1 f2"/>
                <a:gd name="f25" fmla="*/ f18 1 21600"/>
                <a:gd name="f26" fmla="*/ f19 1 21600"/>
                <a:gd name="f27" fmla="*/ 21600 f18 1"/>
                <a:gd name="f28" fmla="*/ 21600 f19 1"/>
                <a:gd name="f29" fmla="+- f21 0 f1"/>
                <a:gd name="f30" fmla="+- f22 0 f1"/>
                <a:gd name="f31" fmla="+- f23 0 f1"/>
                <a:gd name="f32" fmla="+- f24 0 f1"/>
                <a:gd name="f33" fmla="min f26 f25"/>
                <a:gd name="f34" fmla="*/ f27 1 f20"/>
                <a:gd name="f35" fmla="*/ f28 1 f20"/>
                <a:gd name="f36" fmla="val f34"/>
                <a:gd name="f37" fmla="val f35"/>
                <a:gd name="f38" fmla="*/ f6 f33 1"/>
                <a:gd name="f39" fmla="+- f37 0 f6"/>
                <a:gd name="f40" fmla="+- f36 0 f6"/>
                <a:gd name="f41" fmla="*/ f37 f33 1"/>
                <a:gd name="f42" fmla="*/ f36 f33 1"/>
                <a:gd name="f43" fmla="*/ f39 1 2"/>
                <a:gd name="f44" fmla="*/ f40 1 2"/>
                <a:gd name="f45" fmla="*/ f40 f6 1"/>
                <a:gd name="f46" fmla="+- f6 f43 0"/>
                <a:gd name="f47" fmla="*/ f45 1 200000"/>
                <a:gd name="f48" fmla="*/ f45 1 100000"/>
                <a:gd name="f49" fmla="+- f47 f44 0"/>
                <a:gd name="f50" fmla="*/ f47 f33 1"/>
                <a:gd name="f51" fmla="*/ f46 f33 1"/>
                <a:gd name="f52" fmla="*/ f48 f33 1"/>
                <a:gd name="f53" fmla="*/ f49 f33 1"/>
              </a:gdLst>
              <a:ahLst/>
              <a:cxnLst>
                <a:cxn ang="3cd4">
                  <a:pos x="hc" y="t"/>
                </a:cxn>
                <a:cxn ang="0">
                  <a:pos x="r" y="vc"/>
                </a:cxn>
                <a:cxn ang="cd4">
                  <a:pos x="hc" y="b"/>
                </a:cxn>
                <a:cxn ang="cd2">
                  <a:pos x="l" y="vc"/>
                </a:cxn>
                <a:cxn ang="f29">
                  <a:pos x="f52" y="f38"/>
                </a:cxn>
                <a:cxn ang="f30">
                  <a:pos x="f50" y="f51"/>
                </a:cxn>
                <a:cxn ang="f31">
                  <a:pos x="f38" y="f41"/>
                </a:cxn>
                <a:cxn ang="f31">
                  <a:pos x="f52" y="f41"/>
                </a:cxn>
                <a:cxn ang="f31">
                  <a:pos x="f42" y="f41"/>
                </a:cxn>
                <a:cxn ang="f32">
                  <a:pos x="f53" y="f51"/>
                </a:cxn>
              </a:cxnLst>
              <a:rect l="f50" t="f51" r="f53" b="f41"/>
              <a:pathLst>
                <a:path>
                  <a:moveTo>
                    <a:pt x="f38" y="f41"/>
                  </a:moveTo>
                  <a:lnTo>
                    <a:pt x="f52" y="f38"/>
                  </a:lnTo>
                  <a:lnTo>
                    <a:pt x="f42" y="f41"/>
                  </a:lnTo>
                  <a:close/>
                </a:path>
              </a:pathLst>
            </a:custGeom>
            <a:solidFill>
              <a:srgbClr val="5FCBEF">
                <a:alpha val="70000"/>
              </a:srgbClr>
            </a:solidFill>
            <a:ln>
              <a:noFill/>
              <a:prstDash val="solid"/>
            </a:ln>
          </p:spPr>
          <p:txBody>
            <a:bodyPr vert="horz" wrap="square" lIns="0" tIns="0" rIns="0" bIns="0" anchor="t" anchorCtr="0" compatLnSpc="1"/>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grpSp>
      <p:sp>
        <p:nvSpPr>
          <p:cNvPr id="13" name="Title Placeholder 1"/>
          <p:cNvSpPr txBox="1">
            <a:spLocks noGrp="1"/>
          </p:cNvSpPr>
          <p:nvPr>
            <p:ph type="title"/>
          </p:nvPr>
        </p:nvSpPr>
        <p:spPr>
          <a:xfrm>
            <a:off x="677332" y="609603"/>
            <a:ext cx="8596667" cy="1320795"/>
          </a:xfrm>
          <a:prstGeom prst="rect">
            <a:avLst/>
          </a:prstGeom>
          <a:noFill/>
          <a:ln>
            <a:noFill/>
          </a:ln>
        </p:spPr>
        <p:txBody>
          <a:bodyPr vert="horz" wrap="square" lIns="91440" tIns="45720" rIns="91440" bIns="45720" anchor="t" anchorCtr="0" compatLnSpc="1"/>
          <a:lstStyle/>
          <a:p>
            <a:pPr lvl="0"/>
            <a:r>
              <a:rPr lang="en-US"/>
              <a:t>Click to edit Master title style</a:t>
            </a:r>
          </a:p>
        </p:txBody>
      </p:sp>
      <p:sp>
        <p:nvSpPr>
          <p:cNvPr id="14" name="Text Placeholder 2"/>
          <p:cNvSpPr txBox="1">
            <a:spLocks noGrp="1"/>
          </p:cNvSpPr>
          <p:nvPr>
            <p:ph type="body" idx="1"/>
          </p:nvPr>
        </p:nvSpPr>
        <p:spPr>
          <a:xfrm>
            <a:off x="677332" y="2160590"/>
            <a:ext cx="8596667" cy="3880768"/>
          </a:xfrm>
          <a:prstGeom prst="rect">
            <a:avLst/>
          </a:prstGeom>
          <a:noFill/>
          <a:ln>
            <a:noFill/>
          </a:ln>
        </p:spPr>
        <p:txBody>
          <a:bodyPr vert="horz" wrap="square" lIns="91440" tIns="45720" rIns="91440" bIns="45720" anchor="t" anchorCtr="0" compatLnSpc="1"/>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Date Placeholder 3"/>
          <p:cNvSpPr txBox="1">
            <a:spLocks noGrp="1"/>
          </p:cNvSpPr>
          <p:nvPr>
            <p:ph type="dt" sz="half" idx="2"/>
          </p:nvPr>
        </p:nvSpPr>
        <p:spPr>
          <a:xfrm>
            <a:off x="7205133" y="6041358"/>
            <a:ext cx="911940" cy="365129"/>
          </a:xfrm>
          <a:prstGeom prst="rect">
            <a:avLst/>
          </a:prstGeom>
          <a:noFill/>
          <a:ln>
            <a:noFill/>
          </a:ln>
        </p:spPr>
        <p:txBody>
          <a:bodyPr vert="horz" wrap="square" lIns="91440" tIns="45720" rIns="91440" bIns="45720" anchor="ctr" anchorCtr="0" compatLnSpc="1"/>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Trebuchet MS"/>
              </a:defRPr>
            </a:lvl1pPr>
          </a:lstStyle>
          <a:p>
            <a:pPr lvl="0"/>
            <a:fld id="{3060DF95-E45E-4B3C-B75C-2E6D30548F03}" type="datetime1">
              <a:rPr lang="en-US"/>
              <a:pPr lvl="0"/>
              <a:t>5/11/2020</a:t>
            </a:fld>
            <a:endParaRPr lang="en-US"/>
          </a:p>
        </p:txBody>
      </p:sp>
      <p:sp>
        <p:nvSpPr>
          <p:cNvPr id="16" name="Footer Placeholder 4"/>
          <p:cNvSpPr txBox="1">
            <a:spLocks noGrp="1"/>
          </p:cNvSpPr>
          <p:nvPr>
            <p:ph type="ftr" sz="quarter" idx="3"/>
          </p:nvPr>
        </p:nvSpPr>
        <p:spPr>
          <a:xfrm>
            <a:off x="677332" y="6041358"/>
            <a:ext cx="6297609" cy="365129"/>
          </a:xfrm>
          <a:prstGeom prst="rect">
            <a:avLst/>
          </a:prstGeom>
          <a:noFill/>
          <a:ln>
            <a:noFill/>
          </a:ln>
        </p:spPr>
        <p:txBody>
          <a:bodyPr vert="horz" wrap="square" lIns="91440" tIns="45720" rIns="91440" bIns="45720" anchor="ctr" anchorCtr="0" compatLnSpc="1"/>
          <a:lstStyle>
            <a:lvl1pPr marL="0" marR="0" lvl="0" indent="0" algn="l"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Trebuchet MS"/>
              </a:defRPr>
            </a:lvl1pPr>
          </a:lstStyle>
          <a:p>
            <a:pPr lvl="0"/>
            <a:endParaRPr lang="en-US"/>
          </a:p>
        </p:txBody>
      </p:sp>
      <p:sp>
        <p:nvSpPr>
          <p:cNvPr id="17" name="Slide Number Placeholder 5"/>
          <p:cNvSpPr txBox="1">
            <a:spLocks noGrp="1"/>
          </p:cNvSpPr>
          <p:nvPr>
            <p:ph type="sldNum" sz="quarter" idx="4"/>
          </p:nvPr>
        </p:nvSpPr>
        <p:spPr>
          <a:xfrm>
            <a:off x="8590659" y="6041358"/>
            <a:ext cx="683340" cy="365129"/>
          </a:xfrm>
          <a:prstGeom prst="rect">
            <a:avLst/>
          </a:prstGeom>
          <a:noFill/>
          <a:ln>
            <a:noFill/>
          </a:ln>
        </p:spPr>
        <p:txBody>
          <a:bodyPr vert="horz" wrap="square" lIns="91440" tIns="45720" rIns="91440" bIns="45720" anchor="ctr" anchorCtr="0" compatLnSpc="1"/>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5FCBEF"/>
                </a:solidFill>
                <a:uFillTx/>
                <a:latin typeface="Trebuchet MS"/>
              </a:defRPr>
            </a:lvl1pPr>
          </a:lstStyle>
          <a:p>
            <a:pPr lvl="0"/>
            <a:fld id="{40736CD5-0095-489B-80E3-A80A7D2DD0BA}"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lvl="0" indent="0" algn="l" defTabSz="457200" rtl="0" fontAlgn="auto" hangingPunct="1">
        <a:lnSpc>
          <a:spcPct val="100000"/>
        </a:lnSpc>
        <a:spcBef>
          <a:spcPts val="0"/>
        </a:spcBef>
        <a:spcAft>
          <a:spcPts val="0"/>
        </a:spcAft>
        <a:buNone/>
        <a:tabLst/>
        <a:defRPr lang="en-US" sz="3600" b="0" i="0" u="none" strike="noStrike" kern="1200" cap="none" spc="0" baseline="0">
          <a:solidFill>
            <a:srgbClr val="5FCBEF"/>
          </a:solidFill>
          <a:uFillTx/>
          <a:latin typeface="Trebuchet MS"/>
        </a:defRPr>
      </a:lvl1pPr>
    </p:titleStyle>
    <p:bodyStyle>
      <a:lvl1pPr marL="342900" marR="0" lvl="0" indent="-342900" algn="l" defTabSz="457200" rtl="0" fontAlgn="auto" hangingPunct="1">
        <a:lnSpc>
          <a:spcPct val="100000"/>
        </a:lnSpc>
        <a:spcBef>
          <a:spcPts val="1000"/>
        </a:spcBef>
        <a:spcAft>
          <a:spcPts val="0"/>
        </a:spcAft>
        <a:buClr>
          <a:srgbClr val="5FCBEF"/>
        </a:buClr>
        <a:buSzPct val="80000"/>
        <a:buFont typeface="Wingdings 3"/>
        <a:buChar char=""/>
        <a:tabLst/>
        <a:defRPr lang="en-US" sz="1800" b="0" i="0" u="none" strike="noStrike" kern="1200" cap="none" spc="0" baseline="0">
          <a:solidFill>
            <a:srgbClr val="404040"/>
          </a:solidFill>
          <a:uFillTx/>
          <a:latin typeface="Trebuchet MS"/>
        </a:defRPr>
      </a:lvl1pPr>
      <a:lvl2pPr marL="742950" marR="0" lvl="1" indent="-285750" algn="l" defTabSz="457200" rtl="0" fontAlgn="auto" hangingPunct="1">
        <a:lnSpc>
          <a:spcPct val="100000"/>
        </a:lnSpc>
        <a:spcBef>
          <a:spcPts val="1000"/>
        </a:spcBef>
        <a:spcAft>
          <a:spcPts val="0"/>
        </a:spcAft>
        <a:buClr>
          <a:srgbClr val="5FCBEF"/>
        </a:buClr>
        <a:buSzPct val="80000"/>
        <a:buFont typeface="Wingdings 3"/>
        <a:buChar char=""/>
        <a:tabLst/>
        <a:defRPr lang="en-US" sz="1600" b="0" i="0" u="none" strike="noStrike" kern="1200" cap="none" spc="0" baseline="0">
          <a:solidFill>
            <a:srgbClr val="404040"/>
          </a:solidFill>
          <a:uFillTx/>
          <a:latin typeface="Trebuchet MS"/>
        </a:defRPr>
      </a:lvl2pPr>
      <a:lvl3pPr marL="1143000" marR="0" lvl="2" indent="-228600" algn="l" defTabSz="457200" rtl="0" fontAlgn="auto" hangingPunct="1">
        <a:lnSpc>
          <a:spcPct val="100000"/>
        </a:lnSpc>
        <a:spcBef>
          <a:spcPts val="1000"/>
        </a:spcBef>
        <a:spcAft>
          <a:spcPts val="0"/>
        </a:spcAft>
        <a:buClr>
          <a:srgbClr val="5FCBEF"/>
        </a:buClr>
        <a:buSzPct val="80000"/>
        <a:buFont typeface="Wingdings 3"/>
        <a:buChar char=""/>
        <a:tabLst/>
        <a:defRPr lang="en-US" sz="1400" b="0" i="0" u="none" strike="noStrike" kern="1200" cap="none" spc="0" baseline="0">
          <a:solidFill>
            <a:srgbClr val="404040"/>
          </a:solidFill>
          <a:uFillTx/>
          <a:latin typeface="Trebuchet MS"/>
        </a:defRPr>
      </a:lvl3pPr>
      <a:lvl4pPr marL="1600200" marR="0" lvl="3" indent="-228600" algn="l" defTabSz="457200" rtl="0" fontAlgn="auto" hangingPunct="1">
        <a:lnSpc>
          <a:spcPct val="100000"/>
        </a:lnSpc>
        <a:spcBef>
          <a:spcPts val="1000"/>
        </a:spcBef>
        <a:spcAft>
          <a:spcPts val="0"/>
        </a:spcAft>
        <a:buClr>
          <a:srgbClr val="5FCBEF"/>
        </a:buClr>
        <a:buSzPct val="80000"/>
        <a:buFont typeface="Wingdings 3"/>
        <a:buChar char=""/>
        <a:tabLst/>
        <a:defRPr lang="en-US" sz="1200" b="0" i="0" u="none" strike="noStrike" kern="1200" cap="none" spc="0" baseline="0">
          <a:solidFill>
            <a:srgbClr val="404040"/>
          </a:solidFill>
          <a:uFillTx/>
          <a:latin typeface="Trebuchet MS"/>
        </a:defRPr>
      </a:lvl4pPr>
      <a:lvl5pPr marL="2057400" marR="0" lvl="4" indent="-228600" algn="l" defTabSz="457200" rtl="0" fontAlgn="auto" hangingPunct="1">
        <a:lnSpc>
          <a:spcPct val="100000"/>
        </a:lnSpc>
        <a:spcBef>
          <a:spcPts val="1000"/>
        </a:spcBef>
        <a:spcAft>
          <a:spcPts val="0"/>
        </a:spcAft>
        <a:buClr>
          <a:srgbClr val="5FCBEF"/>
        </a:buClr>
        <a:buSzPct val="80000"/>
        <a:buFont typeface="Wingdings 3"/>
        <a:buChar char=""/>
        <a:tabLst/>
        <a:defRPr lang="en-US" sz="1200" b="0" i="0" u="none" strike="noStrike" kern="1200" cap="none" spc="0" baseline="0">
          <a:solidFill>
            <a:srgbClr val="404040"/>
          </a:solidFill>
          <a:uFillTx/>
          <a:latin typeface="Trebuchet MS"/>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annafreud.org/schoolsinmind/"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07068" y="1412327"/>
            <a:ext cx="7766931" cy="3768653"/>
          </a:xfrm>
        </p:spPr>
        <p:txBody>
          <a:bodyPr anchorCtr="1"/>
          <a:lstStyle/>
          <a:p>
            <a:pPr lvl="0" algn="ctr"/>
            <a:r>
              <a:rPr lang="en-GB" dirty="0"/>
              <a:t>Planning to </a:t>
            </a:r>
            <a:r>
              <a:rPr lang="en-GB" dirty="0" smtClean="0"/>
              <a:t>fully </a:t>
            </a:r>
            <a:br>
              <a:rPr lang="en-GB" dirty="0" smtClean="0"/>
            </a:br>
            <a:r>
              <a:rPr lang="en-GB" dirty="0" smtClean="0"/>
              <a:t>re-open </a:t>
            </a:r>
            <a:r>
              <a:rPr lang="en-GB" dirty="0"/>
              <a:t>Schools</a:t>
            </a:r>
            <a:br>
              <a:rPr lang="en-GB" dirty="0"/>
            </a:br>
            <a:r>
              <a:rPr lang="en-GB" dirty="0"/>
              <a:t/>
            </a:r>
            <a:br>
              <a:rPr lang="en-GB" dirty="0"/>
            </a:br>
            <a:endParaRPr lang="en-GB" dirty="0"/>
          </a:p>
        </p:txBody>
      </p:sp>
      <p:sp>
        <p:nvSpPr>
          <p:cNvPr id="3" name="Subtitle 2"/>
          <p:cNvSpPr txBox="1">
            <a:spLocks noGrp="1"/>
          </p:cNvSpPr>
          <p:nvPr>
            <p:ph type="subTitle" idx="1"/>
          </p:nvPr>
        </p:nvSpPr>
        <p:spPr>
          <a:xfrm>
            <a:off x="1507068" y="5180981"/>
            <a:ext cx="7766931" cy="1096895"/>
          </a:xfrm>
        </p:spPr>
        <p:txBody>
          <a:bodyPr/>
          <a:lstStyle/>
          <a:p>
            <a:pPr lvl="0" algn="l">
              <a:lnSpc>
                <a:spcPct val="90000"/>
              </a:lnSpc>
            </a:pPr>
            <a:r>
              <a:rPr lang="en-GB" b="1" i="1"/>
              <a:t>Richard Sutton</a:t>
            </a:r>
          </a:p>
          <a:p>
            <a:pPr lvl="0" algn="l">
              <a:lnSpc>
                <a:spcPct val="90000"/>
              </a:lnSpc>
            </a:pPr>
            <a:r>
              <a:rPr lang="en-GB" b="1" i="1"/>
              <a:t>School Improvement Adviser</a:t>
            </a:r>
          </a:p>
          <a:p>
            <a:pPr lvl="0" algn="l">
              <a:lnSpc>
                <a:spcPct val="90000"/>
              </a:lnSpc>
            </a:pPr>
            <a:r>
              <a:rPr lang="en-GB" b="1" i="1"/>
              <a:t>April 2020</a:t>
            </a:r>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609603"/>
            <a:ext cx="8596667" cy="458909"/>
          </a:xfrm>
        </p:spPr>
        <p:txBody>
          <a:bodyPr/>
          <a:lstStyle/>
          <a:p>
            <a:pPr lvl="0"/>
            <a:r>
              <a:rPr lang="en-GB" sz="2900"/>
              <a:t>Curriculum 1</a:t>
            </a:r>
          </a:p>
        </p:txBody>
      </p:sp>
      <p:sp>
        <p:nvSpPr>
          <p:cNvPr id="3" name="Content Placeholder 4"/>
          <p:cNvSpPr txBox="1">
            <a:spLocks noGrp="1"/>
          </p:cNvSpPr>
          <p:nvPr>
            <p:ph idx="1"/>
          </p:nvPr>
        </p:nvSpPr>
        <p:spPr>
          <a:xfrm>
            <a:off x="677332" y="1171254"/>
            <a:ext cx="8596667" cy="4870103"/>
          </a:xfrm>
        </p:spPr>
        <p:txBody>
          <a:bodyPr/>
          <a:lstStyle/>
          <a:p>
            <a:pPr lvl="0">
              <a:lnSpc>
                <a:spcPct val="90000"/>
              </a:lnSpc>
            </a:pPr>
            <a:r>
              <a:rPr lang="en-GB" sz="1700"/>
              <a:t>Schemes of learning in all year groups – some questions:</a:t>
            </a:r>
          </a:p>
          <a:p>
            <a:pPr marL="0" lvl="0" indent="0">
              <a:lnSpc>
                <a:spcPct val="90000"/>
              </a:lnSpc>
              <a:buNone/>
            </a:pPr>
            <a:r>
              <a:rPr lang="en-GB" sz="1700"/>
              <a:t>	Careful thought will need to be given to the content and depth of all subject 	areas at all levels.</a:t>
            </a:r>
          </a:p>
          <a:p>
            <a:pPr marL="0" lvl="0" indent="0">
              <a:lnSpc>
                <a:spcPct val="90000"/>
              </a:lnSpc>
              <a:buNone/>
            </a:pPr>
            <a:r>
              <a:rPr lang="en-GB" sz="1700"/>
              <a:t>	What will different year groups / classes study during the reintegration 	period? To what level of depth?</a:t>
            </a:r>
          </a:p>
          <a:p>
            <a:pPr marL="0" lvl="0" indent="0">
              <a:lnSpc>
                <a:spcPct val="90000"/>
              </a:lnSpc>
              <a:buNone/>
            </a:pPr>
            <a:r>
              <a:rPr lang="en-GB" sz="1700"/>
              <a:t>	How will assessment be used during the reintegration period?</a:t>
            </a:r>
          </a:p>
          <a:p>
            <a:pPr marL="0" lvl="0" indent="0">
              <a:lnSpc>
                <a:spcPct val="90000"/>
              </a:lnSpc>
              <a:buNone/>
            </a:pPr>
            <a:r>
              <a:rPr lang="en-GB" sz="1700"/>
              <a:t>	To what extent will pupils remember prior learning – potentially back to 	March?</a:t>
            </a:r>
          </a:p>
          <a:p>
            <a:pPr marL="0" lvl="0" indent="0">
              <a:lnSpc>
                <a:spcPct val="90000"/>
              </a:lnSpc>
              <a:buNone/>
            </a:pPr>
            <a:r>
              <a:rPr lang="en-GB" sz="1700"/>
              <a:t>	To what extent will pupils need ‘reacquainting’ with learning and behaviour 	habits and expectations?</a:t>
            </a:r>
          </a:p>
          <a:p>
            <a:pPr marL="0" lvl="0" indent="0">
              <a:lnSpc>
                <a:spcPct val="90000"/>
              </a:lnSpc>
              <a:buNone/>
            </a:pPr>
            <a:r>
              <a:rPr lang="en-GB" sz="1700"/>
              <a:t>	When do different subject areas aim to ensure that pupils are at the point 	they 	were before lock down?</a:t>
            </a:r>
          </a:p>
          <a:p>
            <a:pPr marL="0" lvl="0" indent="0">
              <a:lnSpc>
                <a:spcPct val="90000"/>
              </a:lnSpc>
              <a:buNone/>
            </a:pPr>
            <a:r>
              <a:rPr lang="en-GB" sz="1700"/>
              <a:t>	What are the implications for curriculum planning post December (hopefully) and 	beyond?</a:t>
            </a:r>
          </a:p>
          <a:p>
            <a:pPr marL="0" lvl="0" indent="0">
              <a:lnSpc>
                <a:spcPct val="90000"/>
              </a:lnSpc>
              <a:buNone/>
            </a:pPr>
            <a:r>
              <a:rPr lang="en-GB" sz="1700"/>
              <a:t>	What about Year 10 and Year 12?</a:t>
            </a:r>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609603"/>
            <a:ext cx="8596667" cy="670556"/>
          </a:xfrm>
        </p:spPr>
        <p:txBody>
          <a:bodyPr/>
          <a:lstStyle/>
          <a:p>
            <a:pPr lvl="0"/>
            <a:r>
              <a:rPr lang="en-GB"/>
              <a:t>Curriculum 2</a:t>
            </a:r>
          </a:p>
        </p:txBody>
      </p:sp>
      <p:sp>
        <p:nvSpPr>
          <p:cNvPr id="3" name="Content Placeholder 2"/>
          <p:cNvSpPr txBox="1">
            <a:spLocks noGrp="1"/>
          </p:cNvSpPr>
          <p:nvPr>
            <p:ph idx="1"/>
          </p:nvPr>
        </p:nvSpPr>
        <p:spPr>
          <a:xfrm>
            <a:off x="677332" y="1280160"/>
            <a:ext cx="8596667" cy="5110371"/>
          </a:xfrm>
        </p:spPr>
        <p:txBody>
          <a:bodyPr/>
          <a:lstStyle/>
          <a:p>
            <a:pPr marL="0" lvl="0" indent="0">
              <a:lnSpc>
                <a:spcPct val="90000"/>
              </a:lnSpc>
              <a:buNone/>
            </a:pPr>
            <a:r>
              <a:rPr lang="en-GB"/>
              <a:t>Suggestions…</a:t>
            </a:r>
          </a:p>
          <a:p>
            <a:pPr marL="0" lvl="0" indent="0">
              <a:lnSpc>
                <a:spcPct val="90000"/>
              </a:lnSpc>
              <a:buNone/>
            </a:pPr>
            <a:r>
              <a:rPr lang="en-GB" u="sng"/>
              <a:t>Content, depth, assessment</a:t>
            </a:r>
          </a:p>
          <a:p>
            <a:pPr marL="0" lvl="0" indent="0">
              <a:lnSpc>
                <a:spcPct val="90000"/>
              </a:lnSpc>
              <a:buNone/>
            </a:pPr>
            <a:r>
              <a:rPr lang="en-GB"/>
              <a:t>Prior to the school opening fully (or in a phased way): </a:t>
            </a:r>
          </a:p>
          <a:p>
            <a:pPr lvl="0">
              <a:lnSpc>
                <a:spcPct val="90000"/>
              </a:lnSpc>
            </a:pPr>
            <a:r>
              <a:rPr lang="en-GB"/>
              <a:t>What are the key prior knowledge and skills that we anticipate pupils will need to revisit, revise, recall and re-learn (academic content and learning habits)? Review end points – December?</a:t>
            </a:r>
          </a:p>
          <a:p>
            <a:pPr lvl="0">
              <a:lnSpc>
                <a:spcPct val="90000"/>
              </a:lnSpc>
            </a:pPr>
            <a:r>
              <a:rPr lang="en-GB"/>
              <a:t>Adapt content for particular units of work in readiness for pupils arriving.</a:t>
            </a:r>
          </a:p>
          <a:p>
            <a:pPr lvl="0">
              <a:lnSpc>
                <a:spcPct val="90000"/>
              </a:lnSpc>
            </a:pPr>
            <a:r>
              <a:rPr lang="en-GB"/>
              <a:t>Formative teacher assessment, not formal testing. Establish ‘starting points’ and where the gaps are. After two weeks? Usual moderation and quality assurance activities?</a:t>
            </a:r>
          </a:p>
          <a:p>
            <a:pPr lvl="0">
              <a:lnSpc>
                <a:spcPct val="90000"/>
              </a:lnSpc>
            </a:pPr>
            <a:r>
              <a:rPr lang="en-GB"/>
              <a:t>Further adapt the curriculum accordingly, but still with the aim of meeting the suggested December end point/s – short term.</a:t>
            </a:r>
          </a:p>
          <a:p>
            <a:pPr lvl="0">
              <a:lnSpc>
                <a:spcPct val="90000"/>
              </a:lnSpc>
            </a:pPr>
            <a:r>
              <a:rPr lang="en-GB"/>
              <a:t>Assuming phased return, teachers should, in theory, have time to do this in teams.</a:t>
            </a:r>
          </a:p>
          <a:p>
            <a:pPr lvl="0">
              <a:lnSpc>
                <a:spcPct val="90000"/>
              </a:lnSpc>
            </a:pPr>
            <a:r>
              <a:rPr lang="en-GB"/>
              <a:t>Leaders could have flexibility in timetable time allocations for different subjects – possibly to facilitate rapid catch up?</a:t>
            </a:r>
          </a:p>
          <a:p>
            <a:pPr lvl="0">
              <a:lnSpc>
                <a:spcPct val="90000"/>
              </a:lnSpc>
            </a:pPr>
            <a:endParaRPr lang="en-GB"/>
          </a:p>
          <a:p>
            <a:pPr lvl="0">
              <a:lnSpc>
                <a:spcPct val="90000"/>
              </a:lnSpc>
            </a:pPr>
            <a:endParaRPr lang="en-GB"/>
          </a:p>
          <a:p>
            <a:pPr lvl="0">
              <a:lnSpc>
                <a:spcPct val="90000"/>
              </a:lnSpc>
            </a:pPr>
            <a:endParaRPr lang="en-GB"/>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Curriculum 3</a:t>
            </a:r>
          </a:p>
        </p:txBody>
      </p:sp>
      <p:sp>
        <p:nvSpPr>
          <p:cNvPr id="3" name="Content Placeholder 2"/>
          <p:cNvSpPr txBox="1">
            <a:spLocks noGrp="1"/>
          </p:cNvSpPr>
          <p:nvPr>
            <p:ph idx="1"/>
          </p:nvPr>
        </p:nvSpPr>
        <p:spPr>
          <a:xfrm>
            <a:off x="677332" y="1202079"/>
            <a:ext cx="8596667" cy="5655920"/>
          </a:xfrm>
        </p:spPr>
        <p:txBody>
          <a:bodyPr/>
          <a:lstStyle/>
          <a:p>
            <a:pPr marL="0" lvl="0" indent="0">
              <a:lnSpc>
                <a:spcPct val="90000"/>
              </a:lnSpc>
              <a:buNone/>
            </a:pPr>
            <a:r>
              <a:rPr lang="en-GB" u="sng"/>
              <a:t>Curriculum planning post December</a:t>
            </a:r>
          </a:p>
          <a:p>
            <a:pPr marL="0" lvl="0" indent="0">
              <a:lnSpc>
                <a:spcPct val="90000"/>
              </a:lnSpc>
              <a:buNone/>
            </a:pPr>
            <a:r>
              <a:rPr lang="en-GB"/>
              <a:t>Some examples:</a:t>
            </a:r>
          </a:p>
          <a:p>
            <a:pPr lvl="0">
              <a:lnSpc>
                <a:spcPct val="90000"/>
              </a:lnSpc>
            </a:pPr>
            <a:r>
              <a:rPr lang="en-GB"/>
              <a:t>Prior to pupils arriving, review current curriculum plans for each year group and subject across the key stage, in the light of where pupils are expected to be by December. Curriculum leaders may have to review the aims of the national curriculum for their respective subjects so that they can still enable pupils to meet the national curriculum aims but possibly in less depth than previously for some year groups…</a:t>
            </a:r>
          </a:p>
          <a:p>
            <a:pPr lvl="0">
              <a:lnSpc>
                <a:spcPct val="90000"/>
              </a:lnSpc>
            </a:pPr>
            <a:r>
              <a:rPr lang="en-GB"/>
              <a:t>This may not necessarily be the case for a Y7 group or a Y4 group. These groups may still have enough time to reach end of key stage expectations? </a:t>
            </a:r>
          </a:p>
          <a:p>
            <a:pPr lvl="0">
              <a:lnSpc>
                <a:spcPct val="90000"/>
              </a:lnSpc>
            </a:pPr>
            <a:r>
              <a:rPr lang="en-GB"/>
              <a:t>The curriculum for Y9 groups following three-year GCSE courses is likely to provide greater flexibility for curriculum adaptations. </a:t>
            </a:r>
          </a:p>
          <a:p>
            <a:pPr lvl="0">
              <a:lnSpc>
                <a:spcPct val="90000"/>
              </a:lnSpc>
            </a:pPr>
            <a:r>
              <a:rPr lang="en-GB"/>
              <a:t>Y10 and Y12 examination groups. It may be best to await any government guidance on these groups. Some teacher unions are pushing for a similar approach to teacher assessment as is taking place at present. However, for these cohorts of students, the above scenario could theoretically work, though it may well place these students at a disadvantage…?</a:t>
            </a:r>
          </a:p>
          <a:p>
            <a:pPr marL="0" lvl="0" indent="0">
              <a:lnSpc>
                <a:spcPct val="90000"/>
              </a:lnSpc>
              <a:buNone/>
            </a:pPr>
            <a:r>
              <a:rPr lang="en-GB" i="1"/>
              <a:t>(</a:t>
            </a:r>
            <a:r>
              <a:rPr lang="en-US" i="1"/>
              <a:t>For information – the DFE may be postponing the statutory requirement from September to deliver RSE)</a:t>
            </a:r>
            <a:endParaRPr lang="en-GB" i="1"/>
          </a:p>
          <a:p>
            <a:pPr marL="0" lvl="0" indent="0">
              <a:lnSpc>
                <a:spcPct val="90000"/>
              </a:lnSpc>
              <a:buNone/>
            </a:pPr>
            <a:endParaRPr lang="en-GB"/>
          </a:p>
          <a:p>
            <a:pPr lvl="0">
              <a:lnSpc>
                <a:spcPct val="90000"/>
              </a:lnSpc>
            </a:pPr>
            <a:endParaRPr lang="en-GB"/>
          </a:p>
        </p:txBody>
      </p:sp>
      <p:pic>
        <p:nvPicPr>
          <p:cNvPr id="4" name="Content Placeholder 4"/>
          <p:cNvPicPr>
            <a:picLocks noChangeAspect="1"/>
          </p:cNvPicPr>
          <p:nvPr/>
        </p:nvPicPr>
        <p:blipFill>
          <a:blip r:embed="rId2"/>
          <a:stretch>
            <a:fillRect/>
          </a:stretch>
        </p:blipFill>
        <p:spPr>
          <a:xfrm>
            <a:off x="8723586" y="10506"/>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609603"/>
            <a:ext cx="8596667" cy="684940"/>
          </a:xfrm>
        </p:spPr>
        <p:txBody>
          <a:bodyPr/>
          <a:lstStyle/>
          <a:p>
            <a:pPr lvl="0"/>
            <a:r>
              <a:rPr lang="en-GB" dirty="0"/>
              <a:t>Curriculum 4 – Vulnerable </a:t>
            </a:r>
            <a:r>
              <a:rPr lang="en-GB" dirty="0" smtClean="0"/>
              <a:t>groups &amp; PP</a:t>
            </a:r>
            <a:endParaRPr lang="en-GB" dirty="0"/>
          </a:p>
        </p:txBody>
      </p:sp>
      <p:sp>
        <p:nvSpPr>
          <p:cNvPr id="3" name="Content Placeholder 2"/>
          <p:cNvSpPr txBox="1">
            <a:spLocks noGrp="1"/>
          </p:cNvSpPr>
          <p:nvPr>
            <p:ph idx="1"/>
          </p:nvPr>
        </p:nvSpPr>
        <p:spPr>
          <a:xfrm>
            <a:off x="677332" y="1294543"/>
            <a:ext cx="8596667" cy="4746814"/>
          </a:xfrm>
        </p:spPr>
        <p:txBody>
          <a:bodyPr/>
          <a:lstStyle/>
          <a:p>
            <a:pPr lvl="0">
              <a:lnSpc>
                <a:spcPct val="90000"/>
              </a:lnSpc>
            </a:pPr>
            <a:r>
              <a:rPr lang="en-GB"/>
              <a:t>Higher proportion of PP? Do school leaders want to be proactive in finding out? Sensitive issue, of course.</a:t>
            </a:r>
          </a:p>
          <a:p>
            <a:pPr lvl="0">
              <a:lnSpc>
                <a:spcPct val="90000"/>
              </a:lnSpc>
            </a:pPr>
            <a:r>
              <a:rPr lang="en-GB"/>
              <a:t>Wider gap, but what does formative teacher assessment say in each subject?</a:t>
            </a:r>
          </a:p>
          <a:p>
            <a:pPr lvl="0">
              <a:lnSpc>
                <a:spcPct val="90000"/>
              </a:lnSpc>
            </a:pPr>
            <a:r>
              <a:rPr lang="en-GB"/>
              <a:t>PP ‘interim’ strategy – will require revision and could mirror the whole school interim plan. Do not try to do too much!</a:t>
            </a:r>
          </a:p>
          <a:p>
            <a:pPr lvl="0">
              <a:lnSpc>
                <a:spcPct val="90000"/>
              </a:lnSpc>
            </a:pPr>
            <a:r>
              <a:rPr lang="en-US"/>
              <a:t>Planned and timetabled one-to-one academic catch up, supporting learning habits through mentoring (staff and peer?). May require more personnel than schools typically deploy. The likely phased return could facilitate this.</a:t>
            </a:r>
          </a:p>
          <a:p>
            <a:pPr lvl="0">
              <a:lnSpc>
                <a:spcPct val="90000"/>
              </a:lnSpc>
            </a:pPr>
            <a:r>
              <a:rPr lang="en-US"/>
              <a:t>Could key subject areas in secondary create a designated PP teacher with a clear brief to address key learning and/or social/emotional issues? Again, the likely phased return could facilitate this. Could primary schools create additional PP coordinators, or similar, to facilitate this? If so, do these posts have to be temporary?</a:t>
            </a:r>
          </a:p>
          <a:p>
            <a:pPr lvl="0">
              <a:lnSpc>
                <a:spcPct val="90000"/>
              </a:lnSpc>
            </a:pPr>
            <a:r>
              <a:rPr lang="en-US"/>
              <a:t>To what extent will leaders take advantage of the likely grouping flexibilities, based on a phased approach, in favour of disadvantaged pupils?</a:t>
            </a:r>
            <a:endParaRPr lang="en-GB"/>
          </a:p>
          <a:p>
            <a:pPr lvl="0">
              <a:lnSpc>
                <a:spcPct val="90000"/>
              </a:lnSpc>
            </a:pPr>
            <a:endParaRPr lang="en-GB"/>
          </a:p>
          <a:p>
            <a:pPr lvl="0">
              <a:lnSpc>
                <a:spcPct val="90000"/>
              </a:lnSpc>
            </a:pPr>
            <a:endParaRPr lang="en-GB"/>
          </a:p>
          <a:p>
            <a:pPr lvl="0">
              <a:lnSpc>
                <a:spcPct val="90000"/>
              </a:lnSpc>
            </a:pPr>
            <a:endParaRPr lang="en-GB"/>
          </a:p>
          <a:p>
            <a:pPr lvl="0">
              <a:lnSpc>
                <a:spcPct val="90000"/>
              </a:lnSpc>
            </a:pPr>
            <a:endParaRPr lang="en-GB"/>
          </a:p>
          <a:p>
            <a:pPr lvl="0">
              <a:lnSpc>
                <a:spcPct val="90000"/>
              </a:lnSpc>
            </a:pPr>
            <a:endParaRPr lang="en-GB"/>
          </a:p>
          <a:p>
            <a:pPr lvl="0">
              <a:lnSpc>
                <a:spcPct val="90000"/>
              </a:lnSpc>
            </a:pPr>
            <a:endParaRPr lang="en-GB"/>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dirty="0"/>
              <a:t>Wider </a:t>
            </a:r>
            <a:r>
              <a:rPr lang="en-GB" dirty="0" smtClean="0"/>
              <a:t>curriculum – special needs</a:t>
            </a:r>
            <a:endParaRPr lang="en-GB" dirty="0"/>
          </a:p>
        </p:txBody>
      </p:sp>
      <p:sp>
        <p:nvSpPr>
          <p:cNvPr id="3" name="Content Placeholder 2"/>
          <p:cNvSpPr txBox="1">
            <a:spLocks noGrp="1"/>
          </p:cNvSpPr>
          <p:nvPr>
            <p:ph idx="1"/>
          </p:nvPr>
        </p:nvSpPr>
        <p:spPr>
          <a:xfrm>
            <a:off x="677332" y="1500027"/>
            <a:ext cx="8596667" cy="4931596"/>
          </a:xfrm>
        </p:spPr>
        <p:txBody>
          <a:bodyPr/>
          <a:lstStyle/>
          <a:p>
            <a:pPr lvl="0">
              <a:lnSpc>
                <a:spcPct val="90000"/>
              </a:lnSpc>
            </a:pPr>
            <a:r>
              <a:rPr lang="en-GB" sz="1700" dirty="0"/>
              <a:t>Most of the points on the previous slide apply.</a:t>
            </a:r>
          </a:p>
          <a:p>
            <a:pPr marL="0" lvl="0" indent="0">
              <a:lnSpc>
                <a:spcPct val="90000"/>
              </a:lnSpc>
              <a:buNone/>
            </a:pPr>
            <a:r>
              <a:rPr lang="en-GB" sz="1700" u="sng" dirty="0"/>
              <a:t>Issues</a:t>
            </a:r>
          </a:p>
          <a:p>
            <a:pPr marL="0" lvl="0" indent="0">
              <a:lnSpc>
                <a:spcPct val="90000"/>
              </a:lnSpc>
              <a:buNone/>
            </a:pPr>
            <a:r>
              <a:rPr lang="en-GB" sz="1700" dirty="0"/>
              <a:t>It is possible that the impact of the disruption will almost certainly be even greater for those with special needs. Their learning will have been impacted as will issues of being or not being in school, managing change, routines and anxieties. There will be particular issues with managing transitions into school and where there is a change of setting / class, year group.</a:t>
            </a:r>
          </a:p>
          <a:p>
            <a:pPr marL="0" lvl="0" indent="0">
              <a:lnSpc>
                <a:spcPct val="90000"/>
              </a:lnSpc>
              <a:buNone/>
            </a:pPr>
            <a:r>
              <a:rPr lang="en-GB" sz="1700" u="sng" dirty="0"/>
              <a:t>Consider…</a:t>
            </a:r>
          </a:p>
          <a:p>
            <a:pPr lvl="0">
              <a:lnSpc>
                <a:spcPct val="90000"/>
              </a:lnSpc>
            </a:pPr>
            <a:r>
              <a:rPr lang="en-US" sz="1700" dirty="0"/>
              <a:t>‘going the extra mile’ for these pupils with respect to </a:t>
            </a:r>
            <a:r>
              <a:rPr lang="en-US" sz="1700" dirty="0" err="1"/>
              <a:t>behaviour</a:t>
            </a:r>
            <a:r>
              <a:rPr lang="en-US" sz="1700" dirty="0"/>
              <a:t> and routines</a:t>
            </a:r>
            <a:endParaRPr lang="en-GB" sz="1700" dirty="0"/>
          </a:p>
          <a:p>
            <a:pPr lvl="0">
              <a:lnSpc>
                <a:spcPct val="90000"/>
              </a:lnSpc>
            </a:pPr>
            <a:r>
              <a:rPr lang="en-US" sz="1700" dirty="0"/>
              <a:t>- positive reinforcement,</a:t>
            </a:r>
            <a:endParaRPr lang="en-GB" sz="1700" dirty="0"/>
          </a:p>
          <a:p>
            <a:pPr lvl="0">
              <a:lnSpc>
                <a:spcPct val="90000"/>
              </a:lnSpc>
            </a:pPr>
            <a:r>
              <a:rPr lang="en-US" sz="1700" dirty="0"/>
              <a:t>using daily visual timetables to foster security, certainty and routine,</a:t>
            </a:r>
            <a:endParaRPr lang="en-GB" sz="1700" dirty="0"/>
          </a:p>
          <a:p>
            <a:pPr lvl="0">
              <a:lnSpc>
                <a:spcPct val="90000"/>
              </a:lnSpc>
            </a:pPr>
            <a:r>
              <a:rPr lang="en-US" sz="1700" dirty="0"/>
              <a:t>accepting that </a:t>
            </a:r>
            <a:r>
              <a:rPr lang="en-US" sz="1700" dirty="0" err="1"/>
              <a:t>behaviour</a:t>
            </a:r>
            <a:r>
              <a:rPr lang="en-US" sz="1700" dirty="0"/>
              <a:t> routines may take a week or so to fully remember – patience is key!</a:t>
            </a:r>
            <a:endParaRPr lang="en-GB" sz="1700" dirty="0"/>
          </a:p>
          <a:p>
            <a:pPr lvl="0">
              <a:lnSpc>
                <a:spcPct val="90000"/>
              </a:lnSpc>
            </a:pPr>
            <a:r>
              <a:rPr lang="en-US" sz="1700" dirty="0"/>
              <a:t>displaying rewards charts for </a:t>
            </a:r>
            <a:r>
              <a:rPr lang="en-US" sz="1700" dirty="0" err="1"/>
              <a:t>behaviour</a:t>
            </a:r>
            <a:r>
              <a:rPr lang="en-US" sz="1700" dirty="0"/>
              <a:t> and making this high profile, </a:t>
            </a:r>
            <a:r>
              <a:rPr lang="en-US" sz="1700" dirty="0" err="1"/>
              <a:t>recognising</a:t>
            </a:r>
            <a:r>
              <a:rPr lang="en-US" sz="1700" dirty="0"/>
              <a:t> all that is positive.</a:t>
            </a:r>
            <a:endParaRPr lang="en-GB" sz="1700" dirty="0"/>
          </a:p>
          <a:p>
            <a:pPr marL="0" lvl="0" indent="0">
              <a:lnSpc>
                <a:spcPct val="90000"/>
              </a:lnSpc>
              <a:buNone/>
            </a:pPr>
            <a:endParaRPr lang="en-GB" sz="1700" dirty="0"/>
          </a:p>
          <a:p>
            <a:pPr marL="0" lvl="0" indent="0">
              <a:lnSpc>
                <a:spcPct val="90000"/>
              </a:lnSpc>
              <a:buNone/>
            </a:pPr>
            <a:endParaRPr lang="en-GB" sz="1700" u="sng" dirty="0"/>
          </a:p>
          <a:p>
            <a:pPr marL="0" lvl="0" indent="0">
              <a:lnSpc>
                <a:spcPct val="90000"/>
              </a:lnSpc>
              <a:buNone/>
            </a:pPr>
            <a:endParaRPr lang="en-GB" sz="1700" u="sng" dirty="0"/>
          </a:p>
          <a:p>
            <a:pPr marL="0" lvl="0" indent="0">
              <a:lnSpc>
                <a:spcPct val="90000"/>
              </a:lnSpc>
              <a:buNone/>
            </a:pPr>
            <a:endParaRPr lang="en-GB" sz="1700" dirty="0"/>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609603"/>
            <a:ext cx="8596667" cy="797960"/>
          </a:xfrm>
        </p:spPr>
        <p:txBody>
          <a:bodyPr/>
          <a:lstStyle/>
          <a:p>
            <a:endParaRPr lang="en-GB"/>
          </a:p>
        </p:txBody>
      </p:sp>
      <p:sp>
        <p:nvSpPr>
          <p:cNvPr id="3" name="Content Placeholder 2"/>
          <p:cNvSpPr txBox="1">
            <a:spLocks noGrp="1"/>
          </p:cNvSpPr>
          <p:nvPr>
            <p:ph idx="1"/>
          </p:nvPr>
        </p:nvSpPr>
        <p:spPr/>
        <p:txBody>
          <a:bodyPr/>
          <a:lstStyle/>
          <a:p>
            <a:pPr marL="0" lvl="0" indent="0" algn="ctr">
              <a:buNone/>
            </a:pPr>
            <a:endParaRPr lang="en-GB" sz="3600"/>
          </a:p>
          <a:p>
            <a:pPr marL="0" lvl="0" indent="0" algn="ctr">
              <a:buNone/>
            </a:pPr>
            <a:endParaRPr lang="en-GB" sz="3600"/>
          </a:p>
          <a:p>
            <a:pPr marL="0" lvl="0" indent="0" algn="ctr">
              <a:buNone/>
            </a:pPr>
            <a:r>
              <a:rPr lang="en-GB" sz="3600"/>
              <a:t>Reflection</a:t>
            </a:r>
          </a:p>
          <a:p>
            <a:pPr lvl="0"/>
            <a:endParaRPr lang="en-GB"/>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609603"/>
            <a:ext cx="8596667" cy="664393"/>
          </a:xfrm>
        </p:spPr>
        <p:txBody>
          <a:bodyPr/>
          <a:lstStyle/>
          <a:p>
            <a:pPr lvl="0"/>
            <a:r>
              <a:rPr lang="en-GB" dirty="0"/>
              <a:t>Pastoral </a:t>
            </a:r>
            <a:r>
              <a:rPr lang="en-GB" dirty="0" smtClean="0"/>
              <a:t>matters </a:t>
            </a:r>
            <a:r>
              <a:rPr lang="en-GB" dirty="0"/>
              <a:t>1</a:t>
            </a:r>
          </a:p>
        </p:txBody>
      </p:sp>
      <p:sp>
        <p:nvSpPr>
          <p:cNvPr id="3" name="Content Placeholder 2"/>
          <p:cNvSpPr txBox="1">
            <a:spLocks noGrp="1"/>
          </p:cNvSpPr>
          <p:nvPr>
            <p:ph idx="1"/>
          </p:nvPr>
        </p:nvSpPr>
        <p:spPr>
          <a:xfrm>
            <a:off x="677332" y="1273996"/>
            <a:ext cx="8596667" cy="5465853"/>
          </a:xfrm>
        </p:spPr>
        <p:txBody>
          <a:bodyPr/>
          <a:lstStyle/>
          <a:p>
            <a:pPr lvl="0"/>
            <a:r>
              <a:rPr lang="en-US"/>
              <a:t>Has the school put in place a support process for pupils to re-establish learning habits, social learning skills, behavioral expectations? Rewards and sanctions. Is there an element of ‘back to basics’ here? How might class teachers have to adapt their practice to reinforce these? Are these strategies included in the reintegration plan?</a:t>
            </a:r>
            <a:endParaRPr lang="en-GB"/>
          </a:p>
          <a:p>
            <a:pPr lvl="0"/>
            <a:r>
              <a:rPr lang="en-GB"/>
              <a:t>How are HoYs, heads of house and pastoral leaders supporting the social, behavioural needs of pupils, beyond what is usually required?  Have they assessed the ‘new needs’, specific to each year group? Do they need to adapt broader pastoral provision and also the content of the PSHE curriculum?</a:t>
            </a:r>
          </a:p>
          <a:p>
            <a:pPr lvl="0"/>
            <a:r>
              <a:rPr lang="en-GB"/>
              <a:t>Induction programmes for Y7 and other year groups moving up the school / leaving the school. When will these happen? Will they happen (to some extent) remotely for Y6/7 and Y11/12 transition? Some clusters of primary schools may wish to talk to secondaries about the possibility of having Y6 in the primary school for the first two weeks of September, for example.</a:t>
            </a:r>
          </a:p>
          <a:p>
            <a:pPr lvl="0"/>
            <a:r>
              <a:rPr lang="en-GB"/>
              <a:t>What about Y6 SATs? Might these be the equivalent of Y7 baselining, after a period of reintegration? January?</a:t>
            </a:r>
          </a:p>
          <a:p>
            <a:pPr lvl="0">
              <a:lnSpc>
                <a:spcPct val="80000"/>
              </a:lnSpc>
            </a:pPr>
            <a:endParaRPr lang="en-GB" sz="1300"/>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29">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dirty="0"/>
              <a:t>Pastoral </a:t>
            </a:r>
            <a:r>
              <a:rPr lang="en-GB" dirty="0" smtClean="0"/>
              <a:t>matters </a:t>
            </a:r>
            <a:r>
              <a:rPr lang="en-GB" dirty="0"/>
              <a:t>2</a:t>
            </a:r>
            <a:endParaRPr lang="en-US" dirty="0"/>
          </a:p>
        </p:txBody>
      </p:sp>
      <p:sp>
        <p:nvSpPr>
          <p:cNvPr id="3" name="Rectangle 2"/>
          <p:cNvSpPr/>
          <p:nvPr/>
        </p:nvSpPr>
        <p:spPr>
          <a:xfrm>
            <a:off x="823682" y="1380972"/>
            <a:ext cx="8450317" cy="4247314"/>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Transition in other primary year groups may involve remaining in the previous setting until late September, possibly? Thereafter, establishing class visits etc, as is often the position normally.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Transition meetings with nursery/pre-school parents could be held in July online, potentially?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It will be important to value and celebrate what pupils have learnt during lock down.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Opportunities to ‘show and tell’ what they have been doing, what they have learned and what their lives have been like over the lockdown could be beneficial.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1800" b="0" i="0" u="none" strike="noStrike" kern="1200" cap="none" spc="0" baseline="0">
                <a:solidFill>
                  <a:srgbClr val="000000"/>
                </a:solidFill>
                <a:uFillTx/>
                <a:latin typeface="Calibri"/>
              </a:rPr>
              <a:t>Key to this may be celebration and recognition - much of what pupils may have learnt will be very different to ‘school learning’ and probably not on the curriculum. Teachers may wish to take time to find out who has learnt to bake a cake, build a wall, etc.</a:t>
            </a:r>
            <a:endParaRPr lang="en-GB" sz="1800" b="0" i="0" u="none" strike="noStrike" kern="1200" cap="none" spc="0" baseline="0">
              <a:solidFill>
                <a:srgbClr val="000000"/>
              </a:solidFill>
              <a:uFillTx/>
              <a:latin typeface="Calibri"/>
            </a:endParaRPr>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609603"/>
            <a:ext cx="8596667" cy="582198"/>
          </a:xfrm>
        </p:spPr>
        <p:txBody>
          <a:bodyPr/>
          <a:lstStyle/>
          <a:p>
            <a:pPr lvl="0"/>
            <a:r>
              <a:rPr lang="en-GB" sz="3200" dirty="0"/>
              <a:t>School </a:t>
            </a:r>
            <a:r>
              <a:rPr lang="en-GB" sz="3200" dirty="0" smtClean="0"/>
              <a:t>uniform</a:t>
            </a:r>
            <a:endParaRPr lang="en-GB" sz="3200" dirty="0"/>
          </a:p>
        </p:txBody>
      </p:sp>
      <p:sp>
        <p:nvSpPr>
          <p:cNvPr id="3" name="Content Placeholder 2"/>
          <p:cNvSpPr txBox="1">
            <a:spLocks noGrp="1"/>
          </p:cNvSpPr>
          <p:nvPr>
            <p:ph idx="1"/>
          </p:nvPr>
        </p:nvSpPr>
        <p:spPr>
          <a:xfrm>
            <a:off x="677332" y="1325367"/>
            <a:ext cx="8596667" cy="4715990"/>
          </a:xfrm>
        </p:spPr>
        <p:txBody>
          <a:bodyPr/>
          <a:lstStyle/>
          <a:p>
            <a:pPr marL="0" lvl="0" indent="0">
              <a:buNone/>
            </a:pPr>
            <a:r>
              <a:rPr lang="en-US" b="1" dirty="0"/>
              <a:t>Issues</a:t>
            </a:r>
            <a:endParaRPr lang="en-GB" dirty="0"/>
          </a:p>
          <a:p>
            <a:pPr lvl="0"/>
            <a:r>
              <a:rPr lang="en-US" dirty="0"/>
              <a:t>Some uniforms may not fit.</a:t>
            </a:r>
            <a:endParaRPr lang="en-GB" dirty="0"/>
          </a:p>
          <a:p>
            <a:pPr lvl="0"/>
            <a:r>
              <a:rPr lang="en-US" dirty="0"/>
              <a:t>Some parents will not or may no longer be able be to afford new uniform.</a:t>
            </a:r>
            <a:endParaRPr lang="en-GB" dirty="0"/>
          </a:p>
          <a:p>
            <a:pPr marL="0" lvl="0" indent="0">
              <a:buNone/>
            </a:pPr>
            <a:r>
              <a:rPr lang="en-US" b="1" dirty="0"/>
              <a:t> </a:t>
            </a:r>
            <a:endParaRPr lang="en-GB" dirty="0"/>
          </a:p>
          <a:p>
            <a:pPr marL="0" lvl="0" indent="0">
              <a:buNone/>
            </a:pPr>
            <a:r>
              <a:rPr lang="en-US" b="1" dirty="0"/>
              <a:t>Consider…</a:t>
            </a:r>
            <a:endParaRPr lang="en-GB" dirty="0"/>
          </a:p>
          <a:p>
            <a:pPr lvl="0"/>
            <a:r>
              <a:rPr lang="en-US" dirty="0"/>
              <a:t>welcoming pupils back, regardless of uniform issues in the short term,</a:t>
            </a:r>
            <a:endParaRPr lang="en-GB" dirty="0"/>
          </a:p>
          <a:p>
            <a:pPr lvl="0"/>
            <a:r>
              <a:rPr lang="en-US" dirty="0"/>
              <a:t>agreeing a deadline for parents to arrange appropriate uniform (2 weeks?),</a:t>
            </a:r>
            <a:endParaRPr lang="en-GB" dirty="0"/>
          </a:p>
          <a:p>
            <a:pPr lvl="0"/>
            <a:r>
              <a:rPr lang="en-US" dirty="0"/>
              <a:t>providing uniform for the most disadvantaged, including ‘new’ PP parents,</a:t>
            </a:r>
            <a:endParaRPr lang="en-GB" dirty="0"/>
          </a:p>
          <a:p>
            <a:pPr lvl="0"/>
            <a:r>
              <a:rPr lang="en-US" dirty="0"/>
              <a:t>agreeing what the various parameters and deadlines are to be around uniform as an SLT,</a:t>
            </a:r>
            <a:endParaRPr lang="en-GB" dirty="0"/>
          </a:p>
          <a:p>
            <a:pPr lvl="0"/>
            <a:r>
              <a:rPr lang="en-US" dirty="0"/>
              <a:t>using any possible additional ‘reintegration funding’ to purchase uniforms.</a:t>
            </a:r>
            <a:endParaRPr lang="en-GB" dirty="0"/>
          </a:p>
          <a:p>
            <a:pPr lvl="0"/>
            <a:endParaRPr lang="en-GB" dirty="0"/>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endParaRPr lang="en-GB"/>
          </a:p>
        </p:txBody>
      </p:sp>
      <p:sp>
        <p:nvSpPr>
          <p:cNvPr id="3" name="Content Placeholder 2"/>
          <p:cNvSpPr txBox="1">
            <a:spLocks noGrp="1"/>
          </p:cNvSpPr>
          <p:nvPr>
            <p:ph idx="1"/>
          </p:nvPr>
        </p:nvSpPr>
        <p:spPr/>
        <p:txBody>
          <a:bodyPr/>
          <a:lstStyle/>
          <a:p>
            <a:pPr marL="0" lvl="0" indent="0" algn="ctr">
              <a:buNone/>
            </a:pPr>
            <a:endParaRPr lang="en-GB" sz="3600"/>
          </a:p>
          <a:p>
            <a:pPr marL="0" lvl="0" indent="0" algn="ctr">
              <a:buNone/>
            </a:pPr>
            <a:endParaRPr lang="en-GB" sz="3600"/>
          </a:p>
          <a:p>
            <a:pPr marL="0" lvl="0" indent="0" algn="ctr">
              <a:buNone/>
            </a:pPr>
            <a:r>
              <a:rPr lang="en-GB" sz="3600"/>
              <a:t>Reflection</a:t>
            </a:r>
          </a:p>
          <a:p>
            <a:pPr lvl="0"/>
            <a:endParaRPr lang="en-GB"/>
          </a:p>
        </p:txBody>
      </p:sp>
      <p:pic>
        <p:nvPicPr>
          <p:cNvPr id="4" name="Content Placeholder 4"/>
          <p:cNvPicPr>
            <a:picLocks noChangeAspect="1"/>
          </p:cNvPicPr>
          <p:nvPr/>
        </p:nvPicPr>
        <p:blipFill>
          <a:blip r:embed="rId2"/>
          <a:stretch>
            <a:fillRect/>
          </a:stretch>
        </p:blipFill>
        <p:spPr>
          <a:xfrm>
            <a:off x="7335801" y="0"/>
            <a:ext cx="4856195" cy="1068366"/>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sz="3200"/>
              <a:t>Aims</a:t>
            </a:r>
            <a:br>
              <a:rPr lang="en-GB" sz="3200"/>
            </a:br>
            <a:r>
              <a:rPr lang="en-GB" sz="3200"/>
              <a:t/>
            </a:r>
            <a:br>
              <a:rPr lang="en-GB" sz="3200"/>
            </a:br>
            <a:endParaRPr lang="en-GB" sz="3200"/>
          </a:p>
        </p:txBody>
      </p:sp>
      <p:sp>
        <p:nvSpPr>
          <p:cNvPr id="3" name="Content Placeholder 2"/>
          <p:cNvSpPr txBox="1">
            <a:spLocks noGrp="1"/>
          </p:cNvSpPr>
          <p:nvPr>
            <p:ph idx="1"/>
          </p:nvPr>
        </p:nvSpPr>
        <p:spPr>
          <a:xfrm>
            <a:off x="771927" y="1419386"/>
            <a:ext cx="8596667" cy="4829010"/>
          </a:xfrm>
        </p:spPr>
        <p:txBody>
          <a:bodyPr/>
          <a:lstStyle/>
          <a:p>
            <a:pPr lvl="0">
              <a:lnSpc>
                <a:spcPct val="80000"/>
              </a:lnSpc>
            </a:pPr>
            <a:r>
              <a:rPr lang="en-GB" sz="2000"/>
              <a:t>To provide schools with the information they need to begin (or continue) planning for pupils returning to school.</a:t>
            </a:r>
          </a:p>
          <a:p>
            <a:pPr marL="0" lvl="0" indent="0">
              <a:lnSpc>
                <a:spcPct val="80000"/>
              </a:lnSpc>
              <a:buNone/>
            </a:pPr>
            <a:endParaRPr lang="en-GB" sz="2000"/>
          </a:p>
          <a:p>
            <a:pPr lvl="0">
              <a:lnSpc>
                <a:spcPct val="80000"/>
              </a:lnSpc>
            </a:pPr>
            <a:r>
              <a:rPr lang="en-GB" sz="2000"/>
              <a:t>To share a culmination of current national thinking with respect to preparing to reopen schools.</a:t>
            </a:r>
          </a:p>
          <a:p>
            <a:pPr marL="0" lvl="0" indent="0">
              <a:lnSpc>
                <a:spcPct val="80000"/>
              </a:lnSpc>
              <a:buNone/>
            </a:pPr>
            <a:endParaRPr lang="en-GB" sz="2000"/>
          </a:p>
          <a:p>
            <a:pPr lvl="0">
              <a:lnSpc>
                <a:spcPct val="80000"/>
              </a:lnSpc>
            </a:pPr>
            <a:r>
              <a:rPr lang="en-GB" sz="2000"/>
              <a:t>To provide opportunities for delegates to share best practice.</a:t>
            </a:r>
          </a:p>
          <a:p>
            <a:pPr marL="0" lvl="0" indent="0">
              <a:lnSpc>
                <a:spcPct val="80000"/>
              </a:lnSpc>
              <a:buNone/>
            </a:pPr>
            <a:endParaRPr lang="en-GB" sz="2000"/>
          </a:p>
          <a:p>
            <a:pPr lvl="0">
              <a:lnSpc>
                <a:spcPct val="80000"/>
              </a:lnSpc>
            </a:pPr>
            <a:r>
              <a:rPr lang="en-GB" sz="2000"/>
              <a:t>For the adviser to make suggestions, recommendations and answer questions previously submitted.</a:t>
            </a:r>
          </a:p>
          <a:p>
            <a:pPr marL="457200" lvl="0" indent="-457200">
              <a:lnSpc>
                <a:spcPct val="80000"/>
              </a:lnSpc>
              <a:buAutoNum type="arabicPeriod"/>
            </a:pPr>
            <a:endParaRPr lang="en-GB" sz="2000"/>
          </a:p>
          <a:p>
            <a:pPr lvl="0">
              <a:lnSpc>
                <a:spcPct val="80000"/>
              </a:lnSpc>
            </a:pPr>
            <a:endParaRPr lang="en-GB" sz="1500"/>
          </a:p>
          <a:p>
            <a:pPr lvl="0">
              <a:lnSpc>
                <a:spcPct val="80000"/>
              </a:lnSpc>
            </a:pPr>
            <a:endParaRPr lang="en-GB" sz="1500"/>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609603"/>
            <a:ext cx="8596667" cy="767135"/>
          </a:xfrm>
        </p:spPr>
        <p:txBody>
          <a:bodyPr/>
          <a:lstStyle/>
          <a:p>
            <a:pPr lvl="0"/>
            <a:r>
              <a:rPr lang="en-GB"/>
              <a:t>Staff 1</a:t>
            </a:r>
          </a:p>
        </p:txBody>
      </p:sp>
      <p:sp>
        <p:nvSpPr>
          <p:cNvPr id="3" name="Content Placeholder 2"/>
          <p:cNvSpPr txBox="1">
            <a:spLocks noGrp="1"/>
          </p:cNvSpPr>
          <p:nvPr>
            <p:ph idx="1"/>
          </p:nvPr>
        </p:nvSpPr>
        <p:spPr>
          <a:xfrm>
            <a:off x="677332" y="1304821"/>
            <a:ext cx="8596667" cy="5188451"/>
          </a:xfrm>
        </p:spPr>
        <p:txBody>
          <a:bodyPr/>
          <a:lstStyle/>
          <a:p>
            <a:pPr lvl="0">
              <a:lnSpc>
                <a:spcPct val="90000"/>
              </a:lnSpc>
            </a:pPr>
            <a:r>
              <a:rPr lang="en-GB" sz="1500"/>
              <a:t>Staff well-being. Are leaders aware of any concerns and what actions need to be taken? Do any senior leaders require coaching support so that they can effectively support staff?</a:t>
            </a:r>
          </a:p>
          <a:p>
            <a:pPr lvl="0">
              <a:lnSpc>
                <a:spcPct val="90000"/>
              </a:lnSpc>
            </a:pPr>
            <a:r>
              <a:rPr lang="en-US" sz="1500"/>
              <a:t>Do leaders have a clear staff care plan in place? These can be found and adapted from various organisations including </a:t>
            </a:r>
            <a:r>
              <a:rPr lang="en-GB" sz="1500" u="sng">
                <a:hlinkClick r:id="rId2"/>
              </a:rPr>
              <a:t>https://www.annafreud.org/schoolsinmind/</a:t>
            </a:r>
            <a:endParaRPr lang="en-GB" sz="1500"/>
          </a:p>
          <a:p>
            <a:pPr marL="0" lvl="0" indent="0">
              <a:lnSpc>
                <a:spcPct val="90000"/>
              </a:lnSpc>
              <a:buNone/>
            </a:pPr>
            <a:r>
              <a:rPr lang="en-GB" sz="1500" u="sng"/>
              <a:t>Practical suggestions</a:t>
            </a:r>
            <a:endParaRPr lang="en-GB" sz="1500"/>
          </a:p>
          <a:p>
            <a:pPr marL="0" lvl="0" indent="0">
              <a:lnSpc>
                <a:spcPct val="90000"/>
              </a:lnSpc>
              <a:buNone/>
            </a:pPr>
            <a:r>
              <a:rPr lang="en-GB" sz="1500" b="1"/>
              <a:t>Issues</a:t>
            </a:r>
            <a:endParaRPr lang="en-GB" sz="1500"/>
          </a:p>
          <a:p>
            <a:pPr lvl="0">
              <a:lnSpc>
                <a:spcPct val="90000"/>
              </a:lnSpc>
            </a:pPr>
            <a:r>
              <a:rPr lang="en-GB" sz="1500" b="1"/>
              <a:t>Schools have not been shut</a:t>
            </a:r>
            <a:endParaRPr lang="en-GB" sz="1500"/>
          </a:p>
          <a:p>
            <a:pPr lvl="0">
              <a:lnSpc>
                <a:spcPct val="90000"/>
              </a:lnSpc>
            </a:pPr>
            <a:r>
              <a:rPr lang="en-GB" sz="1500"/>
              <a:t>Teachers have continued to work providing education and support from home whilst home schooling their own children. Some staff will also have worked over Easter.</a:t>
            </a:r>
          </a:p>
          <a:p>
            <a:pPr lvl="0">
              <a:lnSpc>
                <a:spcPct val="90000"/>
              </a:lnSpc>
            </a:pPr>
            <a:r>
              <a:rPr lang="en-GB" sz="1500"/>
              <a:t>Staff are going to start tired and this will impact on their ability to lead, manage and respond to change.  </a:t>
            </a:r>
          </a:p>
          <a:p>
            <a:pPr lvl="0">
              <a:lnSpc>
                <a:spcPct val="90000"/>
              </a:lnSpc>
            </a:pPr>
            <a:r>
              <a:rPr lang="en-GB" sz="1500"/>
              <a:t>For teachers of young families and children or family to care for they will have had a very stressful time whilst working their full hours so may need some emotional support.</a:t>
            </a:r>
          </a:p>
          <a:p>
            <a:pPr marL="0" lvl="0" indent="0">
              <a:lnSpc>
                <a:spcPct val="90000"/>
              </a:lnSpc>
              <a:buNone/>
            </a:pPr>
            <a:r>
              <a:rPr lang="en-GB" sz="1500" b="1"/>
              <a:t>Consider…</a:t>
            </a:r>
            <a:endParaRPr lang="en-GB" sz="1500"/>
          </a:p>
          <a:p>
            <a:pPr lvl="0">
              <a:lnSpc>
                <a:spcPct val="90000"/>
              </a:lnSpc>
            </a:pPr>
            <a:r>
              <a:rPr lang="en-US" sz="1500"/>
              <a:t>ensuring staff meetings are an opportunity to focus on wellbeing of staff and discuss any pupils of concern,  </a:t>
            </a:r>
            <a:endParaRPr lang="en-GB" sz="1500"/>
          </a:p>
          <a:p>
            <a:pPr lvl="0">
              <a:lnSpc>
                <a:spcPct val="90000"/>
              </a:lnSpc>
            </a:pPr>
            <a:r>
              <a:rPr lang="en-US" sz="1500"/>
              <a:t>not using staff meetings for CPD for the first half term.</a:t>
            </a:r>
            <a:endParaRPr lang="en-GB" sz="1500"/>
          </a:p>
          <a:p>
            <a:pPr lvl="0">
              <a:lnSpc>
                <a:spcPct val="90000"/>
              </a:lnSpc>
            </a:pPr>
            <a:endParaRPr lang="en-GB" sz="1500"/>
          </a:p>
        </p:txBody>
      </p:sp>
      <p:pic>
        <p:nvPicPr>
          <p:cNvPr id="4" name="Content Placeholder 4"/>
          <p:cNvPicPr>
            <a:picLocks noChangeAspect="1"/>
          </p:cNvPicPr>
          <p:nvPr/>
        </p:nvPicPr>
        <p:blipFill>
          <a:blip r:embed="rId3"/>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Slide26">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609603"/>
            <a:ext cx="8596667" cy="736311"/>
          </a:xfrm>
        </p:spPr>
        <p:txBody>
          <a:bodyPr/>
          <a:lstStyle/>
          <a:p>
            <a:pPr lvl="0"/>
            <a:r>
              <a:rPr lang="en-GB"/>
              <a:t>Staff 2</a:t>
            </a:r>
          </a:p>
        </p:txBody>
      </p:sp>
      <p:sp>
        <p:nvSpPr>
          <p:cNvPr id="3" name="Content Placeholder 2"/>
          <p:cNvSpPr txBox="1">
            <a:spLocks noGrp="1"/>
          </p:cNvSpPr>
          <p:nvPr>
            <p:ph idx="1"/>
          </p:nvPr>
        </p:nvSpPr>
        <p:spPr>
          <a:xfrm>
            <a:off x="677332" y="1345914"/>
            <a:ext cx="8596667" cy="4695444"/>
          </a:xfrm>
        </p:spPr>
        <p:txBody>
          <a:bodyPr/>
          <a:lstStyle/>
          <a:p>
            <a:pPr marL="0" lvl="0" indent="0">
              <a:lnSpc>
                <a:spcPct val="90000"/>
              </a:lnSpc>
              <a:buNone/>
            </a:pPr>
            <a:r>
              <a:rPr lang="en-US" sz="1700" b="1"/>
              <a:t>Issues</a:t>
            </a:r>
            <a:endParaRPr lang="en-GB" sz="1700"/>
          </a:p>
          <a:p>
            <a:pPr lvl="0">
              <a:lnSpc>
                <a:spcPct val="90000"/>
              </a:lnSpc>
            </a:pPr>
            <a:r>
              <a:rPr lang="en-GB" sz="1700" b="1"/>
              <a:t>Do not pretend that everything is normal</a:t>
            </a:r>
            <a:endParaRPr lang="en-GB" sz="1700"/>
          </a:p>
          <a:p>
            <a:pPr lvl="0">
              <a:lnSpc>
                <a:spcPct val="90000"/>
              </a:lnSpc>
            </a:pPr>
            <a:r>
              <a:rPr lang="en-US" sz="1700"/>
              <a:t>For many of us, the return to school will be greeted with a huge sigh of relief and we will want to pretend that the world is returning to how it was, but we will all have been changed by the experience of Corona.</a:t>
            </a:r>
            <a:endParaRPr lang="en-GB" sz="1700"/>
          </a:p>
          <a:p>
            <a:pPr lvl="0">
              <a:lnSpc>
                <a:spcPct val="90000"/>
              </a:lnSpc>
            </a:pPr>
            <a:r>
              <a:rPr lang="en-GB" sz="1700"/>
              <a:t>It will take time for us to adjust to the ‘new’ normal. </a:t>
            </a:r>
          </a:p>
          <a:p>
            <a:pPr lvl="0">
              <a:lnSpc>
                <a:spcPct val="90000"/>
              </a:lnSpc>
            </a:pPr>
            <a:r>
              <a:rPr lang="en-GB" sz="1700"/>
              <a:t>We will need to recognise and allow for this by being kind to each other and ourselves.</a:t>
            </a:r>
          </a:p>
          <a:p>
            <a:pPr marL="0" lvl="0" indent="0">
              <a:lnSpc>
                <a:spcPct val="90000"/>
              </a:lnSpc>
              <a:buNone/>
            </a:pPr>
            <a:r>
              <a:rPr lang="en-GB" sz="1700" b="1"/>
              <a:t>Consider…</a:t>
            </a:r>
            <a:endParaRPr lang="en-GB" sz="1700"/>
          </a:p>
          <a:p>
            <a:pPr lvl="0">
              <a:lnSpc>
                <a:spcPct val="90000"/>
              </a:lnSpc>
            </a:pPr>
            <a:r>
              <a:rPr lang="en-US" sz="1700"/>
              <a:t>reminding staff and pupils that we will take our time to return to ‘normal’ and it will be done in a holistic way through assemblies and staff meetings (this will need detailed planning),</a:t>
            </a:r>
            <a:endParaRPr lang="en-GB" sz="1700"/>
          </a:p>
          <a:p>
            <a:pPr lvl="0">
              <a:lnSpc>
                <a:spcPct val="90000"/>
              </a:lnSpc>
            </a:pPr>
            <a:r>
              <a:rPr lang="en-US" sz="1700"/>
              <a:t>reviewing the ‘new normal’ weekly by all staff and daily by SLT (agreeing what the review / success criteria will be),</a:t>
            </a:r>
            <a:endParaRPr lang="en-GB" sz="1700"/>
          </a:p>
          <a:p>
            <a:pPr lvl="0">
              <a:lnSpc>
                <a:spcPct val="90000"/>
              </a:lnSpc>
            </a:pPr>
            <a:r>
              <a:rPr lang="en-US" sz="1700"/>
              <a:t>prioritising well-being.</a:t>
            </a:r>
            <a:endParaRPr lang="en-GB" sz="1700"/>
          </a:p>
          <a:p>
            <a:pPr lvl="0">
              <a:lnSpc>
                <a:spcPct val="90000"/>
              </a:lnSpc>
            </a:pPr>
            <a:endParaRPr lang="en-GB" sz="1700"/>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Slide27">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609603"/>
            <a:ext cx="8596667" cy="736311"/>
          </a:xfrm>
        </p:spPr>
        <p:txBody>
          <a:bodyPr/>
          <a:lstStyle/>
          <a:p>
            <a:pPr lvl="0"/>
            <a:r>
              <a:rPr lang="en-GB"/>
              <a:t>Staff 3</a:t>
            </a:r>
          </a:p>
        </p:txBody>
      </p:sp>
      <p:sp>
        <p:nvSpPr>
          <p:cNvPr id="3" name="Content Placeholder 2"/>
          <p:cNvSpPr txBox="1">
            <a:spLocks noGrp="1"/>
          </p:cNvSpPr>
          <p:nvPr>
            <p:ph idx="1"/>
          </p:nvPr>
        </p:nvSpPr>
        <p:spPr>
          <a:xfrm>
            <a:off x="677332" y="1345914"/>
            <a:ext cx="8596667" cy="5137080"/>
          </a:xfrm>
        </p:spPr>
        <p:txBody>
          <a:bodyPr/>
          <a:lstStyle/>
          <a:p>
            <a:pPr marL="0" lvl="0" indent="0">
              <a:lnSpc>
                <a:spcPct val="80000"/>
              </a:lnSpc>
              <a:buNone/>
            </a:pPr>
            <a:r>
              <a:rPr lang="en-US" sz="1700" b="1"/>
              <a:t>Issues</a:t>
            </a:r>
            <a:endParaRPr lang="en-GB" sz="1700"/>
          </a:p>
          <a:p>
            <a:pPr lvl="0">
              <a:lnSpc>
                <a:spcPct val="80000"/>
              </a:lnSpc>
            </a:pPr>
            <a:r>
              <a:rPr lang="en-US" sz="1700" b="1"/>
              <a:t>Routines and structure will need reapplying and relearning</a:t>
            </a:r>
            <a:endParaRPr lang="en-GB" sz="1700"/>
          </a:p>
          <a:p>
            <a:pPr marL="0" lvl="0" indent="0">
              <a:lnSpc>
                <a:spcPct val="80000"/>
              </a:lnSpc>
              <a:buNone/>
            </a:pPr>
            <a:r>
              <a:rPr lang="en-US" sz="1700" b="1"/>
              <a:t>Consider…</a:t>
            </a:r>
            <a:endParaRPr lang="en-GB" sz="1700"/>
          </a:p>
          <a:p>
            <a:pPr lvl="0">
              <a:lnSpc>
                <a:spcPct val="80000"/>
              </a:lnSpc>
            </a:pPr>
            <a:r>
              <a:rPr lang="en-US" sz="1700"/>
              <a:t>proactively working with some families who will find this difficult,</a:t>
            </a:r>
            <a:endParaRPr lang="en-GB" sz="1700"/>
          </a:p>
          <a:p>
            <a:pPr lvl="0">
              <a:lnSpc>
                <a:spcPct val="80000"/>
              </a:lnSpc>
            </a:pPr>
            <a:r>
              <a:rPr lang="en-US" sz="1700"/>
              <a:t>adapting the afternoon timetable as some younger pupils will be very tired and will need to build up the stamina again.</a:t>
            </a:r>
            <a:endParaRPr lang="en-GB" sz="1700"/>
          </a:p>
          <a:p>
            <a:pPr marL="0" lvl="0" indent="0">
              <a:lnSpc>
                <a:spcPct val="80000"/>
              </a:lnSpc>
              <a:buNone/>
            </a:pPr>
            <a:r>
              <a:rPr lang="en-US" sz="1700" b="1"/>
              <a:t>Issues</a:t>
            </a:r>
            <a:endParaRPr lang="en-GB" sz="1700"/>
          </a:p>
          <a:p>
            <a:pPr lvl="0">
              <a:lnSpc>
                <a:spcPct val="80000"/>
              </a:lnSpc>
            </a:pPr>
            <a:r>
              <a:rPr lang="en-US" sz="1700" b="1"/>
              <a:t>Re-establishing expectations of behaviour and learning</a:t>
            </a:r>
            <a:endParaRPr lang="en-GB" sz="1700"/>
          </a:p>
          <a:p>
            <a:pPr lvl="0">
              <a:lnSpc>
                <a:spcPct val="80000"/>
              </a:lnSpc>
            </a:pPr>
            <a:r>
              <a:rPr lang="en-US" sz="1700"/>
              <a:t>Pupils and adults will have had very different experiences during lock down. Some pupils being in school but most not.</a:t>
            </a:r>
            <a:endParaRPr lang="en-GB" sz="1700"/>
          </a:p>
          <a:p>
            <a:pPr lvl="0">
              <a:lnSpc>
                <a:spcPct val="80000"/>
              </a:lnSpc>
            </a:pPr>
            <a:r>
              <a:rPr lang="en-US" sz="1700"/>
              <a:t>Expectations around behaviour and learning will need re-learning.</a:t>
            </a:r>
            <a:endParaRPr lang="en-GB" sz="1700"/>
          </a:p>
          <a:p>
            <a:pPr marL="0" lvl="0" indent="0">
              <a:lnSpc>
                <a:spcPct val="80000"/>
              </a:lnSpc>
              <a:buNone/>
            </a:pPr>
            <a:r>
              <a:rPr lang="en-US" sz="1700" b="1"/>
              <a:t>Consider…</a:t>
            </a:r>
            <a:endParaRPr lang="en-GB" sz="1700"/>
          </a:p>
          <a:p>
            <a:pPr lvl="0">
              <a:lnSpc>
                <a:spcPct val="80000"/>
              </a:lnSpc>
            </a:pPr>
            <a:r>
              <a:rPr lang="en-US" sz="1700"/>
              <a:t>staff explicitly modelling good behaviour and verbal interaction, perhaps more than previously,</a:t>
            </a:r>
            <a:endParaRPr lang="en-GB" sz="1700"/>
          </a:p>
          <a:p>
            <a:pPr lvl="0">
              <a:lnSpc>
                <a:spcPct val="80000"/>
              </a:lnSpc>
            </a:pPr>
            <a:r>
              <a:rPr lang="en-US" sz="1700"/>
              <a:t>recreating the school culture and ethos – HT daily assemblies, class discussions on identified themes, PSHE content etc.</a:t>
            </a:r>
            <a:endParaRPr lang="en-GB" sz="1700"/>
          </a:p>
          <a:p>
            <a:pPr lvl="0">
              <a:lnSpc>
                <a:spcPct val="80000"/>
              </a:lnSpc>
            </a:pPr>
            <a:endParaRPr lang="en-GB" sz="1700"/>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Slide3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endParaRPr lang="en-GB"/>
          </a:p>
        </p:txBody>
      </p:sp>
      <p:sp>
        <p:nvSpPr>
          <p:cNvPr id="3" name="Content Placeholder 2"/>
          <p:cNvSpPr txBox="1">
            <a:spLocks noGrp="1"/>
          </p:cNvSpPr>
          <p:nvPr>
            <p:ph idx="1"/>
          </p:nvPr>
        </p:nvSpPr>
        <p:spPr/>
        <p:txBody>
          <a:bodyPr/>
          <a:lstStyle/>
          <a:p>
            <a:pPr marL="0" lvl="0" indent="0" algn="ctr">
              <a:buNone/>
            </a:pPr>
            <a:endParaRPr lang="en-GB" sz="3600"/>
          </a:p>
          <a:p>
            <a:pPr marL="0" lvl="0" indent="0" algn="ctr">
              <a:buNone/>
            </a:pPr>
            <a:endParaRPr lang="en-GB" sz="3600"/>
          </a:p>
          <a:p>
            <a:pPr marL="0" lvl="0" indent="0" algn="ctr">
              <a:buNone/>
            </a:pPr>
            <a:r>
              <a:rPr lang="en-GB" sz="3600"/>
              <a:t>Reflection</a:t>
            </a:r>
          </a:p>
          <a:p>
            <a:pPr lvl="0"/>
            <a:endParaRPr lang="en-GB"/>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28">
    <p:spTree>
      <p:nvGrpSpPr>
        <p:cNvPr id="1" name=""/>
        <p:cNvGrpSpPr/>
        <p:nvPr/>
      </p:nvGrpSpPr>
      <p:grpSpPr>
        <a:xfrm>
          <a:off x="0" y="0"/>
          <a:ext cx="0" cy="0"/>
          <a:chOff x="0" y="0"/>
          <a:chExt cx="0" cy="0"/>
        </a:xfrm>
      </p:grpSpPr>
      <p:sp>
        <p:nvSpPr>
          <p:cNvPr id="2" name="Rectangle 2"/>
          <p:cNvSpPr/>
          <p:nvPr/>
        </p:nvSpPr>
        <p:spPr>
          <a:xfrm>
            <a:off x="977466" y="1502980"/>
            <a:ext cx="8324194" cy="3645292"/>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dirty="0">
                <a:solidFill>
                  <a:srgbClr val="000000"/>
                </a:solidFill>
                <a:uFillTx/>
                <a:latin typeface="Calibri"/>
              </a:rPr>
              <a:t>The session will be in four parts, each followed by an opportunity for group discussion and </a:t>
            </a:r>
            <a:r>
              <a:rPr lang="en-GB" sz="2400" b="0" i="0" u="none" strike="noStrike" kern="1200" cap="none" spc="0" baseline="0" dirty="0" smtClean="0">
                <a:solidFill>
                  <a:srgbClr val="000000"/>
                </a:solidFill>
                <a:uFillTx/>
                <a:latin typeface="Calibri"/>
              </a:rPr>
              <a:t>reflection.</a:t>
            </a:r>
            <a:endParaRPr lang="en-GB" sz="2400" b="0" i="0" u="none" strike="noStrike" kern="1200" cap="none" spc="0" baseline="0" dirty="0">
              <a:solidFill>
                <a:srgbClr val="000000"/>
              </a:solidFill>
              <a:uFillTx/>
              <a:latin typeface="Calibri"/>
            </a:endParaRPr>
          </a:p>
          <a:p>
            <a:pPr marL="0" marR="0" lvl="0" indent="0" algn="l"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Calibri"/>
            </a:endParaRPr>
          </a:p>
          <a:p>
            <a:pPr marL="457200" marR="0" lvl="0" indent="-457200" algn="l" defTabSz="914400" rtl="0" fontAlgn="auto" hangingPunct="1">
              <a:lnSpc>
                <a:spcPct val="80000"/>
              </a:lnSpc>
              <a:spcBef>
                <a:spcPts val="0"/>
              </a:spcBef>
              <a:spcAft>
                <a:spcPts val="0"/>
              </a:spcAft>
              <a:buSzPct val="100000"/>
              <a:buAutoNum type="arabicPeriod"/>
              <a:tabLst/>
              <a:defRPr sz="1800" b="0" i="0" u="none" strike="noStrike" kern="0" cap="none" spc="0" baseline="0">
                <a:solidFill>
                  <a:srgbClr val="000000"/>
                </a:solidFill>
                <a:uFillTx/>
              </a:defRPr>
            </a:pPr>
            <a:r>
              <a:rPr lang="en-GB" sz="2400" b="0" i="0" u="none" strike="noStrike" kern="1200" cap="none" spc="0" baseline="0" dirty="0">
                <a:solidFill>
                  <a:srgbClr val="000000"/>
                </a:solidFill>
                <a:uFillTx/>
                <a:latin typeface="Calibri"/>
              </a:rPr>
              <a:t>Leadership and management (including governance and safeguarding).</a:t>
            </a:r>
          </a:p>
          <a:p>
            <a:pPr marL="0" marR="0" lvl="0" indent="0" algn="l"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Calibri"/>
            </a:endParaRPr>
          </a:p>
          <a:p>
            <a:pPr marL="457200" marR="0" lvl="0" indent="-457200" algn="l" defTabSz="914400" rtl="0" fontAlgn="auto" hangingPunct="1">
              <a:lnSpc>
                <a:spcPct val="80000"/>
              </a:lnSpc>
              <a:spcBef>
                <a:spcPts val="0"/>
              </a:spcBef>
              <a:spcAft>
                <a:spcPts val="0"/>
              </a:spcAft>
              <a:buSzPct val="100000"/>
              <a:buAutoNum type="arabicPeriod" startAt="2"/>
              <a:tabLst/>
              <a:defRPr sz="1800" b="0" i="0" u="none" strike="noStrike" kern="0" cap="none" spc="0" baseline="0">
                <a:solidFill>
                  <a:srgbClr val="000000"/>
                </a:solidFill>
                <a:uFillTx/>
              </a:defRPr>
            </a:pPr>
            <a:r>
              <a:rPr lang="en-GB" sz="2400" b="0" i="0" u="none" strike="noStrike" kern="1200" cap="none" spc="0" baseline="0" dirty="0">
                <a:solidFill>
                  <a:srgbClr val="000000"/>
                </a:solidFill>
                <a:uFillTx/>
                <a:latin typeface="Calibri"/>
              </a:rPr>
              <a:t>The curriculum (including for vulnerable groups).</a:t>
            </a:r>
          </a:p>
          <a:p>
            <a:pPr marL="0" marR="0" lvl="0" indent="0" algn="l"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Calibri"/>
            </a:endParaRPr>
          </a:p>
          <a:p>
            <a:pPr marL="0" marR="0" lvl="0" indent="0" algn="l"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dirty="0">
                <a:solidFill>
                  <a:srgbClr val="000000"/>
                </a:solidFill>
                <a:uFillTx/>
                <a:latin typeface="Calibri"/>
              </a:rPr>
              <a:t>3.   Pastoral matters (including pupil’s mental health, year group   </a:t>
            </a:r>
          </a:p>
          <a:p>
            <a:pPr marL="0" marR="0" lvl="0" indent="0" algn="l"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dirty="0">
                <a:solidFill>
                  <a:srgbClr val="000000"/>
                </a:solidFill>
                <a:uFillTx/>
                <a:latin typeface="Calibri"/>
              </a:rPr>
              <a:t>       specific considerations in relation to transition).</a:t>
            </a:r>
          </a:p>
          <a:p>
            <a:pPr marL="0" marR="0" lvl="0" indent="0" algn="l"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endParaRPr lang="en-GB" sz="2400" b="0" i="0" u="none" strike="noStrike" kern="1200" cap="none" spc="0" baseline="0" dirty="0">
              <a:solidFill>
                <a:srgbClr val="000000"/>
              </a:solidFill>
              <a:uFillTx/>
              <a:latin typeface="Calibri"/>
            </a:endParaRPr>
          </a:p>
          <a:p>
            <a:pPr marL="0" marR="0" lvl="0" indent="0" algn="l" defTabSz="914400" rtl="0" fontAlgn="auto" hangingPunct="1">
              <a:lnSpc>
                <a:spcPct val="8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dirty="0">
                <a:solidFill>
                  <a:srgbClr val="000000"/>
                </a:solidFill>
                <a:uFillTx/>
                <a:latin typeface="Calibri"/>
              </a:rPr>
              <a:t>4.   Staff support and re-establishing the school culture and ethos.</a:t>
            </a:r>
          </a:p>
        </p:txBody>
      </p:sp>
      <p:pic>
        <p:nvPicPr>
          <p:cNvPr id="3"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dirty="0"/>
              <a:t>Setting the </a:t>
            </a:r>
            <a:r>
              <a:rPr lang="en-GB" dirty="0" smtClean="0"/>
              <a:t>scene</a:t>
            </a:r>
            <a:endParaRPr lang="en-GB" dirty="0"/>
          </a:p>
        </p:txBody>
      </p:sp>
      <p:sp>
        <p:nvSpPr>
          <p:cNvPr id="3" name="Content Placeholder 2"/>
          <p:cNvSpPr txBox="1">
            <a:spLocks noGrp="1"/>
          </p:cNvSpPr>
          <p:nvPr>
            <p:ph idx="1"/>
          </p:nvPr>
        </p:nvSpPr>
        <p:spPr>
          <a:xfrm>
            <a:off x="677332" y="1328056"/>
            <a:ext cx="8596667" cy="5214256"/>
          </a:xfrm>
        </p:spPr>
        <p:txBody>
          <a:bodyPr/>
          <a:lstStyle/>
          <a:p>
            <a:pPr lvl="0"/>
            <a:r>
              <a:rPr lang="en-GB" sz="2000" dirty="0"/>
              <a:t>The overarching principle within the sector is that schools should be part of the ‘reintegration’ solution, along with the </a:t>
            </a:r>
            <a:r>
              <a:rPr lang="en-GB" sz="2000" dirty="0" err="1"/>
              <a:t>DfE</a:t>
            </a:r>
            <a:r>
              <a:rPr lang="en-GB" sz="2000" dirty="0"/>
              <a:t>.</a:t>
            </a:r>
          </a:p>
          <a:p>
            <a:pPr lvl="0"/>
            <a:r>
              <a:rPr lang="en-GB" sz="2000" dirty="0"/>
              <a:t>Teacher unions are agreed that schools will require time as they need to put in place meticulous plans.</a:t>
            </a:r>
          </a:p>
          <a:p>
            <a:r>
              <a:rPr lang="en-GB" sz="2000" dirty="0"/>
              <a:t>Phased return </a:t>
            </a:r>
            <a:r>
              <a:rPr lang="en-GB" sz="2000" dirty="0" smtClean="0"/>
              <a:t>– </a:t>
            </a:r>
            <a:r>
              <a:rPr lang="en-GB" sz="2000" dirty="0"/>
              <a:t>possibly by year group/s. In secondary, almost certainly Y10 and Y12 initially. </a:t>
            </a:r>
            <a:r>
              <a:rPr lang="en-GB" sz="2000" dirty="0" smtClean="0"/>
              <a:t>Y6 at primary. Different </a:t>
            </a:r>
            <a:r>
              <a:rPr lang="en-GB" sz="2000" dirty="0"/>
              <a:t>year groups for part of each week or over a period of weeks. Not clear if there will be a government directive.</a:t>
            </a:r>
          </a:p>
          <a:p>
            <a:pPr lvl="0"/>
            <a:r>
              <a:rPr lang="en-GB" sz="2000" dirty="0"/>
              <a:t>The phased approach is currently being used in other countries (Denmark, for example).</a:t>
            </a:r>
          </a:p>
          <a:p>
            <a:pPr lvl="0"/>
            <a:r>
              <a:rPr lang="en-GB" sz="2000" dirty="0"/>
              <a:t>Social distancing likely to be in place.</a:t>
            </a:r>
          </a:p>
          <a:p>
            <a:pPr lvl="0"/>
            <a:r>
              <a:rPr lang="en-GB" sz="2000" dirty="0"/>
              <a:t>Broad agreement that it will not be ‘business as normal’.</a:t>
            </a:r>
          </a:p>
          <a:p>
            <a:pPr lvl="0"/>
            <a:r>
              <a:rPr lang="en-GB" sz="2000" dirty="0"/>
              <a:t>No clarity yet about when schools will be expected to be fully operational.</a:t>
            </a:r>
          </a:p>
          <a:p>
            <a:pPr lvl="0"/>
            <a:endParaRPr lang="en-GB" dirty="0"/>
          </a:p>
          <a:p>
            <a:pPr lvl="0"/>
            <a:endParaRPr lang="en-GB" dirty="0"/>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609603"/>
            <a:ext cx="8803044" cy="1320795"/>
          </a:xfrm>
        </p:spPr>
        <p:txBody>
          <a:bodyPr/>
          <a:lstStyle/>
          <a:p>
            <a:r>
              <a:rPr lang="en-GB" dirty="0"/>
              <a:t>Leadership and </a:t>
            </a:r>
            <a:r>
              <a:rPr lang="en-GB" dirty="0" smtClean="0"/>
              <a:t>management – planning</a:t>
            </a:r>
            <a:endParaRPr lang="en-GB" dirty="0"/>
          </a:p>
        </p:txBody>
      </p:sp>
      <p:sp>
        <p:nvSpPr>
          <p:cNvPr id="3" name="Content Placeholder 2"/>
          <p:cNvSpPr txBox="1">
            <a:spLocks noGrp="1"/>
          </p:cNvSpPr>
          <p:nvPr>
            <p:ph idx="1"/>
          </p:nvPr>
        </p:nvSpPr>
        <p:spPr>
          <a:xfrm>
            <a:off x="677332" y="1360709"/>
            <a:ext cx="8596667" cy="5040090"/>
          </a:xfrm>
        </p:spPr>
        <p:txBody>
          <a:bodyPr/>
          <a:lstStyle/>
          <a:p>
            <a:pPr lvl="0">
              <a:lnSpc>
                <a:spcPct val="70000"/>
              </a:lnSpc>
            </a:pPr>
            <a:r>
              <a:rPr lang="en-GB" sz="1600" dirty="0"/>
              <a:t>Short- and medium-term planning (summer/Autumn).</a:t>
            </a:r>
          </a:p>
          <a:p>
            <a:pPr lvl="0">
              <a:lnSpc>
                <a:spcPct val="70000"/>
              </a:lnSpc>
            </a:pPr>
            <a:r>
              <a:rPr lang="en-GB" sz="1600" dirty="0"/>
              <a:t>What are the short- and medium-term priorities for your school’s context? These are likely to be very different from routine strategic planning – we shall explore this later.</a:t>
            </a:r>
          </a:p>
          <a:p>
            <a:pPr marL="0" lvl="0" indent="0">
              <a:lnSpc>
                <a:spcPct val="40000"/>
              </a:lnSpc>
              <a:buNone/>
            </a:pPr>
            <a:endParaRPr lang="en-GB" sz="1600" b="1" u="sng" dirty="0"/>
          </a:p>
          <a:p>
            <a:pPr marL="0" lvl="0" indent="0">
              <a:lnSpc>
                <a:spcPct val="40000"/>
              </a:lnSpc>
              <a:buNone/>
            </a:pPr>
            <a:r>
              <a:rPr lang="en-GB" sz="1600" b="1" u="sng" dirty="0"/>
              <a:t>Recommendations:</a:t>
            </a:r>
          </a:p>
          <a:p>
            <a:pPr marL="0" lvl="0" indent="0">
              <a:lnSpc>
                <a:spcPct val="40000"/>
              </a:lnSpc>
              <a:buNone/>
            </a:pPr>
            <a:r>
              <a:rPr lang="en-GB" sz="1600" b="1" dirty="0"/>
              <a:t>	A plan is written. </a:t>
            </a:r>
          </a:p>
          <a:p>
            <a:pPr marL="0" lvl="0" indent="0">
              <a:lnSpc>
                <a:spcPct val="40000"/>
              </a:lnSpc>
              <a:buNone/>
            </a:pPr>
            <a:endParaRPr lang="en-GB" sz="400" dirty="0"/>
          </a:p>
          <a:p>
            <a:pPr marL="0" lvl="0" indent="0">
              <a:lnSpc>
                <a:spcPct val="40000"/>
              </a:lnSpc>
              <a:buNone/>
            </a:pPr>
            <a:endParaRPr lang="en-GB" sz="400" dirty="0"/>
          </a:p>
          <a:p>
            <a:pPr marL="0" lvl="0" indent="0">
              <a:lnSpc>
                <a:spcPct val="40000"/>
              </a:lnSpc>
              <a:buNone/>
            </a:pPr>
            <a:r>
              <a:rPr lang="en-GB" sz="400" dirty="0"/>
              <a:t>	</a:t>
            </a:r>
          </a:p>
          <a:p>
            <a:pPr marL="0" lvl="0" indent="0">
              <a:lnSpc>
                <a:spcPct val="70000"/>
              </a:lnSpc>
              <a:buNone/>
            </a:pPr>
            <a:r>
              <a:rPr lang="en-GB" sz="400" dirty="0"/>
              <a:t>	</a:t>
            </a:r>
          </a:p>
          <a:p>
            <a:pPr marL="0" lvl="0" indent="0">
              <a:lnSpc>
                <a:spcPct val="70000"/>
              </a:lnSpc>
              <a:buNone/>
            </a:pPr>
            <a:endParaRPr lang="en-GB" sz="500" dirty="0"/>
          </a:p>
          <a:p>
            <a:pPr marL="0" lvl="0" indent="0">
              <a:lnSpc>
                <a:spcPct val="70000"/>
              </a:lnSpc>
              <a:buNone/>
            </a:pPr>
            <a:r>
              <a:rPr lang="en-GB" sz="500" dirty="0"/>
              <a:t>	</a:t>
            </a:r>
          </a:p>
          <a:p>
            <a:pPr marL="0" lvl="0" indent="0">
              <a:lnSpc>
                <a:spcPct val="70000"/>
              </a:lnSpc>
              <a:buNone/>
            </a:pPr>
            <a:r>
              <a:rPr lang="en-GB" sz="1100" dirty="0"/>
              <a:t>	</a:t>
            </a:r>
          </a:p>
          <a:p>
            <a:pPr marL="0" lvl="0" indent="0">
              <a:lnSpc>
                <a:spcPct val="70000"/>
              </a:lnSpc>
              <a:buNone/>
            </a:pPr>
            <a:endParaRPr lang="en-GB" sz="1100" dirty="0"/>
          </a:p>
          <a:p>
            <a:pPr marL="0" lvl="0" indent="0">
              <a:lnSpc>
                <a:spcPct val="70000"/>
              </a:lnSpc>
              <a:buNone/>
            </a:pPr>
            <a:r>
              <a:rPr lang="en-GB" sz="1100" dirty="0"/>
              <a:t>	</a:t>
            </a:r>
            <a:r>
              <a:rPr lang="en-GB" sz="1600" dirty="0"/>
              <a:t>Governors are involved and schools may wish to share the headlines with parents 	(and pupils).</a:t>
            </a:r>
          </a:p>
          <a:p>
            <a:pPr marL="0" lvl="0" indent="0">
              <a:lnSpc>
                <a:spcPct val="70000"/>
              </a:lnSpc>
              <a:buNone/>
            </a:pPr>
            <a:r>
              <a:rPr lang="en-GB" sz="1600" dirty="0"/>
              <a:t>	</a:t>
            </a:r>
            <a:r>
              <a:rPr lang="en-US" sz="1600" dirty="0"/>
              <a:t>The reintegration plan should represent a deliberately planned set of actions which 	are initially time limited and monitored and evaluated.</a:t>
            </a:r>
          </a:p>
          <a:p>
            <a:pPr marL="0" lvl="0" indent="0">
              <a:lnSpc>
                <a:spcPct val="70000"/>
              </a:lnSpc>
              <a:buNone/>
            </a:pPr>
            <a:r>
              <a:rPr lang="en-US" sz="1600" dirty="0"/>
              <a:t>	SLT encouraged to draw up the plan and ensure that curriculum and pastoral 	leaders are clear about how it may impact on their areas. </a:t>
            </a:r>
          </a:p>
          <a:p>
            <a:pPr marL="0" lvl="0" indent="0">
              <a:lnSpc>
                <a:spcPct val="70000"/>
              </a:lnSpc>
              <a:buNone/>
            </a:pPr>
            <a:r>
              <a:rPr lang="en-US" sz="1600" dirty="0"/>
              <a:t>	Consider how your interim plan will integrate into your strategic school improvement 	plan.</a:t>
            </a:r>
          </a:p>
          <a:p>
            <a:pPr marL="0" lvl="0" indent="0">
              <a:lnSpc>
                <a:spcPct val="40000"/>
              </a:lnSpc>
              <a:buNone/>
            </a:pPr>
            <a:endParaRPr lang="en-GB" sz="400" u="sng" dirty="0"/>
          </a:p>
          <a:p>
            <a:pPr marL="0" lvl="0" indent="0">
              <a:lnSpc>
                <a:spcPct val="40000"/>
              </a:lnSpc>
              <a:buNone/>
            </a:pPr>
            <a:r>
              <a:rPr lang="en-GB" sz="400" dirty="0"/>
              <a:t>	</a:t>
            </a:r>
          </a:p>
        </p:txBody>
      </p:sp>
      <p:pic>
        <p:nvPicPr>
          <p:cNvPr id="4" name="Table 4"/>
          <p:cNvPicPr>
            <a:picLocks noChangeAspect="1"/>
          </p:cNvPicPr>
          <p:nvPr/>
        </p:nvPicPr>
        <p:blipFill>
          <a:blip r:embed="rId2"/>
          <a:stretch>
            <a:fillRect/>
          </a:stretch>
        </p:blipFill>
        <p:spPr>
          <a:xfrm>
            <a:off x="911665" y="3154378"/>
            <a:ext cx="8127991" cy="736604"/>
          </a:xfrm>
          <a:prstGeom prst="rect">
            <a:avLst/>
          </a:prstGeom>
        </p:spPr>
      </p:pic>
      <p:pic>
        <p:nvPicPr>
          <p:cNvPr id="5" name="Content Placeholder 4"/>
          <p:cNvPicPr>
            <a:picLocks noChangeAspect="1"/>
          </p:cNvPicPr>
          <p:nvPr/>
        </p:nvPicPr>
        <p:blipFill>
          <a:blip r:embed="rId3"/>
          <a:stretch>
            <a:fillRect/>
          </a:stretch>
        </p:blipFill>
        <p:spPr>
          <a:xfrm>
            <a:off x="8843802" y="6121395"/>
            <a:ext cx="3348203" cy="736604"/>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217170"/>
            <a:ext cx="8596667" cy="1713228"/>
          </a:xfrm>
        </p:spPr>
        <p:txBody>
          <a:bodyPr/>
          <a:lstStyle/>
          <a:p>
            <a:pPr lvl="0"/>
            <a:r>
              <a:rPr lang="en-GB" dirty="0" smtClean="0"/>
              <a:t>Leadership and management – </a:t>
            </a:r>
            <a:br>
              <a:rPr lang="en-GB" dirty="0" smtClean="0"/>
            </a:br>
            <a:r>
              <a:rPr lang="en-GB" dirty="0" smtClean="0"/>
              <a:t>staff and timetable</a:t>
            </a:r>
            <a:endParaRPr lang="en-GB" dirty="0"/>
          </a:p>
        </p:txBody>
      </p:sp>
      <p:sp>
        <p:nvSpPr>
          <p:cNvPr id="3" name="Content Placeholder 2"/>
          <p:cNvSpPr txBox="1">
            <a:spLocks noGrp="1"/>
          </p:cNvSpPr>
          <p:nvPr>
            <p:ph idx="1"/>
          </p:nvPr>
        </p:nvSpPr>
        <p:spPr>
          <a:xfrm>
            <a:off x="677332" y="1393371"/>
            <a:ext cx="8596667" cy="5138059"/>
          </a:xfrm>
        </p:spPr>
        <p:txBody>
          <a:bodyPr/>
          <a:lstStyle/>
          <a:p>
            <a:pPr lvl="0"/>
            <a:r>
              <a:rPr lang="en-GB" dirty="0"/>
              <a:t>Assuming phased opening:</a:t>
            </a:r>
          </a:p>
          <a:p>
            <a:pPr marL="0" lvl="0" indent="0">
              <a:buNone/>
            </a:pPr>
            <a:r>
              <a:rPr lang="en-GB" dirty="0"/>
              <a:t>	A phased return with (presumably) a full complement of staff opens up many 	possibilities. 	</a:t>
            </a:r>
          </a:p>
          <a:p>
            <a:pPr marL="0" lvl="0" indent="0">
              <a:buNone/>
            </a:pPr>
            <a:r>
              <a:rPr lang="en-GB" dirty="0"/>
              <a:t>	Primary staff could teach smaller classes and secondary timetables built on 	blocks could facilitate additional specialists to create smaller groups, for 	example. The phased approach may require different timetabling for 	different year groups, every few weeks, potentially.</a:t>
            </a:r>
          </a:p>
          <a:p>
            <a:pPr marL="0" lvl="0" indent="0">
              <a:lnSpc>
                <a:spcPct val="70000"/>
              </a:lnSpc>
              <a:buNone/>
            </a:pPr>
            <a:endParaRPr lang="en-GB" dirty="0"/>
          </a:p>
          <a:p>
            <a:pPr marL="0" lvl="0" indent="0">
              <a:buNone/>
            </a:pPr>
            <a:r>
              <a:rPr lang="en-GB" dirty="0"/>
              <a:t>	Will the best teachers teach those pupils with the most significant concerns 	in terms of gaps in knowledge, weak learning habits and/or particular social 	and 	emotional issues?</a:t>
            </a:r>
          </a:p>
          <a:p>
            <a:pPr lvl="0"/>
            <a:r>
              <a:rPr lang="en-GB" dirty="0"/>
              <a:t>Communication, prior to phased opening.</a:t>
            </a:r>
          </a:p>
          <a:p>
            <a:pPr marL="0" lvl="0" indent="0">
              <a:buNone/>
            </a:pPr>
            <a:r>
              <a:rPr lang="en-GB" dirty="0"/>
              <a:t>	</a:t>
            </a:r>
            <a:r>
              <a:rPr lang="en-US" dirty="0"/>
              <a:t>Facetime – SLT/ Curriculum leads/ pastoral leads/ admin / ancillary staff / 	whole staff. Electronic written communication with parents and pupils.</a:t>
            </a:r>
            <a:endParaRPr lang="en-GB" dirty="0"/>
          </a:p>
          <a:p>
            <a:pPr marL="0" lvl="0" indent="0">
              <a:buNone/>
            </a:pPr>
            <a:endParaRPr lang="en-GB" dirty="0"/>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GB"/>
              <a:t>Governance</a:t>
            </a:r>
          </a:p>
        </p:txBody>
      </p:sp>
      <p:sp>
        <p:nvSpPr>
          <p:cNvPr id="3" name="Content Placeholder 2"/>
          <p:cNvSpPr txBox="1">
            <a:spLocks noGrp="1"/>
          </p:cNvSpPr>
          <p:nvPr>
            <p:ph idx="1"/>
          </p:nvPr>
        </p:nvSpPr>
        <p:spPr>
          <a:xfrm>
            <a:off x="671489" y="1270001"/>
            <a:ext cx="8596667" cy="4397495"/>
          </a:xfrm>
        </p:spPr>
        <p:txBody>
          <a:bodyPr/>
          <a:lstStyle/>
          <a:p>
            <a:pPr lvl="0"/>
            <a:r>
              <a:rPr lang="en-GB" sz="1600" dirty="0"/>
              <a:t>Clarity about what schools are expected to be doing. </a:t>
            </a:r>
          </a:p>
          <a:p>
            <a:pPr lvl="0"/>
            <a:r>
              <a:rPr lang="en-GB" sz="1600" dirty="0"/>
              <a:t>Reporting arrangements for governors – suggest primarily about actions to mitigate the current situation. </a:t>
            </a:r>
          </a:p>
          <a:p>
            <a:pPr lvl="0"/>
            <a:r>
              <a:rPr lang="en-GB" sz="1600" dirty="0"/>
              <a:t>Will PM go ahead? </a:t>
            </a:r>
          </a:p>
          <a:p>
            <a:pPr lvl="0"/>
            <a:r>
              <a:rPr lang="en-GB" sz="1600" dirty="0"/>
              <a:t>How are governors involved in overseeing distance learning and the recommended reintegration plan? </a:t>
            </a:r>
          </a:p>
          <a:p>
            <a:pPr lvl="0"/>
            <a:r>
              <a:rPr lang="en-GB" sz="1600" dirty="0"/>
              <a:t>Are governors mindful that </a:t>
            </a:r>
            <a:r>
              <a:rPr lang="en-GB" sz="1600" dirty="0" err="1"/>
              <a:t>headteachers</a:t>
            </a:r>
            <a:r>
              <a:rPr lang="en-GB" sz="1600" dirty="0"/>
              <a:t> will require support, particularly in the light of having to make difficult decisions and manage a high volume of government advice?</a:t>
            </a:r>
          </a:p>
          <a:p>
            <a:pPr lvl="0"/>
            <a:r>
              <a:rPr lang="en-GB" sz="1600" dirty="0"/>
              <a:t>Are governors aware that tracking data may not be available until December or later? Are they aware that some groups of pupils will require much longer to catch up from where they were?</a:t>
            </a:r>
          </a:p>
          <a:p>
            <a:pPr lvl="0"/>
            <a:r>
              <a:rPr lang="en-GB" sz="1600" dirty="0"/>
              <a:t>It is suggested that the usual monitoring which schools do may not take place during the </a:t>
            </a:r>
            <a:r>
              <a:rPr lang="en-GB" sz="1600" dirty="0" smtClean="0"/>
              <a:t>autumn </a:t>
            </a:r>
            <a:r>
              <a:rPr lang="en-GB" sz="1600" dirty="0"/>
              <a:t>term (though the impact of the interim action plan should be checked).</a:t>
            </a:r>
          </a:p>
          <a:p>
            <a:pPr lvl="0"/>
            <a:r>
              <a:rPr lang="en-GB" sz="1600" dirty="0"/>
              <a:t>Perhaps the GB should focus only on pupil and staff well-being during the Autumn term?</a:t>
            </a:r>
          </a:p>
          <a:p>
            <a:pPr lvl="0"/>
            <a:r>
              <a:rPr lang="en-GB" sz="1600" dirty="0"/>
              <a:t>Perhaps the GB should enable greater support to the DSL’s, given that there may well be more cases than usual to manage?</a:t>
            </a:r>
          </a:p>
          <a:p>
            <a:pPr lvl="0"/>
            <a:endParaRPr lang="en-GB" dirty="0"/>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1"/>
          <p:cNvSpPr txBox="1">
            <a:spLocks noGrp="1"/>
          </p:cNvSpPr>
          <p:nvPr>
            <p:ph type="title"/>
          </p:nvPr>
        </p:nvSpPr>
        <p:spPr>
          <a:xfrm>
            <a:off x="677332" y="365760"/>
            <a:ext cx="8596667" cy="1320795"/>
          </a:xfrm>
        </p:spPr>
        <p:txBody>
          <a:bodyPr/>
          <a:lstStyle/>
          <a:p>
            <a:pPr lvl="0"/>
            <a:r>
              <a:rPr lang="en-GB"/>
              <a:t>Safeguarding</a:t>
            </a:r>
          </a:p>
        </p:txBody>
      </p:sp>
      <p:sp>
        <p:nvSpPr>
          <p:cNvPr id="3" name="Content Placeholder 2"/>
          <p:cNvSpPr txBox="1">
            <a:spLocks noGrp="1"/>
          </p:cNvSpPr>
          <p:nvPr>
            <p:ph idx="1"/>
          </p:nvPr>
        </p:nvSpPr>
        <p:spPr>
          <a:xfrm>
            <a:off x="677332" y="893853"/>
            <a:ext cx="9854031" cy="5712430"/>
          </a:xfrm>
        </p:spPr>
        <p:txBody>
          <a:bodyPr/>
          <a:lstStyle/>
          <a:p>
            <a:pPr lvl="0"/>
            <a:r>
              <a:rPr lang="en-GB" sz="1600"/>
              <a:t>Potential Issues schools should be particularly aware of:</a:t>
            </a:r>
          </a:p>
          <a:p>
            <a:pPr marL="0" lvl="0" indent="0">
              <a:buNone/>
            </a:pPr>
            <a:r>
              <a:rPr lang="en-GB" sz="1600"/>
              <a:t>	Domestic abuse				Online abuse</a:t>
            </a:r>
          </a:p>
          <a:p>
            <a:pPr marL="0" lvl="0" indent="0">
              <a:buNone/>
            </a:pPr>
            <a:r>
              <a:rPr lang="en-GB" sz="1600"/>
              <a:t>	Online bullying					Bereavement</a:t>
            </a:r>
          </a:p>
          <a:p>
            <a:pPr marL="0" lvl="0" indent="0">
              <a:buNone/>
            </a:pPr>
            <a:endParaRPr lang="en-GB" sz="1600"/>
          </a:p>
          <a:p>
            <a:pPr lvl="0"/>
            <a:r>
              <a:rPr lang="en-GB" sz="1400"/>
              <a:t>Possible responses:</a:t>
            </a:r>
          </a:p>
          <a:p>
            <a:pPr marL="0" lvl="0" indent="0">
              <a:buNone/>
            </a:pPr>
            <a:r>
              <a:rPr lang="en-GB" sz="1400"/>
              <a:t>	Online training of additional DSLs prior to school starting.</a:t>
            </a:r>
          </a:p>
          <a:p>
            <a:pPr marL="0" lvl="0" indent="0">
              <a:buNone/>
            </a:pPr>
            <a:r>
              <a:rPr lang="en-GB" sz="1400"/>
              <a:t>	DSLs maintaining regular contact currently with vulnerable pupils. Some pupils may need ‘code words’. 	HT/governor overview. </a:t>
            </a:r>
          </a:p>
          <a:p>
            <a:pPr marL="0" lvl="0" indent="0">
              <a:buNone/>
            </a:pPr>
            <a:r>
              <a:rPr lang="en-GB" sz="1400"/>
              <a:t>	Early opportunities to make staff aware.</a:t>
            </a:r>
          </a:p>
          <a:p>
            <a:pPr marL="0" lvl="0" indent="0">
              <a:buNone/>
            </a:pPr>
            <a:r>
              <a:rPr lang="en-GB" sz="1400"/>
              <a:t>	Revisiting of appropriate policies, including revisiting staff response to disclosures.</a:t>
            </a:r>
          </a:p>
          <a:p>
            <a:pPr marL="0" lvl="0" indent="0">
              <a:buNone/>
            </a:pPr>
            <a:r>
              <a:rPr lang="en-US" sz="1400"/>
              <a:t>	Dedicating the first half term to creating a safe environment for all children and allow them many regular 	opportunities to talk about their experiences.</a:t>
            </a:r>
            <a:endParaRPr lang="en-GB" sz="1400"/>
          </a:p>
          <a:p>
            <a:pPr marL="0" lvl="0" indent="0">
              <a:buNone/>
            </a:pPr>
            <a:r>
              <a:rPr lang="en-GB" sz="1400"/>
              <a:t>	Creating safe spaces to talk.</a:t>
            </a:r>
          </a:p>
          <a:p>
            <a:pPr marL="0" lvl="0" indent="0">
              <a:buNone/>
            </a:pPr>
            <a:r>
              <a:rPr lang="en-GB" sz="1400"/>
              <a:t>	1:1, small group and whole class sessions – therapy?</a:t>
            </a:r>
          </a:p>
          <a:p>
            <a:pPr marL="0" lvl="0" indent="0">
              <a:buNone/>
            </a:pPr>
            <a:r>
              <a:rPr lang="en-GB" sz="1400"/>
              <a:t>	Securing additional services of counsellors.</a:t>
            </a:r>
          </a:p>
          <a:p>
            <a:pPr marL="0" lvl="0" indent="0">
              <a:buNone/>
            </a:pPr>
            <a:r>
              <a:rPr lang="en-GB" sz="1400"/>
              <a:t>	28/4/20 – government announced additional £1.3million funding for children abused in lockdown.</a:t>
            </a:r>
          </a:p>
          <a:p>
            <a:pPr lvl="0"/>
            <a:endParaRPr lang="en-GB"/>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endParaRPr lang="en-GB"/>
          </a:p>
        </p:txBody>
      </p:sp>
      <p:sp>
        <p:nvSpPr>
          <p:cNvPr id="3" name="Content Placeholder 2"/>
          <p:cNvSpPr txBox="1">
            <a:spLocks noGrp="1"/>
          </p:cNvSpPr>
          <p:nvPr>
            <p:ph idx="1"/>
          </p:nvPr>
        </p:nvSpPr>
        <p:spPr/>
        <p:txBody>
          <a:bodyPr anchorCtr="1"/>
          <a:lstStyle/>
          <a:p>
            <a:pPr marL="0" lvl="0" indent="0" algn="ctr">
              <a:buNone/>
            </a:pPr>
            <a:endParaRPr lang="en-GB" sz="4400"/>
          </a:p>
          <a:p>
            <a:pPr marL="0" lvl="0" indent="0" algn="ctr">
              <a:buNone/>
            </a:pPr>
            <a:r>
              <a:rPr lang="en-GB" sz="4400"/>
              <a:t>Reflection</a:t>
            </a:r>
          </a:p>
        </p:txBody>
      </p:sp>
      <p:pic>
        <p:nvPicPr>
          <p:cNvPr id="4" name="Content Placeholder 4"/>
          <p:cNvPicPr>
            <a:picLocks noChangeAspect="1"/>
          </p:cNvPicPr>
          <p:nvPr/>
        </p:nvPicPr>
        <p:blipFill>
          <a:blip r:embed="rId2"/>
          <a:stretch>
            <a:fillRect/>
          </a:stretch>
        </p:blipFill>
        <p:spPr>
          <a:xfrm>
            <a:off x="8723586" y="6094951"/>
            <a:ext cx="3468410" cy="763048"/>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818</TotalTime>
  <Words>2103</Words>
  <Application>Microsoft Office PowerPoint</Application>
  <PresentationFormat>On-screen Show (4:3)</PresentationFormat>
  <Paragraphs>208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Facet</vt:lpstr>
      <vt:lpstr>Planning to fully  re-open Schools  </vt:lpstr>
      <vt:lpstr>Aims  </vt:lpstr>
      <vt:lpstr>PowerPoint Presentation</vt:lpstr>
      <vt:lpstr>Setting the scene</vt:lpstr>
      <vt:lpstr>Leadership and management – planning</vt:lpstr>
      <vt:lpstr>Leadership and management –  staff and timetable</vt:lpstr>
      <vt:lpstr>Governance</vt:lpstr>
      <vt:lpstr>Safeguarding</vt:lpstr>
      <vt:lpstr>PowerPoint Presentation</vt:lpstr>
      <vt:lpstr>Curriculum 1</vt:lpstr>
      <vt:lpstr>Curriculum 2</vt:lpstr>
      <vt:lpstr>Curriculum 3</vt:lpstr>
      <vt:lpstr>Curriculum 4 – Vulnerable groups &amp; PP</vt:lpstr>
      <vt:lpstr>Wider curriculum – special needs</vt:lpstr>
      <vt:lpstr>PowerPoint Presentation</vt:lpstr>
      <vt:lpstr>Pastoral matters 1</vt:lpstr>
      <vt:lpstr>Pastoral matters 2</vt:lpstr>
      <vt:lpstr>School uniform</vt:lpstr>
      <vt:lpstr>PowerPoint Presentation</vt:lpstr>
      <vt:lpstr>Staff 1</vt:lpstr>
      <vt:lpstr>Staff 2</vt:lpstr>
      <vt:lpstr>Staff 3</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Sharpening the Practice of Pupil Premium Reviewers and CFE staff in Northamptonshire</dc:title>
  <dc:creator>Richard Sutton</dc:creator>
  <cp:lastModifiedBy>worthen.liz@gmail.com</cp:lastModifiedBy>
  <cp:revision>9</cp:revision>
  <dcterms:created xsi:type="dcterms:W3CDTF">2017-11-06T17:53:08Z</dcterms:created>
  <dcterms:modified xsi:type="dcterms:W3CDTF">2020-05-11T11:12:10Z</dcterms:modified>
</cp:coreProperties>
</file>