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1" r:id="rId2"/>
  </p:sldMasterIdLst>
  <p:notesMasterIdLst>
    <p:notesMasterId r:id="rId13"/>
  </p:notesMasterIdLst>
  <p:handoutMasterIdLst>
    <p:handoutMasterId r:id="rId14"/>
  </p:handoutMasterIdLst>
  <p:sldIdLst>
    <p:sldId id="279" r:id="rId3"/>
    <p:sldId id="280" r:id="rId4"/>
    <p:sldId id="282" r:id="rId5"/>
    <p:sldId id="285" r:id="rId6"/>
    <p:sldId id="289" r:id="rId7"/>
    <p:sldId id="284" r:id="rId8"/>
    <p:sldId id="288" r:id="rId9"/>
    <p:sldId id="286" r:id="rId10"/>
    <p:sldId id="287" r:id="rId11"/>
    <p:sldId id="281" r:id="rId12"/>
  </p:sldIdLst>
  <p:sldSz cx="9144000" cy="6858000" type="screen4x3"/>
  <p:notesSz cx="6858000" cy="9144000"/>
  <p:defaultTextStyle>
    <a:lvl1pPr defTabSz="457200">
      <a:defRPr sz="1200">
        <a:solidFill>
          <a:srgbClr val="FFFFFF"/>
        </a:solidFill>
        <a:uFill>
          <a:solidFill>
            <a:srgbClr val="007CA4"/>
          </a:solidFill>
        </a:uFill>
        <a:latin typeface="+mn-lt"/>
        <a:ea typeface="+mn-ea"/>
        <a:cs typeface="+mn-cs"/>
        <a:sym typeface="Helvetica Neue"/>
      </a:defRPr>
    </a:lvl1pPr>
    <a:lvl2pPr defTabSz="457200">
      <a:defRPr sz="1200">
        <a:solidFill>
          <a:srgbClr val="FFFFFF"/>
        </a:solidFill>
        <a:uFill>
          <a:solidFill>
            <a:srgbClr val="007CA4"/>
          </a:solidFill>
        </a:uFill>
        <a:latin typeface="+mn-lt"/>
        <a:ea typeface="+mn-ea"/>
        <a:cs typeface="+mn-cs"/>
        <a:sym typeface="Helvetica Neue"/>
      </a:defRPr>
    </a:lvl2pPr>
    <a:lvl3pPr defTabSz="457200">
      <a:defRPr sz="1200">
        <a:solidFill>
          <a:srgbClr val="FFFFFF"/>
        </a:solidFill>
        <a:uFill>
          <a:solidFill>
            <a:srgbClr val="007CA4"/>
          </a:solidFill>
        </a:uFill>
        <a:latin typeface="+mn-lt"/>
        <a:ea typeface="+mn-ea"/>
        <a:cs typeface="+mn-cs"/>
        <a:sym typeface="Helvetica Neue"/>
      </a:defRPr>
    </a:lvl3pPr>
    <a:lvl4pPr defTabSz="457200">
      <a:defRPr sz="1200">
        <a:solidFill>
          <a:srgbClr val="FFFFFF"/>
        </a:solidFill>
        <a:uFill>
          <a:solidFill>
            <a:srgbClr val="007CA4"/>
          </a:solidFill>
        </a:uFill>
        <a:latin typeface="+mn-lt"/>
        <a:ea typeface="+mn-ea"/>
        <a:cs typeface="+mn-cs"/>
        <a:sym typeface="Helvetica Neue"/>
      </a:defRPr>
    </a:lvl4pPr>
    <a:lvl5pPr defTabSz="457200">
      <a:defRPr sz="1200">
        <a:solidFill>
          <a:srgbClr val="FFFFFF"/>
        </a:solidFill>
        <a:uFill>
          <a:solidFill>
            <a:srgbClr val="007CA4"/>
          </a:solidFill>
        </a:uFill>
        <a:latin typeface="+mn-lt"/>
        <a:ea typeface="+mn-ea"/>
        <a:cs typeface="+mn-cs"/>
        <a:sym typeface="Helvetica Neue"/>
      </a:defRPr>
    </a:lvl5pPr>
    <a:lvl6pPr defTabSz="457200">
      <a:defRPr sz="1200">
        <a:solidFill>
          <a:srgbClr val="FFFFFF"/>
        </a:solidFill>
        <a:uFill>
          <a:solidFill>
            <a:srgbClr val="007CA4"/>
          </a:solidFill>
        </a:uFill>
        <a:latin typeface="+mn-lt"/>
        <a:ea typeface="+mn-ea"/>
        <a:cs typeface="+mn-cs"/>
        <a:sym typeface="Helvetica Neue"/>
      </a:defRPr>
    </a:lvl6pPr>
    <a:lvl7pPr defTabSz="457200">
      <a:defRPr sz="1200">
        <a:solidFill>
          <a:srgbClr val="FFFFFF"/>
        </a:solidFill>
        <a:uFill>
          <a:solidFill>
            <a:srgbClr val="007CA4"/>
          </a:solidFill>
        </a:uFill>
        <a:latin typeface="+mn-lt"/>
        <a:ea typeface="+mn-ea"/>
        <a:cs typeface="+mn-cs"/>
        <a:sym typeface="Helvetica Neue"/>
      </a:defRPr>
    </a:lvl7pPr>
    <a:lvl8pPr defTabSz="457200">
      <a:defRPr sz="1200">
        <a:solidFill>
          <a:srgbClr val="FFFFFF"/>
        </a:solidFill>
        <a:uFill>
          <a:solidFill>
            <a:srgbClr val="007CA4"/>
          </a:solidFill>
        </a:uFill>
        <a:latin typeface="+mn-lt"/>
        <a:ea typeface="+mn-ea"/>
        <a:cs typeface="+mn-cs"/>
        <a:sym typeface="Helvetica Neue"/>
      </a:defRPr>
    </a:lvl8pPr>
    <a:lvl9pPr defTabSz="457200">
      <a:defRPr sz="1200">
        <a:solidFill>
          <a:srgbClr val="FFFFFF"/>
        </a:solidFill>
        <a:uFill>
          <a:solidFill>
            <a:srgbClr val="007CA4"/>
          </a:solidFill>
        </a:uFill>
        <a:latin typeface="+mn-lt"/>
        <a:ea typeface="+mn-ea"/>
        <a:cs typeface="+mn-cs"/>
        <a:sym typeface="Helvetica Neue"/>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99DDC"/>
    <a:srgbClr val="4149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D2E8"/>
          </a:solidFill>
        </a:fill>
      </a:tcStyle>
    </a:wholeTbl>
    <a:band2H>
      <a:tcTxStyle/>
      <a:tcStyle>
        <a:tcBdr/>
        <a:fill>
          <a:solidFill>
            <a:srgbClr val="E6EAF4"/>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365C0"/>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365C0"/>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365C0"/>
          </a:solidFill>
        </a:fill>
      </a:tcStyle>
    </a:firstRow>
  </a:tblStyle>
  <a:tblStyle styleId="{C7B018BB-80A7-4F77-B60F-C8B233D01FF8}" styleName="">
    <a:tblBg/>
    <a:wholeTb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DBDB"/>
          </a:solidFill>
        </a:fill>
      </a:tcStyle>
    </a:wholeTbl>
    <a:band2H>
      <a:tcTxStyle/>
      <a:tcStyle>
        <a:tcBdr/>
        <a:fill>
          <a:solidFill>
            <a:srgbClr val="EEEEEE"/>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Row>
  </a:tblStyle>
  <a:tblStyle styleId="{EEE7283C-3CF3-47DC-8721-378D4A62B228}" styleName="">
    <a:tblBg/>
    <a:wholeTb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D6CB"/>
          </a:solidFill>
        </a:fill>
      </a:tcStyle>
    </a:wholeTbl>
    <a:band2H>
      <a:tcTxStyle/>
      <a:tcStyle>
        <a:tcBdr/>
        <a:fill>
          <a:solidFill>
            <a:srgbClr val="E6ECE7"/>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7B27"/>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7B27"/>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7B27"/>
          </a:solidFill>
        </a:fill>
      </a:tcStyle>
    </a:firstRow>
  </a:tblStyle>
  <a:tblStyle styleId="{CF821DB8-F4EB-4A41-A1BA-3FCAFE7338EE}" styleName="">
    <a:tblBg/>
    <a:wholeTbl>
      <a:tcTxStyle b="on" i="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FFFFFF"/>
          </a:solidFill>
        </a:fill>
      </a:tcStyle>
    </a:band2H>
    <a:firstCol>
      <a:tcTxStyle b="on" i="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Col>
    <a:lastRow>
      <a:tcTxStyle b="on" i="on">
        <a:fontRef idx="minor">
          <a:srgbClr val="FFFFFF"/>
        </a:fontRef>
        <a:srgbClr val="FFFFFF"/>
      </a:tcTxStyle>
      <a:tcStyle>
        <a:tcBdr>
          <a:left>
            <a:ln w="12700" cap="flat">
              <a:noFill/>
              <a:miter lim="400000"/>
            </a:ln>
          </a:left>
          <a:right>
            <a:ln w="12700" cap="flat">
              <a:noFill/>
              <a:miter lim="400000"/>
            </a:ln>
          </a:right>
          <a:top>
            <a:ln w="50800" cap="flat">
              <a:solidFill>
                <a:srgbClr val="FFFFFF"/>
              </a:solidFill>
              <a:prstDash val="solid"/>
              <a:bevel/>
            </a:ln>
          </a:top>
          <a:bottom>
            <a:ln w="25400" cap="flat">
              <a:solidFill>
                <a:srgbClr val="FFFFFF"/>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bevel/>
            </a:ln>
          </a:top>
          <a:bottom>
            <a:ln w="25400" cap="flat">
              <a:solidFill>
                <a:srgbClr val="FFFFFF"/>
              </a:solidFill>
              <a:prstDash val="solid"/>
              <a:bevel/>
            </a:ln>
          </a:bottom>
          <a:insideH>
            <a:ln w="12700" cap="flat">
              <a:noFill/>
              <a:miter lim="400000"/>
            </a:ln>
          </a:insideH>
          <a:insideV>
            <a:ln w="12700" cap="flat">
              <a:noFill/>
              <a:miter lim="400000"/>
            </a:ln>
          </a:insideV>
        </a:tcBdr>
        <a:fill>
          <a:solidFill>
            <a:srgbClr val="0365C0"/>
          </a:solidFill>
        </a:fill>
      </a:tcStyle>
    </a:firstRow>
  </a:tblStyle>
  <a:tblStyle styleId="{33BA23B1-9221-436E-865A-0063620EA4FD}" styleName="">
    <a:tblBg/>
    <a:wholeTb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2708684C-4D16-4618-839F-0558EEFCDFE6}" styleName="">
    <a:tblBg/>
    <a:wholeTb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alpha val="20000"/>
            </a:srgbClr>
          </a:solidFill>
        </a:fill>
      </a:tcStyle>
    </a:wholeTbl>
    <a:band2H>
      <a:tcTxStyle/>
      <a:tcStyle>
        <a:tcBdr/>
        <a:fill>
          <a:solidFill>
            <a:srgbClr val="FFFFFF"/>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alpha val="20000"/>
            </a:srgbClr>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508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no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254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4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0" d="100"/>
          <a:sy n="70" d="100"/>
        </p:scale>
        <p:origin x="276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6629A3-DEB0-49E9-A1B8-F7757D79A5CB}" type="doc">
      <dgm:prSet loTypeId="urn:microsoft.com/office/officeart/2005/8/layout/venn1" loCatId="relationship" qsTypeId="urn:microsoft.com/office/officeart/2005/8/quickstyle/3d1" qsCatId="3D" csTypeId="urn:microsoft.com/office/officeart/2005/8/colors/accent1_2" csCatId="accent1" phldr="1"/>
      <dgm:spPr/>
    </dgm:pt>
    <dgm:pt modelId="{1C3593B5-764A-48FB-9170-964FFF0CEA74}">
      <dgm:prSet phldrT="[Text]"/>
      <dgm:spPr/>
      <dgm:t>
        <a:bodyPr/>
        <a:lstStyle/>
        <a:p>
          <a:r>
            <a:rPr lang="en-GB" dirty="0" smtClean="0"/>
            <a:t>   Leadership</a:t>
          </a:r>
          <a:endParaRPr lang="en-GB" dirty="0"/>
        </a:p>
      </dgm:t>
    </dgm:pt>
    <dgm:pt modelId="{DB5A3DF3-45AB-4E1A-8466-05AD3A5167BD}" type="parTrans" cxnId="{B54D7100-CF06-431B-8FEC-2908887CD070}">
      <dgm:prSet/>
      <dgm:spPr/>
      <dgm:t>
        <a:bodyPr/>
        <a:lstStyle/>
        <a:p>
          <a:endParaRPr lang="en-GB"/>
        </a:p>
      </dgm:t>
    </dgm:pt>
    <dgm:pt modelId="{4B39DEB7-B668-467A-9F11-310B3568F86E}" type="sibTrans" cxnId="{B54D7100-CF06-431B-8FEC-2908887CD070}">
      <dgm:prSet/>
      <dgm:spPr/>
      <dgm:t>
        <a:bodyPr/>
        <a:lstStyle/>
        <a:p>
          <a:endParaRPr lang="en-GB"/>
        </a:p>
      </dgm:t>
    </dgm:pt>
    <dgm:pt modelId="{D2394724-027D-4F6E-A7DF-03304825C34C}">
      <dgm:prSet phldrT="[Text]"/>
      <dgm:spPr/>
      <dgm:t>
        <a:bodyPr/>
        <a:lstStyle/>
        <a:p>
          <a:pPr algn="l"/>
          <a:r>
            <a:rPr lang="en-GB" dirty="0" smtClean="0"/>
            <a:t>Management</a:t>
          </a:r>
          <a:endParaRPr lang="en-GB" dirty="0"/>
        </a:p>
      </dgm:t>
    </dgm:pt>
    <dgm:pt modelId="{4D5FAB4C-32BD-414E-A6AB-674BD587C5C0}" type="parTrans" cxnId="{A99F5CB9-9EB7-4111-9558-B7675DE12A95}">
      <dgm:prSet/>
      <dgm:spPr/>
      <dgm:t>
        <a:bodyPr/>
        <a:lstStyle/>
        <a:p>
          <a:endParaRPr lang="en-GB"/>
        </a:p>
      </dgm:t>
    </dgm:pt>
    <dgm:pt modelId="{7F42EE0E-0012-42D3-9EAA-D17BCD960143}" type="sibTrans" cxnId="{A99F5CB9-9EB7-4111-9558-B7675DE12A95}">
      <dgm:prSet/>
      <dgm:spPr/>
      <dgm:t>
        <a:bodyPr/>
        <a:lstStyle/>
        <a:p>
          <a:endParaRPr lang="en-GB"/>
        </a:p>
      </dgm:t>
    </dgm:pt>
    <dgm:pt modelId="{5F30E5CD-320E-4C80-ACF1-1F646318CC6A}" type="pres">
      <dgm:prSet presAssocID="{2D6629A3-DEB0-49E9-A1B8-F7757D79A5CB}" presName="compositeShape" presStyleCnt="0">
        <dgm:presLayoutVars>
          <dgm:chMax val="7"/>
          <dgm:dir/>
          <dgm:resizeHandles val="exact"/>
        </dgm:presLayoutVars>
      </dgm:prSet>
      <dgm:spPr/>
    </dgm:pt>
    <dgm:pt modelId="{656667FF-E12F-4C99-969E-494D2BE1FAA9}" type="pres">
      <dgm:prSet presAssocID="{1C3593B5-764A-48FB-9170-964FFF0CEA74}" presName="circ1" presStyleLbl="vennNode1" presStyleIdx="0" presStyleCnt="2" custLinFactNeighborX="-40361" custLinFactNeighborY="274"/>
      <dgm:spPr/>
      <dgm:t>
        <a:bodyPr/>
        <a:lstStyle/>
        <a:p>
          <a:endParaRPr lang="en-GB"/>
        </a:p>
      </dgm:t>
    </dgm:pt>
    <dgm:pt modelId="{D0829CEE-9134-4CCD-942D-B74E9A72C2D3}" type="pres">
      <dgm:prSet presAssocID="{1C3593B5-764A-48FB-9170-964FFF0CEA74}" presName="circ1Tx" presStyleLbl="revTx" presStyleIdx="0" presStyleCnt="0">
        <dgm:presLayoutVars>
          <dgm:chMax val="0"/>
          <dgm:chPref val="0"/>
          <dgm:bulletEnabled val="1"/>
        </dgm:presLayoutVars>
      </dgm:prSet>
      <dgm:spPr/>
      <dgm:t>
        <a:bodyPr/>
        <a:lstStyle/>
        <a:p>
          <a:endParaRPr lang="en-GB"/>
        </a:p>
      </dgm:t>
    </dgm:pt>
    <dgm:pt modelId="{35C202EA-CFF1-4AF0-B330-63818B018F0C}" type="pres">
      <dgm:prSet presAssocID="{D2394724-027D-4F6E-A7DF-03304825C34C}" presName="circ2" presStyleLbl="vennNode1" presStyleIdx="1" presStyleCnt="2" custLinFactNeighborX="36152" custLinFactNeighborY="-792"/>
      <dgm:spPr/>
      <dgm:t>
        <a:bodyPr/>
        <a:lstStyle/>
        <a:p>
          <a:endParaRPr lang="en-GB"/>
        </a:p>
      </dgm:t>
    </dgm:pt>
    <dgm:pt modelId="{9E299F86-96F9-47F8-A272-7421DB1215A1}" type="pres">
      <dgm:prSet presAssocID="{D2394724-027D-4F6E-A7DF-03304825C34C}" presName="circ2Tx" presStyleLbl="revTx" presStyleIdx="0" presStyleCnt="0">
        <dgm:presLayoutVars>
          <dgm:chMax val="0"/>
          <dgm:chPref val="0"/>
          <dgm:bulletEnabled val="1"/>
        </dgm:presLayoutVars>
      </dgm:prSet>
      <dgm:spPr/>
      <dgm:t>
        <a:bodyPr/>
        <a:lstStyle/>
        <a:p>
          <a:endParaRPr lang="en-GB"/>
        </a:p>
      </dgm:t>
    </dgm:pt>
  </dgm:ptLst>
  <dgm:cxnLst>
    <dgm:cxn modelId="{D4CF9E79-9C3E-45DA-9249-769106262E21}" type="presOf" srcId="{2D6629A3-DEB0-49E9-A1B8-F7757D79A5CB}" destId="{5F30E5CD-320E-4C80-ACF1-1F646318CC6A}" srcOrd="0" destOrd="0" presId="urn:microsoft.com/office/officeart/2005/8/layout/venn1"/>
    <dgm:cxn modelId="{B6421901-73CA-4870-9308-AC1DB1FECF61}" type="presOf" srcId="{D2394724-027D-4F6E-A7DF-03304825C34C}" destId="{35C202EA-CFF1-4AF0-B330-63818B018F0C}" srcOrd="0" destOrd="0" presId="urn:microsoft.com/office/officeart/2005/8/layout/venn1"/>
    <dgm:cxn modelId="{B54D7100-CF06-431B-8FEC-2908887CD070}" srcId="{2D6629A3-DEB0-49E9-A1B8-F7757D79A5CB}" destId="{1C3593B5-764A-48FB-9170-964FFF0CEA74}" srcOrd="0" destOrd="0" parTransId="{DB5A3DF3-45AB-4E1A-8466-05AD3A5167BD}" sibTransId="{4B39DEB7-B668-467A-9F11-310B3568F86E}"/>
    <dgm:cxn modelId="{A99F5CB9-9EB7-4111-9558-B7675DE12A95}" srcId="{2D6629A3-DEB0-49E9-A1B8-F7757D79A5CB}" destId="{D2394724-027D-4F6E-A7DF-03304825C34C}" srcOrd="1" destOrd="0" parTransId="{4D5FAB4C-32BD-414E-A6AB-674BD587C5C0}" sibTransId="{7F42EE0E-0012-42D3-9EAA-D17BCD960143}"/>
    <dgm:cxn modelId="{024DA6BA-245E-4604-AEFA-33262405882A}" type="presOf" srcId="{1C3593B5-764A-48FB-9170-964FFF0CEA74}" destId="{D0829CEE-9134-4CCD-942D-B74E9A72C2D3}" srcOrd="1" destOrd="0" presId="urn:microsoft.com/office/officeart/2005/8/layout/venn1"/>
    <dgm:cxn modelId="{973C9554-D14E-42A2-8EBD-DA01D7358B9C}" type="presOf" srcId="{D2394724-027D-4F6E-A7DF-03304825C34C}" destId="{9E299F86-96F9-47F8-A272-7421DB1215A1}" srcOrd="1" destOrd="0" presId="urn:microsoft.com/office/officeart/2005/8/layout/venn1"/>
    <dgm:cxn modelId="{CD0AC35D-1806-47D0-845F-43D83397F4AA}" type="presOf" srcId="{1C3593B5-764A-48FB-9170-964FFF0CEA74}" destId="{656667FF-E12F-4C99-969E-494D2BE1FAA9}" srcOrd="0" destOrd="0" presId="urn:microsoft.com/office/officeart/2005/8/layout/venn1"/>
    <dgm:cxn modelId="{01060964-C320-4EA0-BDAA-E67D74381FCF}" type="presParOf" srcId="{5F30E5CD-320E-4C80-ACF1-1F646318CC6A}" destId="{656667FF-E12F-4C99-969E-494D2BE1FAA9}" srcOrd="0" destOrd="0" presId="urn:microsoft.com/office/officeart/2005/8/layout/venn1"/>
    <dgm:cxn modelId="{617103B7-CBE2-488A-AF1A-DDA11BF9FF6F}" type="presParOf" srcId="{5F30E5CD-320E-4C80-ACF1-1F646318CC6A}" destId="{D0829CEE-9134-4CCD-942D-B74E9A72C2D3}" srcOrd="1" destOrd="0" presId="urn:microsoft.com/office/officeart/2005/8/layout/venn1"/>
    <dgm:cxn modelId="{EC1AEA90-A412-4E14-B810-9EAA14667C5D}" type="presParOf" srcId="{5F30E5CD-320E-4C80-ACF1-1F646318CC6A}" destId="{35C202EA-CFF1-4AF0-B330-63818B018F0C}" srcOrd="2" destOrd="0" presId="urn:microsoft.com/office/officeart/2005/8/layout/venn1"/>
    <dgm:cxn modelId="{246D70AF-FE45-4F67-948C-2F0CF7DF34FA}" type="presParOf" srcId="{5F30E5CD-320E-4C80-ACF1-1F646318CC6A}" destId="{9E299F86-96F9-47F8-A272-7421DB1215A1}"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6629A3-DEB0-49E9-A1B8-F7757D79A5CB}" type="doc">
      <dgm:prSet loTypeId="urn:microsoft.com/office/officeart/2005/8/layout/venn1" loCatId="relationship" qsTypeId="urn:microsoft.com/office/officeart/2005/8/quickstyle/3d1" qsCatId="3D" csTypeId="urn:microsoft.com/office/officeart/2005/8/colors/accent1_2" csCatId="accent1" phldr="1"/>
      <dgm:spPr/>
    </dgm:pt>
    <dgm:pt modelId="{1C3593B5-764A-48FB-9170-964FFF0CEA74}">
      <dgm:prSet phldrT="[Text]"/>
      <dgm:spPr/>
      <dgm:t>
        <a:bodyPr/>
        <a:lstStyle/>
        <a:p>
          <a:r>
            <a:rPr lang="en-GB" dirty="0" smtClean="0"/>
            <a:t>Leadership</a:t>
          </a:r>
          <a:endParaRPr lang="en-GB" dirty="0"/>
        </a:p>
      </dgm:t>
    </dgm:pt>
    <dgm:pt modelId="{DB5A3DF3-45AB-4E1A-8466-05AD3A5167BD}" type="parTrans" cxnId="{B54D7100-CF06-431B-8FEC-2908887CD070}">
      <dgm:prSet/>
      <dgm:spPr/>
      <dgm:t>
        <a:bodyPr/>
        <a:lstStyle/>
        <a:p>
          <a:endParaRPr lang="en-GB"/>
        </a:p>
      </dgm:t>
    </dgm:pt>
    <dgm:pt modelId="{4B39DEB7-B668-467A-9F11-310B3568F86E}" type="sibTrans" cxnId="{B54D7100-CF06-431B-8FEC-2908887CD070}">
      <dgm:prSet/>
      <dgm:spPr/>
      <dgm:t>
        <a:bodyPr/>
        <a:lstStyle/>
        <a:p>
          <a:endParaRPr lang="en-GB"/>
        </a:p>
      </dgm:t>
    </dgm:pt>
    <dgm:pt modelId="{D2394724-027D-4F6E-A7DF-03304825C34C}">
      <dgm:prSet phldrT="[Text]"/>
      <dgm:spPr/>
      <dgm:t>
        <a:bodyPr/>
        <a:lstStyle/>
        <a:p>
          <a:r>
            <a:rPr lang="en-GB" dirty="0" smtClean="0"/>
            <a:t>Management</a:t>
          </a:r>
          <a:endParaRPr lang="en-GB" dirty="0"/>
        </a:p>
      </dgm:t>
    </dgm:pt>
    <dgm:pt modelId="{4D5FAB4C-32BD-414E-A6AB-674BD587C5C0}" type="parTrans" cxnId="{A99F5CB9-9EB7-4111-9558-B7675DE12A95}">
      <dgm:prSet/>
      <dgm:spPr/>
      <dgm:t>
        <a:bodyPr/>
        <a:lstStyle/>
        <a:p>
          <a:endParaRPr lang="en-GB"/>
        </a:p>
      </dgm:t>
    </dgm:pt>
    <dgm:pt modelId="{7F42EE0E-0012-42D3-9EAA-D17BCD960143}" type="sibTrans" cxnId="{A99F5CB9-9EB7-4111-9558-B7675DE12A95}">
      <dgm:prSet/>
      <dgm:spPr/>
      <dgm:t>
        <a:bodyPr/>
        <a:lstStyle/>
        <a:p>
          <a:endParaRPr lang="en-GB"/>
        </a:p>
      </dgm:t>
    </dgm:pt>
    <dgm:pt modelId="{5F30E5CD-320E-4C80-ACF1-1F646318CC6A}" type="pres">
      <dgm:prSet presAssocID="{2D6629A3-DEB0-49E9-A1B8-F7757D79A5CB}" presName="compositeShape" presStyleCnt="0">
        <dgm:presLayoutVars>
          <dgm:chMax val="7"/>
          <dgm:dir/>
          <dgm:resizeHandles val="exact"/>
        </dgm:presLayoutVars>
      </dgm:prSet>
      <dgm:spPr/>
    </dgm:pt>
    <dgm:pt modelId="{656667FF-E12F-4C99-969E-494D2BE1FAA9}" type="pres">
      <dgm:prSet presAssocID="{1C3593B5-764A-48FB-9170-964FFF0CEA74}" presName="circ1" presStyleLbl="vennNode1" presStyleIdx="0" presStyleCnt="2" custLinFactNeighborX="-3214" custLinFactNeighborY="274"/>
      <dgm:spPr/>
      <dgm:t>
        <a:bodyPr/>
        <a:lstStyle/>
        <a:p>
          <a:endParaRPr lang="en-GB"/>
        </a:p>
      </dgm:t>
    </dgm:pt>
    <dgm:pt modelId="{D0829CEE-9134-4CCD-942D-B74E9A72C2D3}" type="pres">
      <dgm:prSet presAssocID="{1C3593B5-764A-48FB-9170-964FFF0CEA74}" presName="circ1Tx" presStyleLbl="revTx" presStyleIdx="0" presStyleCnt="0">
        <dgm:presLayoutVars>
          <dgm:chMax val="0"/>
          <dgm:chPref val="0"/>
          <dgm:bulletEnabled val="1"/>
        </dgm:presLayoutVars>
      </dgm:prSet>
      <dgm:spPr/>
      <dgm:t>
        <a:bodyPr/>
        <a:lstStyle/>
        <a:p>
          <a:endParaRPr lang="en-GB"/>
        </a:p>
      </dgm:t>
    </dgm:pt>
    <dgm:pt modelId="{35C202EA-CFF1-4AF0-B330-63818B018F0C}" type="pres">
      <dgm:prSet presAssocID="{D2394724-027D-4F6E-A7DF-03304825C34C}" presName="circ2" presStyleLbl="vennNode1" presStyleIdx="1" presStyleCnt="2"/>
      <dgm:spPr/>
      <dgm:t>
        <a:bodyPr/>
        <a:lstStyle/>
        <a:p>
          <a:endParaRPr lang="en-GB"/>
        </a:p>
      </dgm:t>
    </dgm:pt>
    <dgm:pt modelId="{9E299F86-96F9-47F8-A272-7421DB1215A1}" type="pres">
      <dgm:prSet presAssocID="{D2394724-027D-4F6E-A7DF-03304825C34C}" presName="circ2Tx" presStyleLbl="revTx" presStyleIdx="0" presStyleCnt="0">
        <dgm:presLayoutVars>
          <dgm:chMax val="0"/>
          <dgm:chPref val="0"/>
          <dgm:bulletEnabled val="1"/>
        </dgm:presLayoutVars>
      </dgm:prSet>
      <dgm:spPr/>
      <dgm:t>
        <a:bodyPr/>
        <a:lstStyle/>
        <a:p>
          <a:endParaRPr lang="en-GB"/>
        </a:p>
      </dgm:t>
    </dgm:pt>
  </dgm:ptLst>
  <dgm:cxnLst>
    <dgm:cxn modelId="{A99F5CB9-9EB7-4111-9558-B7675DE12A95}" srcId="{2D6629A3-DEB0-49E9-A1B8-F7757D79A5CB}" destId="{D2394724-027D-4F6E-A7DF-03304825C34C}" srcOrd="1" destOrd="0" parTransId="{4D5FAB4C-32BD-414E-A6AB-674BD587C5C0}" sibTransId="{7F42EE0E-0012-42D3-9EAA-D17BCD960143}"/>
    <dgm:cxn modelId="{84EFD104-6067-4B0D-A44B-147BE7AEE45C}" type="presOf" srcId="{2D6629A3-DEB0-49E9-A1B8-F7757D79A5CB}" destId="{5F30E5CD-320E-4C80-ACF1-1F646318CC6A}" srcOrd="0" destOrd="0" presId="urn:microsoft.com/office/officeart/2005/8/layout/venn1"/>
    <dgm:cxn modelId="{9FC6F767-D580-4963-B671-C3CDB32C9578}" type="presOf" srcId="{1C3593B5-764A-48FB-9170-964FFF0CEA74}" destId="{656667FF-E12F-4C99-969E-494D2BE1FAA9}" srcOrd="0" destOrd="0" presId="urn:microsoft.com/office/officeart/2005/8/layout/venn1"/>
    <dgm:cxn modelId="{D6190711-D7C7-44CB-B754-141F4595FFF1}" type="presOf" srcId="{1C3593B5-764A-48FB-9170-964FFF0CEA74}" destId="{D0829CEE-9134-4CCD-942D-B74E9A72C2D3}" srcOrd="1" destOrd="0" presId="urn:microsoft.com/office/officeart/2005/8/layout/venn1"/>
    <dgm:cxn modelId="{549FFFBF-1661-40F5-AF8E-97C9F1E1A61C}" type="presOf" srcId="{D2394724-027D-4F6E-A7DF-03304825C34C}" destId="{35C202EA-CFF1-4AF0-B330-63818B018F0C}" srcOrd="0" destOrd="0" presId="urn:microsoft.com/office/officeart/2005/8/layout/venn1"/>
    <dgm:cxn modelId="{B54D7100-CF06-431B-8FEC-2908887CD070}" srcId="{2D6629A3-DEB0-49E9-A1B8-F7757D79A5CB}" destId="{1C3593B5-764A-48FB-9170-964FFF0CEA74}" srcOrd="0" destOrd="0" parTransId="{DB5A3DF3-45AB-4E1A-8466-05AD3A5167BD}" sibTransId="{4B39DEB7-B668-467A-9F11-310B3568F86E}"/>
    <dgm:cxn modelId="{2D88280E-44A7-4986-B43C-1FFB2CD91CA1}" type="presOf" srcId="{D2394724-027D-4F6E-A7DF-03304825C34C}" destId="{9E299F86-96F9-47F8-A272-7421DB1215A1}" srcOrd="1" destOrd="0" presId="urn:microsoft.com/office/officeart/2005/8/layout/venn1"/>
    <dgm:cxn modelId="{B351DE7E-C242-46C0-8998-105586AE543D}" type="presParOf" srcId="{5F30E5CD-320E-4C80-ACF1-1F646318CC6A}" destId="{656667FF-E12F-4C99-969E-494D2BE1FAA9}" srcOrd="0" destOrd="0" presId="urn:microsoft.com/office/officeart/2005/8/layout/venn1"/>
    <dgm:cxn modelId="{9B81129D-2408-45E1-A722-D704B48802E7}" type="presParOf" srcId="{5F30E5CD-320E-4C80-ACF1-1F646318CC6A}" destId="{D0829CEE-9134-4CCD-942D-B74E9A72C2D3}" srcOrd="1" destOrd="0" presId="urn:microsoft.com/office/officeart/2005/8/layout/venn1"/>
    <dgm:cxn modelId="{1A95BBC9-9276-4042-8025-2205D0818923}" type="presParOf" srcId="{5F30E5CD-320E-4C80-ACF1-1F646318CC6A}" destId="{35C202EA-CFF1-4AF0-B330-63818B018F0C}" srcOrd="2" destOrd="0" presId="urn:microsoft.com/office/officeart/2005/8/layout/venn1"/>
    <dgm:cxn modelId="{7E1D453E-1307-4361-8F19-6D633BB094EF}" type="presParOf" srcId="{5F30E5CD-320E-4C80-ACF1-1F646318CC6A}" destId="{9E299F86-96F9-47F8-A272-7421DB1215A1}"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00341FF-826C-456A-A196-1DFDACE56A24}"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GB"/>
        </a:p>
      </dgm:t>
    </dgm:pt>
    <dgm:pt modelId="{1C719129-9025-4E27-B50B-07EA7BB95BD5}">
      <dgm:prSet phldrT="[Text]" custT="1"/>
      <dgm:spPr/>
      <dgm:t>
        <a:bodyPr/>
        <a:lstStyle/>
        <a:p>
          <a:pPr algn="l"/>
          <a:r>
            <a:rPr lang="en-GB" sz="2000" dirty="0" smtClean="0">
              <a:solidFill>
                <a:schemeClr val="bg2"/>
              </a:solidFill>
              <a:latin typeface="+mj-lt"/>
            </a:rPr>
            <a:t>C. Implementing and sustaining the change</a:t>
          </a:r>
          <a:endParaRPr lang="en-GB" sz="2000" dirty="0">
            <a:solidFill>
              <a:schemeClr val="bg2"/>
            </a:solidFill>
            <a:latin typeface="+mj-lt"/>
          </a:endParaRPr>
        </a:p>
      </dgm:t>
    </dgm:pt>
    <dgm:pt modelId="{F2B43323-3019-4430-9FC1-BE6EE25C6FEB}" type="parTrans" cxnId="{4E5977BE-8919-49D3-86B2-44DB1A520BA9}">
      <dgm:prSet/>
      <dgm:spPr/>
      <dgm:t>
        <a:bodyPr/>
        <a:lstStyle/>
        <a:p>
          <a:endParaRPr lang="en-GB"/>
        </a:p>
      </dgm:t>
    </dgm:pt>
    <dgm:pt modelId="{EB3E43CA-64C4-4E54-93FE-4C05E6F7CDD6}" type="sibTrans" cxnId="{4E5977BE-8919-49D3-86B2-44DB1A520BA9}">
      <dgm:prSet/>
      <dgm:spPr/>
      <dgm:t>
        <a:bodyPr/>
        <a:lstStyle/>
        <a:p>
          <a:endParaRPr lang="en-GB"/>
        </a:p>
      </dgm:t>
    </dgm:pt>
    <dgm:pt modelId="{4B0F90FC-6D9E-4445-A89E-A35EFB5D2028}">
      <dgm:prSet phldrT="[Text]" phldr="1"/>
      <dgm:spPr/>
      <dgm:t>
        <a:bodyPr/>
        <a:lstStyle/>
        <a:p>
          <a:endParaRPr lang="en-GB"/>
        </a:p>
      </dgm:t>
    </dgm:pt>
    <dgm:pt modelId="{A70F75F9-E8F1-4884-B57F-D356C5CFBF11}" type="parTrans" cxnId="{98844E54-A6F6-4EB0-9C38-3B2967FEC8F6}">
      <dgm:prSet/>
      <dgm:spPr/>
      <dgm:t>
        <a:bodyPr/>
        <a:lstStyle/>
        <a:p>
          <a:endParaRPr lang="en-GB"/>
        </a:p>
      </dgm:t>
    </dgm:pt>
    <dgm:pt modelId="{D901D4CA-76B3-4CDD-9E16-27A189E93C59}" type="sibTrans" cxnId="{98844E54-A6F6-4EB0-9C38-3B2967FEC8F6}">
      <dgm:prSet/>
      <dgm:spPr/>
      <dgm:t>
        <a:bodyPr/>
        <a:lstStyle/>
        <a:p>
          <a:endParaRPr lang="en-GB"/>
        </a:p>
      </dgm:t>
    </dgm:pt>
    <dgm:pt modelId="{F4448151-D477-4927-A15F-9071A3DC0123}">
      <dgm:prSet phldrT="[Text]" custT="1"/>
      <dgm:spPr/>
      <dgm:t>
        <a:bodyPr/>
        <a:lstStyle/>
        <a:p>
          <a:pPr algn="l"/>
          <a:r>
            <a:rPr lang="en-GB" sz="2000" dirty="0" smtClean="0">
              <a:solidFill>
                <a:schemeClr val="bg2"/>
              </a:solidFill>
              <a:latin typeface="+mj-lt"/>
            </a:rPr>
            <a:t>A. Creating a climate for change</a:t>
          </a:r>
          <a:endParaRPr lang="en-GB" sz="2000" dirty="0">
            <a:solidFill>
              <a:schemeClr val="bg2"/>
            </a:solidFill>
            <a:latin typeface="+mj-lt"/>
          </a:endParaRPr>
        </a:p>
      </dgm:t>
    </dgm:pt>
    <dgm:pt modelId="{9095B8A7-D7FB-4A56-8D1B-FE9CB91886F7}" type="parTrans" cxnId="{F396F5F4-CB1E-4A43-9D00-AB482D6A1A37}">
      <dgm:prSet/>
      <dgm:spPr/>
      <dgm:t>
        <a:bodyPr/>
        <a:lstStyle/>
        <a:p>
          <a:endParaRPr lang="en-GB"/>
        </a:p>
      </dgm:t>
    </dgm:pt>
    <dgm:pt modelId="{32106FFF-4EB2-4924-8D17-BE4019DF3741}" type="sibTrans" cxnId="{F396F5F4-CB1E-4A43-9D00-AB482D6A1A37}">
      <dgm:prSet/>
      <dgm:spPr/>
      <dgm:t>
        <a:bodyPr/>
        <a:lstStyle/>
        <a:p>
          <a:endParaRPr lang="en-GB"/>
        </a:p>
      </dgm:t>
    </dgm:pt>
    <dgm:pt modelId="{53D35E27-6F1D-42D5-829A-114444F43450}">
      <dgm:prSet custT="1"/>
      <dgm:spPr/>
      <dgm:t>
        <a:bodyPr/>
        <a:lstStyle/>
        <a:p>
          <a:pPr algn="l"/>
          <a:r>
            <a:rPr lang="en-GB" sz="2000" dirty="0" smtClean="0">
              <a:solidFill>
                <a:schemeClr val="bg2"/>
              </a:solidFill>
              <a:latin typeface="+mj-lt"/>
            </a:rPr>
            <a:t>B. Engaging and enabling the organisation</a:t>
          </a:r>
          <a:endParaRPr lang="en-GB" sz="2000" dirty="0">
            <a:solidFill>
              <a:schemeClr val="bg2"/>
            </a:solidFill>
            <a:latin typeface="+mj-lt"/>
          </a:endParaRPr>
        </a:p>
      </dgm:t>
    </dgm:pt>
    <dgm:pt modelId="{2B51E9A8-8A32-4A7F-A934-778AD7949733}" type="parTrans" cxnId="{411FA411-88E5-4F6F-B897-1C191A9221CE}">
      <dgm:prSet/>
      <dgm:spPr/>
      <dgm:t>
        <a:bodyPr/>
        <a:lstStyle/>
        <a:p>
          <a:endParaRPr lang="en-GB"/>
        </a:p>
      </dgm:t>
    </dgm:pt>
    <dgm:pt modelId="{BA0F552B-DB70-4117-BC23-0EA656130BFA}" type="sibTrans" cxnId="{411FA411-88E5-4F6F-B897-1C191A9221CE}">
      <dgm:prSet/>
      <dgm:spPr/>
      <dgm:t>
        <a:bodyPr/>
        <a:lstStyle/>
        <a:p>
          <a:endParaRPr lang="en-GB"/>
        </a:p>
      </dgm:t>
    </dgm:pt>
    <dgm:pt modelId="{1224AA8F-B7C8-49B1-944A-648AAD3415C0}" type="pres">
      <dgm:prSet presAssocID="{F00341FF-826C-456A-A196-1DFDACE56A24}" presName="linear" presStyleCnt="0">
        <dgm:presLayoutVars>
          <dgm:animLvl val="lvl"/>
          <dgm:resizeHandles val="exact"/>
        </dgm:presLayoutVars>
      </dgm:prSet>
      <dgm:spPr/>
      <dgm:t>
        <a:bodyPr/>
        <a:lstStyle/>
        <a:p>
          <a:endParaRPr lang="en-GB"/>
        </a:p>
      </dgm:t>
    </dgm:pt>
    <dgm:pt modelId="{09329A32-E03F-4914-80B0-CCC0007217E2}" type="pres">
      <dgm:prSet presAssocID="{1C719129-9025-4E27-B50B-07EA7BB95BD5}" presName="parentText" presStyleLbl="node1" presStyleIdx="0" presStyleCnt="3" custLinFactNeighborX="-935" custLinFactNeighborY="9373">
        <dgm:presLayoutVars>
          <dgm:chMax val="0"/>
          <dgm:bulletEnabled val="1"/>
        </dgm:presLayoutVars>
      </dgm:prSet>
      <dgm:spPr/>
      <dgm:t>
        <a:bodyPr/>
        <a:lstStyle/>
        <a:p>
          <a:endParaRPr lang="en-GB"/>
        </a:p>
      </dgm:t>
    </dgm:pt>
    <dgm:pt modelId="{45F7AB40-B71E-48ED-AFA9-97DC600B36BC}" type="pres">
      <dgm:prSet presAssocID="{1C719129-9025-4E27-B50B-07EA7BB95BD5}" presName="childText" presStyleLbl="revTx" presStyleIdx="0" presStyleCnt="1">
        <dgm:presLayoutVars>
          <dgm:bulletEnabled val="1"/>
        </dgm:presLayoutVars>
      </dgm:prSet>
      <dgm:spPr/>
      <dgm:t>
        <a:bodyPr/>
        <a:lstStyle/>
        <a:p>
          <a:endParaRPr lang="en-GB"/>
        </a:p>
      </dgm:t>
    </dgm:pt>
    <dgm:pt modelId="{4CCA54D8-8B9A-49A9-9B6D-4CFC98C1DD26}" type="pres">
      <dgm:prSet presAssocID="{53D35E27-6F1D-42D5-829A-114444F43450}" presName="parentText" presStyleLbl="node1" presStyleIdx="1" presStyleCnt="3" custLinFactY="-11967" custLinFactNeighborX="-1" custLinFactNeighborY="-100000">
        <dgm:presLayoutVars>
          <dgm:chMax val="0"/>
          <dgm:bulletEnabled val="1"/>
        </dgm:presLayoutVars>
      </dgm:prSet>
      <dgm:spPr/>
      <dgm:t>
        <a:bodyPr/>
        <a:lstStyle/>
        <a:p>
          <a:endParaRPr lang="en-GB"/>
        </a:p>
      </dgm:t>
    </dgm:pt>
    <dgm:pt modelId="{12269036-DFAA-42CF-88F1-5820974ECE69}" type="pres">
      <dgm:prSet presAssocID="{BA0F552B-DB70-4117-BC23-0EA656130BFA}" presName="spacer" presStyleCnt="0"/>
      <dgm:spPr/>
    </dgm:pt>
    <dgm:pt modelId="{303E0D41-2F29-48FB-87F3-E3D0ADF78463}" type="pres">
      <dgm:prSet presAssocID="{F4448151-D477-4927-A15F-9071A3DC0123}" presName="parentText" presStyleLbl="node1" presStyleIdx="2" presStyleCnt="3" custLinFactNeighborX="-1" custLinFactNeighborY="80234">
        <dgm:presLayoutVars>
          <dgm:chMax val="0"/>
          <dgm:bulletEnabled val="1"/>
        </dgm:presLayoutVars>
      </dgm:prSet>
      <dgm:spPr/>
      <dgm:t>
        <a:bodyPr/>
        <a:lstStyle/>
        <a:p>
          <a:endParaRPr lang="en-GB"/>
        </a:p>
      </dgm:t>
    </dgm:pt>
  </dgm:ptLst>
  <dgm:cxnLst>
    <dgm:cxn modelId="{98844E54-A6F6-4EB0-9C38-3B2967FEC8F6}" srcId="{1C719129-9025-4E27-B50B-07EA7BB95BD5}" destId="{4B0F90FC-6D9E-4445-A89E-A35EFB5D2028}" srcOrd="0" destOrd="0" parTransId="{A70F75F9-E8F1-4884-B57F-D356C5CFBF11}" sibTransId="{D901D4CA-76B3-4CDD-9E16-27A189E93C59}"/>
    <dgm:cxn modelId="{F396F5F4-CB1E-4A43-9D00-AB482D6A1A37}" srcId="{F00341FF-826C-456A-A196-1DFDACE56A24}" destId="{F4448151-D477-4927-A15F-9071A3DC0123}" srcOrd="2" destOrd="0" parTransId="{9095B8A7-D7FB-4A56-8D1B-FE9CB91886F7}" sibTransId="{32106FFF-4EB2-4924-8D17-BE4019DF3741}"/>
    <dgm:cxn modelId="{8B636C2F-0E76-4C85-99EC-C7152BFBB832}" type="presOf" srcId="{53D35E27-6F1D-42D5-829A-114444F43450}" destId="{4CCA54D8-8B9A-49A9-9B6D-4CFC98C1DD26}" srcOrd="0" destOrd="0" presId="urn:microsoft.com/office/officeart/2005/8/layout/vList2"/>
    <dgm:cxn modelId="{08508C56-36F1-485E-AC55-07A7D8E406A6}" type="presOf" srcId="{4B0F90FC-6D9E-4445-A89E-A35EFB5D2028}" destId="{45F7AB40-B71E-48ED-AFA9-97DC600B36BC}" srcOrd="0" destOrd="0" presId="urn:microsoft.com/office/officeart/2005/8/layout/vList2"/>
    <dgm:cxn modelId="{E5A25C8C-9D45-4F71-A54C-CD0A840D3538}" type="presOf" srcId="{F4448151-D477-4927-A15F-9071A3DC0123}" destId="{303E0D41-2F29-48FB-87F3-E3D0ADF78463}" srcOrd="0" destOrd="0" presId="urn:microsoft.com/office/officeart/2005/8/layout/vList2"/>
    <dgm:cxn modelId="{4E5977BE-8919-49D3-86B2-44DB1A520BA9}" srcId="{F00341FF-826C-456A-A196-1DFDACE56A24}" destId="{1C719129-9025-4E27-B50B-07EA7BB95BD5}" srcOrd="0" destOrd="0" parTransId="{F2B43323-3019-4430-9FC1-BE6EE25C6FEB}" sibTransId="{EB3E43CA-64C4-4E54-93FE-4C05E6F7CDD6}"/>
    <dgm:cxn modelId="{4CEA1E87-210D-4B3B-BB69-4F2ABA2C4E30}" type="presOf" srcId="{1C719129-9025-4E27-B50B-07EA7BB95BD5}" destId="{09329A32-E03F-4914-80B0-CCC0007217E2}" srcOrd="0" destOrd="0" presId="urn:microsoft.com/office/officeart/2005/8/layout/vList2"/>
    <dgm:cxn modelId="{EB408A0A-DF47-4491-8D30-156D65A869C8}" type="presOf" srcId="{F00341FF-826C-456A-A196-1DFDACE56A24}" destId="{1224AA8F-B7C8-49B1-944A-648AAD3415C0}" srcOrd="0" destOrd="0" presId="urn:microsoft.com/office/officeart/2005/8/layout/vList2"/>
    <dgm:cxn modelId="{411FA411-88E5-4F6F-B897-1C191A9221CE}" srcId="{F00341FF-826C-456A-A196-1DFDACE56A24}" destId="{53D35E27-6F1D-42D5-829A-114444F43450}" srcOrd="1" destOrd="0" parTransId="{2B51E9A8-8A32-4A7F-A934-778AD7949733}" sibTransId="{BA0F552B-DB70-4117-BC23-0EA656130BFA}"/>
    <dgm:cxn modelId="{E800D251-91E1-45C8-A74C-4F8EC46BD1A7}" type="presParOf" srcId="{1224AA8F-B7C8-49B1-944A-648AAD3415C0}" destId="{09329A32-E03F-4914-80B0-CCC0007217E2}" srcOrd="0" destOrd="0" presId="urn:microsoft.com/office/officeart/2005/8/layout/vList2"/>
    <dgm:cxn modelId="{EC86EC46-A595-464A-A05C-3BB05479D234}" type="presParOf" srcId="{1224AA8F-B7C8-49B1-944A-648AAD3415C0}" destId="{45F7AB40-B71E-48ED-AFA9-97DC600B36BC}" srcOrd="1" destOrd="0" presId="urn:microsoft.com/office/officeart/2005/8/layout/vList2"/>
    <dgm:cxn modelId="{3865ED2B-38BE-43EA-B996-0D920A55E94B}" type="presParOf" srcId="{1224AA8F-B7C8-49B1-944A-648AAD3415C0}" destId="{4CCA54D8-8B9A-49A9-9B6D-4CFC98C1DD26}" srcOrd="2" destOrd="0" presId="urn:microsoft.com/office/officeart/2005/8/layout/vList2"/>
    <dgm:cxn modelId="{27C56F0C-97CB-48E5-9600-D4A3FFC81A49}" type="presParOf" srcId="{1224AA8F-B7C8-49B1-944A-648AAD3415C0}" destId="{12269036-DFAA-42CF-88F1-5820974ECE69}" srcOrd="3" destOrd="0" presId="urn:microsoft.com/office/officeart/2005/8/layout/vList2"/>
    <dgm:cxn modelId="{E453B201-5AE6-4660-BBA4-18988E289E79}" type="presParOf" srcId="{1224AA8F-B7C8-49B1-944A-648AAD3415C0}" destId="{303E0D41-2F29-48FB-87F3-E3D0ADF78463}"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51760E3-254E-4626-9072-60ECF773E248}" type="doc">
      <dgm:prSet loTypeId="urn:microsoft.com/office/officeart/2005/8/layout/vList2" loCatId="list" qsTypeId="urn:microsoft.com/office/officeart/2005/8/quickstyle/simple3" qsCatId="simple" csTypeId="urn:microsoft.com/office/officeart/2005/8/colors/accent0_2" csCatId="mainScheme" phldr="1"/>
      <dgm:spPr/>
      <dgm:t>
        <a:bodyPr/>
        <a:lstStyle/>
        <a:p>
          <a:endParaRPr lang="en-GB"/>
        </a:p>
      </dgm:t>
    </dgm:pt>
    <dgm:pt modelId="{8DA4E3D5-9BF7-4C26-BF82-33F9B697BE20}">
      <dgm:prSet phldrT="[Text]" custT="1"/>
      <dgm:spPr/>
      <dgm:t>
        <a:bodyPr/>
        <a:lstStyle/>
        <a:p>
          <a:endParaRPr lang="en-GB" sz="2000" dirty="0" smtClean="0">
            <a:solidFill>
              <a:srgbClr val="000000"/>
            </a:solidFill>
            <a:latin typeface="+mj-lt"/>
          </a:endParaRPr>
        </a:p>
        <a:p>
          <a:r>
            <a:rPr lang="en-GB" sz="2000" dirty="0" smtClean="0">
              <a:solidFill>
                <a:srgbClr val="000000"/>
              </a:solidFill>
              <a:latin typeface="+mj-lt"/>
            </a:rPr>
            <a:t>Implementing and sustaining the change</a:t>
          </a:r>
        </a:p>
        <a:p>
          <a:r>
            <a:rPr lang="en-GB" sz="1400" dirty="0" smtClean="0">
              <a:solidFill>
                <a:srgbClr val="000000"/>
              </a:solidFill>
              <a:latin typeface="+mj-lt"/>
            </a:rPr>
            <a:t>8. Make it stick</a:t>
          </a:r>
        </a:p>
        <a:p>
          <a:r>
            <a:rPr lang="en-GB" sz="1400" dirty="0" smtClean="0">
              <a:solidFill>
                <a:srgbClr val="000000"/>
              </a:solidFill>
              <a:latin typeface="+mj-lt"/>
            </a:rPr>
            <a:t>7. Don’t let up</a:t>
          </a:r>
        </a:p>
        <a:p>
          <a:endParaRPr lang="en-GB" sz="1400" dirty="0" smtClean="0">
            <a:solidFill>
              <a:srgbClr val="000000"/>
            </a:solidFill>
            <a:latin typeface="+mj-lt"/>
          </a:endParaRPr>
        </a:p>
        <a:p>
          <a:endParaRPr lang="en-GB" sz="1400" dirty="0">
            <a:latin typeface="+mj-lt"/>
          </a:endParaRPr>
        </a:p>
      </dgm:t>
    </dgm:pt>
    <dgm:pt modelId="{D6ADFDC6-55BE-45C1-9E80-8F1CC1F46200}" type="parTrans" cxnId="{AD2B319A-84D1-434C-9C9D-BDA72AA04BC1}">
      <dgm:prSet/>
      <dgm:spPr/>
      <dgm:t>
        <a:bodyPr/>
        <a:lstStyle/>
        <a:p>
          <a:endParaRPr lang="en-GB"/>
        </a:p>
      </dgm:t>
    </dgm:pt>
    <dgm:pt modelId="{F3862FA5-E6AF-497C-A716-96043C51801A}" type="sibTrans" cxnId="{AD2B319A-84D1-434C-9C9D-BDA72AA04BC1}">
      <dgm:prSet/>
      <dgm:spPr/>
      <dgm:t>
        <a:bodyPr/>
        <a:lstStyle/>
        <a:p>
          <a:endParaRPr lang="en-GB"/>
        </a:p>
      </dgm:t>
    </dgm:pt>
    <dgm:pt modelId="{A011880C-0A3E-452F-9294-CC9AF36A86B6}">
      <dgm:prSet phldrT="[Text]" phldr="1"/>
      <dgm:spPr/>
      <dgm:t>
        <a:bodyPr/>
        <a:lstStyle/>
        <a:p>
          <a:endParaRPr lang="en-GB"/>
        </a:p>
      </dgm:t>
    </dgm:pt>
    <dgm:pt modelId="{224A9F11-6E6B-40F9-B901-5AC560980A05}" type="parTrans" cxnId="{81191462-25DB-4DBE-A780-58A0A73315D7}">
      <dgm:prSet/>
      <dgm:spPr/>
      <dgm:t>
        <a:bodyPr/>
        <a:lstStyle/>
        <a:p>
          <a:endParaRPr lang="en-GB"/>
        </a:p>
      </dgm:t>
    </dgm:pt>
    <dgm:pt modelId="{6215E9D6-183D-4BA4-A0D6-954F182225D5}" type="sibTrans" cxnId="{81191462-25DB-4DBE-A780-58A0A73315D7}">
      <dgm:prSet/>
      <dgm:spPr/>
      <dgm:t>
        <a:bodyPr/>
        <a:lstStyle/>
        <a:p>
          <a:endParaRPr lang="en-GB"/>
        </a:p>
      </dgm:t>
    </dgm:pt>
    <dgm:pt modelId="{50D1ABA8-399C-4CFF-8232-5943EFFD95CB}">
      <dgm:prSet phldrT="[Text]" custT="1"/>
      <dgm:spPr/>
      <dgm:t>
        <a:bodyPr/>
        <a:lstStyle/>
        <a:p>
          <a:r>
            <a:rPr lang="en-GB" sz="2000" b="0" dirty="0" smtClean="0">
              <a:solidFill>
                <a:srgbClr val="000000"/>
              </a:solidFill>
              <a:latin typeface="+mj-lt"/>
            </a:rPr>
            <a:t>Creating a climate for change</a:t>
          </a:r>
        </a:p>
        <a:p>
          <a:r>
            <a:rPr lang="en-GB" sz="1400" b="0" dirty="0" smtClean="0">
              <a:solidFill>
                <a:srgbClr val="000000"/>
              </a:solidFill>
              <a:latin typeface="+mj-lt"/>
            </a:rPr>
            <a:t>3. Get the vision right</a:t>
          </a:r>
        </a:p>
        <a:p>
          <a:r>
            <a:rPr lang="en-GB" sz="1400" b="0" dirty="0" smtClean="0">
              <a:solidFill>
                <a:srgbClr val="000000"/>
              </a:solidFill>
              <a:latin typeface="+mj-lt"/>
            </a:rPr>
            <a:t>2. Build guiding teams</a:t>
          </a:r>
        </a:p>
        <a:p>
          <a:r>
            <a:rPr lang="en-GB" sz="1400" b="0" dirty="0" smtClean="0">
              <a:solidFill>
                <a:srgbClr val="000000"/>
              </a:solidFill>
              <a:latin typeface="+mj-lt"/>
            </a:rPr>
            <a:t>1. Increase urgency</a:t>
          </a:r>
          <a:endParaRPr lang="en-GB" sz="1400" b="0" dirty="0">
            <a:solidFill>
              <a:srgbClr val="000000"/>
            </a:solidFill>
            <a:latin typeface="+mj-lt"/>
          </a:endParaRPr>
        </a:p>
      </dgm:t>
    </dgm:pt>
    <dgm:pt modelId="{622A0087-AD09-46FC-BB91-BAE66E288F66}" type="parTrans" cxnId="{7628F942-AB29-4F41-986A-5BCC94DD76CE}">
      <dgm:prSet/>
      <dgm:spPr/>
      <dgm:t>
        <a:bodyPr/>
        <a:lstStyle/>
        <a:p>
          <a:endParaRPr lang="en-GB"/>
        </a:p>
      </dgm:t>
    </dgm:pt>
    <dgm:pt modelId="{3638EEBA-98D3-4AD5-AC3C-108E289D896B}" type="sibTrans" cxnId="{7628F942-AB29-4F41-986A-5BCC94DD76CE}">
      <dgm:prSet/>
      <dgm:spPr/>
      <dgm:t>
        <a:bodyPr/>
        <a:lstStyle/>
        <a:p>
          <a:endParaRPr lang="en-GB"/>
        </a:p>
      </dgm:t>
    </dgm:pt>
    <dgm:pt modelId="{958DF89A-724B-49F3-A2F4-4C7065A34EE2}">
      <dgm:prSet phldrT="[Text]" phldr="1"/>
      <dgm:spPr/>
      <dgm:t>
        <a:bodyPr/>
        <a:lstStyle/>
        <a:p>
          <a:endParaRPr lang="en-GB"/>
        </a:p>
      </dgm:t>
    </dgm:pt>
    <dgm:pt modelId="{2DC64532-C825-48FE-8763-A0EF061FD4E6}" type="parTrans" cxnId="{646775BD-A73A-4453-851F-B7823A7AD722}">
      <dgm:prSet/>
      <dgm:spPr/>
      <dgm:t>
        <a:bodyPr/>
        <a:lstStyle/>
        <a:p>
          <a:endParaRPr lang="en-GB"/>
        </a:p>
      </dgm:t>
    </dgm:pt>
    <dgm:pt modelId="{18342290-7F60-4C08-A661-D9348C5EADDB}" type="sibTrans" cxnId="{646775BD-A73A-4453-851F-B7823A7AD722}">
      <dgm:prSet/>
      <dgm:spPr/>
      <dgm:t>
        <a:bodyPr/>
        <a:lstStyle/>
        <a:p>
          <a:endParaRPr lang="en-GB"/>
        </a:p>
      </dgm:t>
    </dgm:pt>
    <dgm:pt modelId="{58EF9060-4211-4C7B-9124-E1D3588D1EB6}">
      <dgm:prSet custT="1"/>
      <dgm:spPr/>
      <dgm:t>
        <a:bodyPr/>
        <a:lstStyle/>
        <a:p>
          <a:endParaRPr lang="en-GB" sz="1400" dirty="0" smtClean="0">
            <a:latin typeface="+mj-lt"/>
          </a:endParaRPr>
        </a:p>
        <a:p>
          <a:r>
            <a:rPr lang="en-GB" sz="2000" dirty="0" smtClean="0">
              <a:solidFill>
                <a:srgbClr val="000000"/>
              </a:solidFill>
              <a:latin typeface="+mj-lt"/>
            </a:rPr>
            <a:t>Engaging and enabling the organisation</a:t>
          </a:r>
        </a:p>
        <a:p>
          <a:r>
            <a:rPr lang="en-GB" sz="1400" dirty="0" smtClean="0">
              <a:solidFill>
                <a:srgbClr val="000000"/>
              </a:solidFill>
              <a:latin typeface="+mj-lt"/>
            </a:rPr>
            <a:t>6. Create short term wins</a:t>
          </a:r>
        </a:p>
        <a:p>
          <a:r>
            <a:rPr lang="en-GB" sz="1400" dirty="0" smtClean="0">
              <a:solidFill>
                <a:srgbClr val="000000"/>
              </a:solidFill>
              <a:latin typeface="+mj-lt"/>
            </a:rPr>
            <a:t>5. Enable action</a:t>
          </a:r>
        </a:p>
        <a:p>
          <a:r>
            <a:rPr lang="en-GB" sz="1400" dirty="0" smtClean="0">
              <a:solidFill>
                <a:srgbClr val="000000"/>
              </a:solidFill>
              <a:latin typeface="+mj-lt"/>
            </a:rPr>
            <a:t>4. Communication for buy-in</a:t>
          </a:r>
        </a:p>
        <a:p>
          <a:endParaRPr lang="en-GB" sz="2000" dirty="0">
            <a:solidFill>
              <a:srgbClr val="000000"/>
            </a:solidFill>
            <a:latin typeface="+mj-lt"/>
          </a:endParaRPr>
        </a:p>
      </dgm:t>
    </dgm:pt>
    <dgm:pt modelId="{0BBB489F-1DCE-4965-8F98-964691C922EF}" type="parTrans" cxnId="{EE87F015-AE32-4510-9EAC-DFF488DAFEB5}">
      <dgm:prSet/>
      <dgm:spPr/>
      <dgm:t>
        <a:bodyPr/>
        <a:lstStyle/>
        <a:p>
          <a:endParaRPr lang="en-GB"/>
        </a:p>
      </dgm:t>
    </dgm:pt>
    <dgm:pt modelId="{E622E26C-AF0A-446B-BDF0-6C75C97C7834}" type="sibTrans" cxnId="{EE87F015-AE32-4510-9EAC-DFF488DAFEB5}">
      <dgm:prSet/>
      <dgm:spPr/>
      <dgm:t>
        <a:bodyPr/>
        <a:lstStyle/>
        <a:p>
          <a:endParaRPr lang="en-GB"/>
        </a:p>
      </dgm:t>
    </dgm:pt>
    <dgm:pt modelId="{B1AB842E-46A2-4D2F-AA68-CCC5FEC376DC}" type="pres">
      <dgm:prSet presAssocID="{251760E3-254E-4626-9072-60ECF773E248}" presName="linear" presStyleCnt="0">
        <dgm:presLayoutVars>
          <dgm:animLvl val="lvl"/>
          <dgm:resizeHandles val="exact"/>
        </dgm:presLayoutVars>
      </dgm:prSet>
      <dgm:spPr/>
      <dgm:t>
        <a:bodyPr/>
        <a:lstStyle/>
        <a:p>
          <a:endParaRPr lang="en-GB"/>
        </a:p>
      </dgm:t>
    </dgm:pt>
    <dgm:pt modelId="{BEB4503B-3108-4C86-BA00-778DF3F9949F}" type="pres">
      <dgm:prSet presAssocID="{8DA4E3D5-9BF7-4C26-BF82-33F9B697BE20}" presName="parentText" presStyleLbl="node1" presStyleIdx="0" presStyleCnt="3" custLinFactY="-10563" custLinFactNeighborX="-11215" custLinFactNeighborY="-100000">
        <dgm:presLayoutVars>
          <dgm:chMax val="0"/>
          <dgm:bulletEnabled val="1"/>
        </dgm:presLayoutVars>
      </dgm:prSet>
      <dgm:spPr/>
      <dgm:t>
        <a:bodyPr/>
        <a:lstStyle/>
        <a:p>
          <a:endParaRPr lang="en-GB"/>
        </a:p>
      </dgm:t>
    </dgm:pt>
    <dgm:pt modelId="{C94ECD97-22C3-435E-BF17-9A071DA55297}" type="pres">
      <dgm:prSet presAssocID="{8DA4E3D5-9BF7-4C26-BF82-33F9B697BE20}" presName="childText" presStyleLbl="revTx" presStyleIdx="0" presStyleCnt="2">
        <dgm:presLayoutVars>
          <dgm:bulletEnabled val="1"/>
        </dgm:presLayoutVars>
      </dgm:prSet>
      <dgm:spPr/>
      <dgm:t>
        <a:bodyPr/>
        <a:lstStyle/>
        <a:p>
          <a:endParaRPr lang="en-GB"/>
        </a:p>
      </dgm:t>
    </dgm:pt>
    <dgm:pt modelId="{86CD37D2-6202-40DE-9367-832798E8AAF4}" type="pres">
      <dgm:prSet presAssocID="{58EF9060-4211-4C7B-9124-E1D3588D1EB6}" presName="parentText" presStyleLbl="node1" presStyleIdx="1" presStyleCnt="3" custLinFactY="-2305" custLinFactNeighborX="-1" custLinFactNeighborY="-100000">
        <dgm:presLayoutVars>
          <dgm:chMax val="0"/>
          <dgm:bulletEnabled val="1"/>
        </dgm:presLayoutVars>
      </dgm:prSet>
      <dgm:spPr/>
      <dgm:t>
        <a:bodyPr/>
        <a:lstStyle/>
        <a:p>
          <a:endParaRPr lang="en-GB"/>
        </a:p>
      </dgm:t>
    </dgm:pt>
    <dgm:pt modelId="{BEA61C98-CFCA-4F46-BAAE-77CB232172D8}" type="pres">
      <dgm:prSet presAssocID="{E622E26C-AF0A-446B-BDF0-6C75C97C7834}" presName="spacer" presStyleCnt="0"/>
      <dgm:spPr/>
      <dgm:t>
        <a:bodyPr/>
        <a:lstStyle/>
        <a:p>
          <a:endParaRPr lang="en-GB"/>
        </a:p>
      </dgm:t>
    </dgm:pt>
    <dgm:pt modelId="{2E37DAE4-B030-405A-A7A2-D20A6FE7E6B1}" type="pres">
      <dgm:prSet presAssocID="{50D1ABA8-399C-4CFF-8232-5943EFFD95CB}" presName="parentText" presStyleLbl="node1" presStyleIdx="2" presStyleCnt="3">
        <dgm:presLayoutVars>
          <dgm:chMax val="0"/>
          <dgm:bulletEnabled val="1"/>
        </dgm:presLayoutVars>
      </dgm:prSet>
      <dgm:spPr/>
      <dgm:t>
        <a:bodyPr/>
        <a:lstStyle/>
        <a:p>
          <a:endParaRPr lang="en-GB"/>
        </a:p>
      </dgm:t>
    </dgm:pt>
    <dgm:pt modelId="{5E886EE6-F342-41F9-BF89-07C637DBF105}" type="pres">
      <dgm:prSet presAssocID="{50D1ABA8-399C-4CFF-8232-5943EFFD95CB}" presName="childText" presStyleLbl="revTx" presStyleIdx="1" presStyleCnt="2">
        <dgm:presLayoutVars>
          <dgm:bulletEnabled val="1"/>
        </dgm:presLayoutVars>
      </dgm:prSet>
      <dgm:spPr/>
      <dgm:t>
        <a:bodyPr/>
        <a:lstStyle/>
        <a:p>
          <a:endParaRPr lang="en-GB"/>
        </a:p>
      </dgm:t>
    </dgm:pt>
  </dgm:ptLst>
  <dgm:cxnLst>
    <dgm:cxn modelId="{7253E70C-136B-4275-9150-442BE87674E3}" type="presOf" srcId="{8DA4E3D5-9BF7-4C26-BF82-33F9B697BE20}" destId="{BEB4503B-3108-4C86-BA00-778DF3F9949F}" srcOrd="0" destOrd="0" presId="urn:microsoft.com/office/officeart/2005/8/layout/vList2"/>
    <dgm:cxn modelId="{AD2B319A-84D1-434C-9C9D-BDA72AA04BC1}" srcId="{251760E3-254E-4626-9072-60ECF773E248}" destId="{8DA4E3D5-9BF7-4C26-BF82-33F9B697BE20}" srcOrd="0" destOrd="0" parTransId="{D6ADFDC6-55BE-45C1-9E80-8F1CC1F46200}" sibTransId="{F3862FA5-E6AF-497C-A716-96043C51801A}"/>
    <dgm:cxn modelId="{20FF1C4E-9C32-4043-B42A-80D636D69C88}" type="presOf" srcId="{A011880C-0A3E-452F-9294-CC9AF36A86B6}" destId="{C94ECD97-22C3-435E-BF17-9A071DA55297}" srcOrd="0" destOrd="0" presId="urn:microsoft.com/office/officeart/2005/8/layout/vList2"/>
    <dgm:cxn modelId="{74ECAD5C-C99F-4707-900C-58DCFEFE16C6}" type="presOf" srcId="{958DF89A-724B-49F3-A2F4-4C7065A34EE2}" destId="{5E886EE6-F342-41F9-BF89-07C637DBF105}" srcOrd="0" destOrd="0" presId="urn:microsoft.com/office/officeart/2005/8/layout/vList2"/>
    <dgm:cxn modelId="{7AFE08D6-C320-445B-A4DE-E5132C4544A5}" type="presOf" srcId="{58EF9060-4211-4C7B-9124-E1D3588D1EB6}" destId="{86CD37D2-6202-40DE-9367-832798E8AAF4}" srcOrd="0" destOrd="0" presId="urn:microsoft.com/office/officeart/2005/8/layout/vList2"/>
    <dgm:cxn modelId="{EE87F015-AE32-4510-9EAC-DFF488DAFEB5}" srcId="{251760E3-254E-4626-9072-60ECF773E248}" destId="{58EF9060-4211-4C7B-9124-E1D3588D1EB6}" srcOrd="1" destOrd="0" parTransId="{0BBB489F-1DCE-4965-8F98-964691C922EF}" sibTransId="{E622E26C-AF0A-446B-BDF0-6C75C97C7834}"/>
    <dgm:cxn modelId="{3AEEFAD3-86BE-4976-9D3C-E0C16C74CDD5}" type="presOf" srcId="{251760E3-254E-4626-9072-60ECF773E248}" destId="{B1AB842E-46A2-4D2F-AA68-CCC5FEC376DC}" srcOrd="0" destOrd="0" presId="urn:microsoft.com/office/officeart/2005/8/layout/vList2"/>
    <dgm:cxn modelId="{81191462-25DB-4DBE-A780-58A0A73315D7}" srcId="{8DA4E3D5-9BF7-4C26-BF82-33F9B697BE20}" destId="{A011880C-0A3E-452F-9294-CC9AF36A86B6}" srcOrd="0" destOrd="0" parTransId="{224A9F11-6E6B-40F9-B901-5AC560980A05}" sibTransId="{6215E9D6-183D-4BA4-A0D6-954F182225D5}"/>
    <dgm:cxn modelId="{7628F942-AB29-4F41-986A-5BCC94DD76CE}" srcId="{251760E3-254E-4626-9072-60ECF773E248}" destId="{50D1ABA8-399C-4CFF-8232-5943EFFD95CB}" srcOrd="2" destOrd="0" parTransId="{622A0087-AD09-46FC-BB91-BAE66E288F66}" sibTransId="{3638EEBA-98D3-4AD5-AC3C-108E289D896B}"/>
    <dgm:cxn modelId="{646775BD-A73A-4453-851F-B7823A7AD722}" srcId="{50D1ABA8-399C-4CFF-8232-5943EFFD95CB}" destId="{958DF89A-724B-49F3-A2F4-4C7065A34EE2}" srcOrd="0" destOrd="0" parTransId="{2DC64532-C825-48FE-8763-A0EF061FD4E6}" sibTransId="{18342290-7F60-4C08-A661-D9348C5EADDB}"/>
    <dgm:cxn modelId="{E6555EB5-7967-45ED-B31C-5BC89818036B}" type="presOf" srcId="{50D1ABA8-399C-4CFF-8232-5943EFFD95CB}" destId="{2E37DAE4-B030-405A-A7A2-D20A6FE7E6B1}" srcOrd="0" destOrd="0" presId="urn:microsoft.com/office/officeart/2005/8/layout/vList2"/>
    <dgm:cxn modelId="{C8CEEA0E-2316-426E-A942-92555F136263}" type="presParOf" srcId="{B1AB842E-46A2-4D2F-AA68-CCC5FEC376DC}" destId="{BEB4503B-3108-4C86-BA00-778DF3F9949F}" srcOrd="0" destOrd="0" presId="urn:microsoft.com/office/officeart/2005/8/layout/vList2"/>
    <dgm:cxn modelId="{0915E247-0D45-4A5D-9488-A1A9B33646AD}" type="presParOf" srcId="{B1AB842E-46A2-4D2F-AA68-CCC5FEC376DC}" destId="{C94ECD97-22C3-435E-BF17-9A071DA55297}" srcOrd="1" destOrd="0" presId="urn:microsoft.com/office/officeart/2005/8/layout/vList2"/>
    <dgm:cxn modelId="{F0552F9B-FBAF-4F2D-805E-562174F35B2B}" type="presParOf" srcId="{B1AB842E-46A2-4D2F-AA68-CCC5FEC376DC}" destId="{86CD37D2-6202-40DE-9367-832798E8AAF4}" srcOrd="2" destOrd="0" presId="urn:microsoft.com/office/officeart/2005/8/layout/vList2"/>
    <dgm:cxn modelId="{E4EFB279-6992-4488-BDC0-FA22DF44DA81}" type="presParOf" srcId="{B1AB842E-46A2-4D2F-AA68-CCC5FEC376DC}" destId="{BEA61C98-CFCA-4F46-BAAE-77CB232172D8}" srcOrd="3" destOrd="0" presId="urn:microsoft.com/office/officeart/2005/8/layout/vList2"/>
    <dgm:cxn modelId="{B540C13A-160D-4495-93F8-CC23551D2E34}" type="presParOf" srcId="{B1AB842E-46A2-4D2F-AA68-CCC5FEC376DC}" destId="{2E37DAE4-B030-405A-A7A2-D20A6FE7E6B1}" srcOrd="4" destOrd="0" presId="urn:microsoft.com/office/officeart/2005/8/layout/vList2"/>
    <dgm:cxn modelId="{0B862D0F-A065-41E6-90F8-6335FF7F2F05}" type="presParOf" srcId="{B1AB842E-46A2-4D2F-AA68-CCC5FEC376DC}" destId="{5E886EE6-F342-41F9-BF89-07C637DBF105}"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6667FF-E12F-4C99-969E-494D2BE1FAA9}">
      <dsp:nvSpPr>
        <dsp:cNvPr id="0" name=""/>
        <dsp:cNvSpPr/>
      </dsp:nvSpPr>
      <dsp:spPr>
        <a:xfrm>
          <a:off x="0" y="12723"/>
          <a:ext cx="2326199" cy="2326199"/>
        </a:xfrm>
        <a:prstGeom prst="ellipse">
          <a:avLst/>
        </a:prstGeom>
        <a:solidFill>
          <a:schemeClr val="accent1">
            <a:alpha val="50000"/>
            <a:hueOff val="0"/>
            <a:satOff val="0"/>
            <a:lumOff val="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GB" sz="1800" kern="1200" dirty="0" smtClean="0"/>
            <a:t>   Leadership</a:t>
          </a:r>
          <a:endParaRPr lang="en-GB" sz="1800" kern="1200" dirty="0"/>
        </a:p>
      </dsp:txBody>
      <dsp:txXfrm>
        <a:off x="324829" y="287032"/>
        <a:ext cx="1341232" cy="1777581"/>
      </dsp:txXfrm>
    </dsp:sp>
    <dsp:sp modelId="{35C202EA-CFF1-4AF0-B330-63818B018F0C}">
      <dsp:nvSpPr>
        <dsp:cNvPr id="0" name=""/>
        <dsp:cNvSpPr/>
      </dsp:nvSpPr>
      <dsp:spPr>
        <a:xfrm>
          <a:off x="2834203" y="0"/>
          <a:ext cx="2326199" cy="2326199"/>
        </a:xfrm>
        <a:prstGeom prst="ellipse">
          <a:avLst/>
        </a:prstGeom>
        <a:solidFill>
          <a:schemeClr val="accent1">
            <a:alpha val="50000"/>
            <a:hueOff val="0"/>
            <a:satOff val="0"/>
            <a:lumOff val="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l" defTabSz="800100">
            <a:lnSpc>
              <a:spcPct val="90000"/>
            </a:lnSpc>
            <a:spcBef>
              <a:spcPct val="0"/>
            </a:spcBef>
            <a:spcAft>
              <a:spcPct val="35000"/>
            </a:spcAft>
          </a:pPr>
          <a:r>
            <a:rPr lang="en-GB" sz="1800" kern="1200" dirty="0" smtClean="0"/>
            <a:t>Management</a:t>
          </a:r>
          <a:endParaRPr lang="en-GB" sz="1800" kern="1200" dirty="0"/>
        </a:p>
      </dsp:txBody>
      <dsp:txXfrm>
        <a:off x="3494341" y="274308"/>
        <a:ext cx="1341232" cy="17775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6667FF-E12F-4C99-969E-494D2BE1FAA9}">
      <dsp:nvSpPr>
        <dsp:cNvPr id="0" name=""/>
        <dsp:cNvSpPr/>
      </dsp:nvSpPr>
      <dsp:spPr>
        <a:xfrm>
          <a:off x="504067" y="12723"/>
          <a:ext cx="2326199" cy="2326199"/>
        </a:xfrm>
        <a:prstGeom prst="ellipse">
          <a:avLst/>
        </a:prstGeom>
        <a:solidFill>
          <a:schemeClr val="accent1">
            <a:alpha val="50000"/>
            <a:hueOff val="0"/>
            <a:satOff val="0"/>
            <a:lumOff val="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GB" sz="1800" kern="1200" dirty="0" smtClean="0"/>
            <a:t>Leadership</a:t>
          </a:r>
          <a:endParaRPr lang="en-GB" sz="1800" kern="1200" dirty="0"/>
        </a:p>
      </dsp:txBody>
      <dsp:txXfrm>
        <a:off x="828897" y="287032"/>
        <a:ext cx="1341232" cy="1777581"/>
      </dsp:txXfrm>
    </dsp:sp>
    <dsp:sp modelId="{35C202EA-CFF1-4AF0-B330-63818B018F0C}">
      <dsp:nvSpPr>
        <dsp:cNvPr id="0" name=""/>
        <dsp:cNvSpPr/>
      </dsp:nvSpPr>
      <dsp:spPr>
        <a:xfrm>
          <a:off x="2255371" y="6361"/>
          <a:ext cx="2326199" cy="2326199"/>
        </a:xfrm>
        <a:prstGeom prst="ellipse">
          <a:avLst/>
        </a:prstGeom>
        <a:solidFill>
          <a:schemeClr val="accent1">
            <a:alpha val="50000"/>
            <a:hueOff val="0"/>
            <a:satOff val="0"/>
            <a:lumOff val="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GB" sz="1800" kern="1200" dirty="0" smtClean="0"/>
            <a:t>Management</a:t>
          </a:r>
          <a:endParaRPr lang="en-GB" sz="1800" kern="1200" dirty="0"/>
        </a:p>
      </dsp:txBody>
      <dsp:txXfrm>
        <a:off x="2915509" y="280670"/>
        <a:ext cx="1341232" cy="17775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329A32-E03F-4914-80B0-CCC0007217E2}">
      <dsp:nvSpPr>
        <dsp:cNvPr id="0" name=""/>
        <dsp:cNvSpPr/>
      </dsp:nvSpPr>
      <dsp:spPr>
        <a:xfrm>
          <a:off x="0" y="94989"/>
          <a:ext cx="7705725" cy="99216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smtClean="0">
              <a:solidFill>
                <a:schemeClr val="bg2"/>
              </a:solidFill>
              <a:latin typeface="+mj-lt"/>
            </a:rPr>
            <a:t>C. Implementing and sustaining the change</a:t>
          </a:r>
          <a:endParaRPr lang="en-GB" sz="2000" kern="1200" dirty="0">
            <a:solidFill>
              <a:schemeClr val="bg2"/>
            </a:solidFill>
            <a:latin typeface="+mj-lt"/>
          </a:endParaRPr>
        </a:p>
      </dsp:txBody>
      <dsp:txXfrm>
        <a:off x="48433" y="143422"/>
        <a:ext cx="7608859" cy="895294"/>
      </dsp:txXfrm>
    </dsp:sp>
    <dsp:sp modelId="{45F7AB40-B71E-48ED-AFA9-97DC600B36BC}">
      <dsp:nvSpPr>
        <dsp:cNvPr id="0" name=""/>
        <dsp:cNvSpPr/>
      </dsp:nvSpPr>
      <dsp:spPr>
        <a:xfrm>
          <a:off x="0" y="1004885"/>
          <a:ext cx="7705725" cy="877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4657" tIns="67310" rIns="376936" bIns="67310" numCol="1" spcCol="1270" anchor="t" anchorCtr="0">
          <a:noAutofit/>
        </a:bodyPr>
        <a:lstStyle/>
        <a:p>
          <a:pPr marL="285750" lvl="1" indent="-285750" algn="l" defTabSz="1822450">
            <a:lnSpc>
              <a:spcPct val="90000"/>
            </a:lnSpc>
            <a:spcBef>
              <a:spcPct val="0"/>
            </a:spcBef>
            <a:spcAft>
              <a:spcPct val="20000"/>
            </a:spcAft>
            <a:buChar char="••"/>
          </a:pPr>
          <a:endParaRPr lang="en-GB" sz="4100" kern="1200"/>
        </a:p>
      </dsp:txBody>
      <dsp:txXfrm>
        <a:off x="0" y="1004885"/>
        <a:ext cx="7705725" cy="877680"/>
      </dsp:txXfrm>
    </dsp:sp>
    <dsp:sp modelId="{4CCA54D8-8B9A-49A9-9B6D-4CFC98C1DD26}">
      <dsp:nvSpPr>
        <dsp:cNvPr id="0" name=""/>
        <dsp:cNvSpPr/>
      </dsp:nvSpPr>
      <dsp:spPr>
        <a:xfrm>
          <a:off x="0" y="1611193"/>
          <a:ext cx="7705725" cy="99216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smtClean="0">
              <a:solidFill>
                <a:schemeClr val="bg2"/>
              </a:solidFill>
              <a:latin typeface="+mj-lt"/>
            </a:rPr>
            <a:t>B. Engaging and enabling the organisation</a:t>
          </a:r>
          <a:endParaRPr lang="en-GB" sz="2000" kern="1200" dirty="0">
            <a:solidFill>
              <a:schemeClr val="bg2"/>
            </a:solidFill>
            <a:latin typeface="+mj-lt"/>
          </a:endParaRPr>
        </a:p>
      </dsp:txBody>
      <dsp:txXfrm>
        <a:off x="48433" y="1659626"/>
        <a:ext cx="7608859" cy="895294"/>
      </dsp:txXfrm>
    </dsp:sp>
    <dsp:sp modelId="{303E0D41-2F29-48FB-87F3-E3D0ADF78463}">
      <dsp:nvSpPr>
        <dsp:cNvPr id="0" name=""/>
        <dsp:cNvSpPr/>
      </dsp:nvSpPr>
      <dsp:spPr>
        <a:xfrm>
          <a:off x="0" y="3040090"/>
          <a:ext cx="7705725" cy="99216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smtClean="0">
              <a:solidFill>
                <a:schemeClr val="bg2"/>
              </a:solidFill>
              <a:latin typeface="+mj-lt"/>
            </a:rPr>
            <a:t>A. Creating a climate for change</a:t>
          </a:r>
          <a:endParaRPr lang="en-GB" sz="2000" kern="1200" dirty="0">
            <a:solidFill>
              <a:schemeClr val="bg2"/>
            </a:solidFill>
            <a:latin typeface="+mj-lt"/>
          </a:endParaRPr>
        </a:p>
      </dsp:txBody>
      <dsp:txXfrm>
        <a:off x="48433" y="3088523"/>
        <a:ext cx="7608859" cy="89529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B4503B-3108-4C86-BA00-778DF3F9949F}">
      <dsp:nvSpPr>
        <dsp:cNvPr id="0" name=""/>
        <dsp:cNvSpPr/>
      </dsp:nvSpPr>
      <dsp:spPr>
        <a:xfrm>
          <a:off x="0" y="0"/>
          <a:ext cx="7776790" cy="1341994"/>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endParaRPr lang="en-GB" sz="2000" kern="1200" dirty="0" smtClean="0">
            <a:solidFill>
              <a:srgbClr val="000000"/>
            </a:solidFill>
            <a:latin typeface="+mj-lt"/>
          </a:endParaRPr>
        </a:p>
        <a:p>
          <a:pPr lvl="0" algn="l" defTabSz="889000">
            <a:lnSpc>
              <a:spcPct val="90000"/>
            </a:lnSpc>
            <a:spcBef>
              <a:spcPct val="0"/>
            </a:spcBef>
            <a:spcAft>
              <a:spcPct val="35000"/>
            </a:spcAft>
          </a:pPr>
          <a:r>
            <a:rPr lang="en-GB" sz="2000" kern="1200" dirty="0" smtClean="0">
              <a:solidFill>
                <a:srgbClr val="000000"/>
              </a:solidFill>
              <a:latin typeface="+mj-lt"/>
            </a:rPr>
            <a:t>Implementing and sustaining the change</a:t>
          </a:r>
        </a:p>
        <a:p>
          <a:pPr lvl="0" algn="l" defTabSz="889000">
            <a:lnSpc>
              <a:spcPct val="90000"/>
            </a:lnSpc>
            <a:spcBef>
              <a:spcPct val="0"/>
            </a:spcBef>
            <a:spcAft>
              <a:spcPct val="35000"/>
            </a:spcAft>
          </a:pPr>
          <a:r>
            <a:rPr lang="en-GB" sz="1400" kern="1200" dirty="0" smtClean="0">
              <a:solidFill>
                <a:srgbClr val="000000"/>
              </a:solidFill>
              <a:latin typeface="+mj-lt"/>
            </a:rPr>
            <a:t>8. Make it stick</a:t>
          </a:r>
        </a:p>
        <a:p>
          <a:pPr lvl="0" algn="l" defTabSz="889000">
            <a:lnSpc>
              <a:spcPct val="90000"/>
            </a:lnSpc>
            <a:spcBef>
              <a:spcPct val="0"/>
            </a:spcBef>
            <a:spcAft>
              <a:spcPct val="35000"/>
            </a:spcAft>
          </a:pPr>
          <a:r>
            <a:rPr lang="en-GB" sz="1400" kern="1200" dirty="0" smtClean="0">
              <a:solidFill>
                <a:srgbClr val="000000"/>
              </a:solidFill>
              <a:latin typeface="+mj-lt"/>
            </a:rPr>
            <a:t>7. Don’t let up</a:t>
          </a:r>
        </a:p>
        <a:p>
          <a:pPr lvl="0" algn="l" defTabSz="889000">
            <a:lnSpc>
              <a:spcPct val="90000"/>
            </a:lnSpc>
            <a:spcBef>
              <a:spcPct val="0"/>
            </a:spcBef>
            <a:spcAft>
              <a:spcPct val="35000"/>
            </a:spcAft>
          </a:pPr>
          <a:endParaRPr lang="en-GB" sz="1400" kern="1200" dirty="0" smtClean="0">
            <a:solidFill>
              <a:srgbClr val="000000"/>
            </a:solidFill>
            <a:latin typeface="+mj-lt"/>
          </a:endParaRPr>
        </a:p>
        <a:p>
          <a:pPr lvl="0" algn="l" defTabSz="889000">
            <a:lnSpc>
              <a:spcPct val="90000"/>
            </a:lnSpc>
            <a:spcBef>
              <a:spcPct val="0"/>
            </a:spcBef>
            <a:spcAft>
              <a:spcPct val="35000"/>
            </a:spcAft>
          </a:pPr>
          <a:endParaRPr lang="en-GB" sz="1400" kern="1200" dirty="0">
            <a:latin typeface="+mj-lt"/>
          </a:endParaRPr>
        </a:p>
      </dsp:txBody>
      <dsp:txXfrm>
        <a:off x="65511" y="65511"/>
        <a:ext cx="7645768" cy="1210972"/>
      </dsp:txXfrm>
    </dsp:sp>
    <dsp:sp modelId="{C94ECD97-22C3-435E-BF17-9A071DA55297}">
      <dsp:nvSpPr>
        <dsp:cNvPr id="0" name=""/>
        <dsp:cNvSpPr/>
      </dsp:nvSpPr>
      <dsp:spPr>
        <a:xfrm>
          <a:off x="0" y="1344976"/>
          <a:ext cx="7776790" cy="53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913" tIns="6350" rIns="35560" bIns="6350" numCol="1" spcCol="1270" anchor="t" anchorCtr="0">
          <a:noAutofit/>
        </a:bodyPr>
        <a:lstStyle/>
        <a:p>
          <a:pPr marL="57150" lvl="1" indent="-57150" algn="l" defTabSz="177800">
            <a:lnSpc>
              <a:spcPct val="90000"/>
            </a:lnSpc>
            <a:spcBef>
              <a:spcPct val="0"/>
            </a:spcBef>
            <a:spcAft>
              <a:spcPct val="20000"/>
            </a:spcAft>
            <a:buChar char="••"/>
          </a:pPr>
          <a:endParaRPr lang="en-GB" sz="400" kern="1200"/>
        </a:p>
      </dsp:txBody>
      <dsp:txXfrm>
        <a:off x="0" y="1344976"/>
        <a:ext cx="7776790" cy="53961"/>
      </dsp:txXfrm>
    </dsp:sp>
    <dsp:sp modelId="{86CD37D2-6202-40DE-9367-832798E8AAF4}">
      <dsp:nvSpPr>
        <dsp:cNvPr id="0" name=""/>
        <dsp:cNvSpPr/>
      </dsp:nvSpPr>
      <dsp:spPr>
        <a:xfrm>
          <a:off x="0" y="1358619"/>
          <a:ext cx="7776790" cy="1341994"/>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endParaRPr lang="en-GB" sz="1400" kern="1200" dirty="0" smtClean="0">
            <a:latin typeface="+mj-lt"/>
          </a:endParaRPr>
        </a:p>
        <a:p>
          <a:pPr lvl="0" algn="l" defTabSz="622300">
            <a:lnSpc>
              <a:spcPct val="90000"/>
            </a:lnSpc>
            <a:spcBef>
              <a:spcPct val="0"/>
            </a:spcBef>
            <a:spcAft>
              <a:spcPct val="35000"/>
            </a:spcAft>
          </a:pPr>
          <a:r>
            <a:rPr lang="en-GB" sz="2000" kern="1200" dirty="0" smtClean="0">
              <a:solidFill>
                <a:srgbClr val="000000"/>
              </a:solidFill>
              <a:latin typeface="+mj-lt"/>
            </a:rPr>
            <a:t>Engaging and enabling the organisation</a:t>
          </a:r>
        </a:p>
        <a:p>
          <a:pPr lvl="0" algn="l" defTabSz="622300">
            <a:lnSpc>
              <a:spcPct val="90000"/>
            </a:lnSpc>
            <a:spcBef>
              <a:spcPct val="0"/>
            </a:spcBef>
            <a:spcAft>
              <a:spcPct val="35000"/>
            </a:spcAft>
          </a:pPr>
          <a:r>
            <a:rPr lang="en-GB" sz="1400" kern="1200" dirty="0" smtClean="0">
              <a:solidFill>
                <a:srgbClr val="000000"/>
              </a:solidFill>
              <a:latin typeface="+mj-lt"/>
            </a:rPr>
            <a:t>6. Create short term wins</a:t>
          </a:r>
        </a:p>
        <a:p>
          <a:pPr lvl="0" algn="l" defTabSz="622300">
            <a:lnSpc>
              <a:spcPct val="90000"/>
            </a:lnSpc>
            <a:spcBef>
              <a:spcPct val="0"/>
            </a:spcBef>
            <a:spcAft>
              <a:spcPct val="35000"/>
            </a:spcAft>
          </a:pPr>
          <a:r>
            <a:rPr lang="en-GB" sz="1400" kern="1200" dirty="0" smtClean="0">
              <a:solidFill>
                <a:srgbClr val="000000"/>
              </a:solidFill>
              <a:latin typeface="+mj-lt"/>
            </a:rPr>
            <a:t>5. Enable action</a:t>
          </a:r>
        </a:p>
        <a:p>
          <a:pPr lvl="0" algn="l" defTabSz="622300">
            <a:lnSpc>
              <a:spcPct val="90000"/>
            </a:lnSpc>
            <a:spcBef>
              <a:spcPct val="0"/>
            </a:spcBef>
            <a:spcAft>
              <a:spcPct val="35000"/>
            </a:spcAft>
          </a:pPr>
          <a:r>
            <a:rPr lang="en-GB" sz="1400" kern="1200" dirty="0" smtClean="0">
              <a:solidFill>
                <a:srgbClr val="000000"/>
              </a:solidFill>
              <a:latin typeface="+mj-lt"/>
            </a:rPr>
            <a:t>4. Communication for buy-in</a:t>
          </a:r>
        </a:p>
        <a:p>
          <a:pPr lvl="0" algn="l" defTabSz="622300">
            <a:lnSpc>
              <a:spcPct val="90000"/>
            </a:lnSpc>
            <a:spcBef>
              <a:spcPct val="0"/>
            </a:spcBef>
            <a:spcAft>
              <a:spcPct val="35000"/>
            </a:spcAft>
          </a:pPr>
          <a:endParaRPr lang="en-GB" sz="2000" kern="1200" dirty="0">
            <a:solidFill>
              <a:srgbClr val="000000"/>
            </a:solidFill>
            <a:latin typeface="+mj-lt"/>
          </a:endParaRPr>
        </a:p>
      </dsp:txBody>
      <dsp:txXfrm>
        <a:off x="65511" y="1424130"/>
        <a:ext cx="7645768" cy="1210972"/>
      </dsp:txXfrm>
    </dsp:sp>
    <dsp:sp modelId="{2E37DAE4-B030-405A-A7A2-D20A6FE7E6B1}">
      <dsp:nvSpPr>
        <dsp:cNvPr id="0" name=""/>
        <dsp:cNvSpPr/>
      </dsp:nvSpPr>
      <dsp:spPr>
        <a:xfrm>
          <a:off x="0" y="2750316"/>
          <a:ext cx="7776790" cy="1341994"/>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b="0" kern="1200" dirty="0" smtClean="0">
              <a:solidFill>
                <a:srgbClr val="000000"/>
              </a:solidFill>
              <a:latin typeface="+mj-lt"/>
            </a:rPr>
            <a:t>Creating a climate for change</a:t>
          </a:r>
        </a:p>
        <a:p>
          <a:pPr lvl="0" algn="l" defTabSz="889000">
            <a:lnSpc>
              <a:spcPct val="90000"/>
            </a:lnSpc>
            <a:spcBef>
              <a:spcPct val="0"/>
            </a:spcBef>
            <a:spcAft>
              <a:spcPct val="35000"/>
            </a:spcAft>
          </a:pPr>
          <a:r>
            <a:rPr lang="en-GB" sz="1400" b="0" kern="1200" dirty="0" smtClean="0">
              <a:solidFill>
                <a:srgbClr val="000000"/>
              </a:solidFill>
              <a:latin typeface="+mj-lt"/>
            </a:rPr>
            <a:t>3. Get the vision right</a:t>
          </a:r>
        </a:p>
        <a:p>
          <a:pPr lvl="0" algn="l" defTabSz="889000">
            <a:lnSpc>
              <a:spcPct val="90000"/>
            </a:lnSpc>
            <a:spcBef>
              <a:spcPct val="0"/>
            </a:spcBef>
            <a:spcAft>
              <a:spcPct val="35000"/>
            </a:spcAft>
          </a:pPr>
          <a:r>
            <a:rPr lang="en-GB" sz="1400" b="0" kern="1200" dirty="0" smtClean="0">
              <a:solidFill>
                <a:srgbClr val="000000"/>
              </a:solidFill>
              <a:latin typeface="+mj-lt"/>
            </a:rPr>
            <a:t>2. Build guiding teams</a:t>
          </a:r>
        </a:p>
        <a:p>
          <a:pPr lvl="0" algn="l" defTabSz="889000">
            <a:lnSpc>
              <a:spcPct val="90000"/>
            </a:lnSpc>
            <a:spcBef>
              <a:spcPct val="0"/>
            </a:spcBef>
            <a:spcAft>
              <a:spcPct val="35000"/>
            </a:spcAft>
          </a:pPr>
          <a:r>
            <a:rPr lang="en-GB" sz="1400" b="0" kern="1200" dirty="0" smtClean="0">
              <a:solidFill>
                <a:srgbClr val="000000"/>
              </a:solidFill>
              <a:latin typeface="+mj-lt"/>
            </a:rPr>
            <a:t>1. Increase urgency</a:t>
          </a:r>
          <a:endParaRPr lang="en-GB" sz="1400" b="0" kern="1200" dirty="0">
            <a:solidFill>
              <a:srgbClr val="000000"/>
            </a:solidFill>
            <a:latin typeface="+mj-lt"/>
          </a:endParaRPr>
        </a:p>
      </dsp:txBody>
      <dsp:txXfrm>
        <a:off x="65511" y="2815827"/>
        <a:ext cx="7645768" cy="1210972"/>
      </dsp:txXfrm>
    </dsp:sp>
    <dsp:sp modelId="{5E886EE6-F342-41F9-BF89-07C637DBF105}">
      <dsp:nvSpPr>
        <dsp:cNvPr id="0" name=""/>
        <dsp:cNvSpPr/>
      </dsp:nvSpPr>
      <dsp:spPr>
        <a:xfrm>
          <a:off x="0" y="4092310"/>
          <a:ext cx="7776790" cy="53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913" tIns="6350" rIns="35560" bIns="6350" numCol="1" spcCol="1270" anchor="t" anchorCtr="0">
          <a:noAutofit/>
        </a:bodyPr>
        <a:lstStyle/>
        <a:p>
          <a:pPr marL="57150" lvl="1" indent="-57150" algn="l" defTabSz="177800">
            <a:lnSpc>
              <a:spcPct val="90000"/>
            </a:lnSpc>
            <a:spcBef>
              <a:spcPct val="0"/>
            </a:spcBef>
            <a:spcAft>
              <a:spcPct val="20000"/>
            </a:spcAft>
            <a:buChar char="••"/>
          </a:pPr>
          <a:endParaRPr lang="en-GB" sz="400" kern="1200"/>
        </a:p>
      </dsp:txBody>
      <dsp:txXfrm>
        <a:off x="0" y="4092310"/>
        <a:ext cx="7776790" cy="53961"/>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EBEA339-0AE9-46CA-B93B-83001DEBFDEA}" type="datetimeFigureOut">
              <a:rPr lang="en-GB" smtClean="0"/>
              <a:pPr/>
              <a:t>22/10/2015</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DD687F3-72B8-49CF-A3BC-A09BD9254DC6}" type="slidenum">
              <a:rPr lang="en-GB" smtClean="0"/>
              <a:pPr/>
              <a:t>‹#›</a:t>
            </a:fld>
            <a:endParaRPr lang="en-GB"/>
          </a:p>
        </p:txBody>
      </p:sp>
    </p:spTree>
    <p:extLst>
      <p:ext uri="{BB962C8B-B14F-4D97-AF65-F5344CB8AC3E}">
        <p14:creationId xmlns:p14="http://schemas.microsoft.com/office/powerpoint/2010/main" val="10393850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hape 16"/>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17" name="Shape 17"/>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60277622"/>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Introduce the webinar,</a:t>
            </a:r>
            <a:r>
              <a:rPr lang="en-GB" baseline="0" dirty="0" smtClean="0"/>
              <a:t> self and welcome participants.</a:t>
            </a:r>
            <a:endParaRPr lang="en-GB" dirty="0"/>
          </a:p>
        </p:txBody>
      </p:sp>
    </p:spTree>
    <p:extLst>
      <p:ext uri="{BB962C8B-B14F-4D97-AF65-F5344CB8AC3E}">
        <p14:creationId xmlns:p14="http://schemas.microsoft.com/office/powerpoint/2010/main" val="3606889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Outline the webinar objectives</a:t>
            </a:r>
            <a:r>
              <a:rPr lang="en-GB" baseline="0" dirty="0" smtClean="0"/>
              <a:t> and highlight the disconnect that often exists between leadership and management hence the focus on  Leadership ‘versus’ Management’. Discuss the need for the leadership and management of change.</a:t>
            </a:r>
            <a:endParaRPr lang="en-GB" dirty="0"/>
          </a:p>
        </p:txBody>
      </p:sp>
    </p:spTree>
    <p:extLst>
      <p:ext uri="{BB962C8B-B14F-4D97-AF65-F5344CB8AC3E}">
        <p14:creationId xmlns:p14="http://schemas.microsoft.com/office/powerpoint/2010/main" val="1086917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Discuss the quotation from Nelson</a:t>
            </a:r>
            <a:r>
              <a:rPr lang="en-GB" baseline="0" dirty="0" smtClean="0"/>
              <a:t> Mandela and explore how a separation of leadership and management can be potentially damaging and lead to negative consequences e.g. action without vision can lead to confusion, frustration, repetition etc. Highlight the ‘dangers of the so-called ‘charismatic’ leader in this context.</a:t>
            </a:r>
          </a:p>
        </p:txBody>
      </p:sp>
    </p:spTree>
    <p:extLst>
      <p:ext uri="{BB962C8B-B14F-4D97-AF65-F5344CB8AC3E}">
        <p14:creationId xmlns:p14="http://schemas.microsoft.com/office/powerpoint/2010/main" val="695796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Discuss some of the words we often associate with ‘leaders’ and ‘managers’. Indicate that some of the words e.g. organisation are often perceived as ‘low level’ yet</a:t>
            </a:r>
            <a:r>
              <a:rPr lang="en-GB" baseline="0" dirty="0" smtClean="0"/>
              <a:t> in reality, they are incredibly complex and challenging e.g. ‘organising’ the Olympics. Challenge the view of management being simply transactional. Focus on the language e.g. synonyms for organise e.g. create, originate, shape and build. The word itself is related to the word ‘organism’ which suggests growth and life, it is not mechanistic or about process.</a:t>
            </a:r>
            <a:endParaRPr lang="en-GB" dirty="0"/>
          </a:p>
        </p:txBody>
      </p:sp>
    </p:spTree>
    <p:extLst>
      <p:ext uri="{BB962C8B-B14F-4D97-AF65-F5344CB8AC3E}">
        <p14:creationId xmlns:p14="http://schemas.microsoft.com/office/powerpoint/2010/main" val="485500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Outline the dangers of guillotining </a:t>
            </a:r>
            <a:r>
              <a:rPr lang="en-GB" baseline="0" dirty="0" smtClean="0"/>
              <a:t> leadership and management.</a:t>
            </a:r>
            <a:endParaRPr lang="en-GB" dirty="0"/>
          </a:p>
        </p:txBody>
      </p:sp>
    </p:spTree>
    <p:extLst>
      <p:ext uri="{BB962C8B-B14F-4D97-AF65-F5344CB8AC3E}">
        <p14:creationId xmlns:p14="http://schemas.microsoft.com/office/powerpoint/2010/main" val="3953630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Indicate</a:t>
            </a:r>
            <a:r>
              <a:rPr lang="en-GB" baseline="0" dirty="0" smtClean="0"/>
              <a:t> the shift from ‘leadership vs management’ to ‘leadership and management.’ Discuss how they need to work in tandem and how the lines between the two concepts needs to be necessarily blurred. Create the link between vision and planning and successful execution. Outline the importance of leading, managing and influencing others.</a:t>
            </a:r>
            <a:endParaRPr lang="en-GB" dirty="0"/>
          </a:p>
        </p:txBody>
      </p:sp>
    </p:spTree>
    <p:extLst>
      <p:ext uri="{BB962C8B-B14F-4D97-AF65-F5344CB8AC3E}">
        <p14:creationId xmlns:p14="http://schemas.microsoft.com/office/powerpoint/2010/main" val="10869170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Ask participants to undertake some reflection based on the questions posed. Identify how these represent some of</a:t>
            </a:r>
            <a:r>
              <a:rPr lang="en-GB" baseline="0" dirty="0" smtClean="0"/>
              <a:t> blurred lines that exist between leadership and management and some of the challenges leaders and managers face. It is a complex balance e.g. choosing when to do it yourself and when to delegate. Exemplify one or two of the questions.</a:t>
            </a:r>
            <a:endParaRPr lang="en-GB" dirty="0"/>
          </a:p>
        </p:txBody>
      </p:sp>
    </p:spTree>
    <p:extLst>
      <p:ext uri="{BB962C8B-B14F-4D97-AF65-F5344CB8AC3E}">
        <p14:creationId xmlns:p14="http://schemas.microsoft.com/office/powerpoint/2010/main" val="34204378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Introduce</a:t>
            </a:r>
            <a:r>
              <a:rPr lang="en-GB" baseline="0" dirty="0" smtClean="0"/>
              <a:t> Kotter’s 8 step process for leading change and explain how it can help participants to lead and manage with vision and purpose. </a:t>
            </a:r>
          </a:p>
          <a:p>
            <a:r>
              <a:rPr lang="en-GB" baseline="0" dirty="0" smtClean="0"/>
              <a:t>Outline the 3 basic principles, note how they start bottom up with ‘creating a climate for change’ as the foundation and lever for change. Explore how engaging and enabling the organisation encompasses aspects of leadership and management and in relation to the point made earlier, it focuses on the need for a bold vision to be accompanied by meticulous planning and execution and highlights the importance of motivating and inspiring others. The third phase is critical this is stage where change can break down and frustration and disaffection ensues because the change doesn’t stick and is replaced by ‘another new initiative’.</a:t>
            </a:r>
            <a:endParaRPr lang="en-GB" dirty="0"/>
          </a:p>
        </p:txBody>
      </p:sp>
    </p:spTree>
    <p:extLst>
      <p:ext uri="{BB962C8B-B14F-4D97-AF65-F5344CB8AC3E}">
        <p14:creationId xmlns:p14="http://schemas.microsoft.com/office/powerpoint/2010/main" val="872835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Move</a:t>
            </a:r>
            <a:r>
              <a:rPr lang="en-GB" baseline="0" dirty="0" smtClean="0"/>
              <a:t> from the three phases of Kotter’s Change model to exploring the ‘8 steps’ in greater depth. Exemplify  each stage and identify what participants can do in practice. Indicate that research shows that the 8 steps do not necessarily have to be completed in the order to create success, what is important is that all of the steps are undertaken.</a:t>
            </a:r>
            <a:endParaRPr lang="en-GB" dirty="0"/>
          </a:p>
        </p:txBody>
      </p:sp>
    </p:spTree>
    <p:extLst>
      <p:ext uri="{BB962C8B-B14F-4D97-AF65-F5344CB8AC3E}">
        <p14:creationId xmlns:p14="http://schemas.microsoft.com/office/powerpoint/2010/main" val="4207555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Default">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5" name="Content Placeholder 4"/>
          <p:cNvSpPr>
            <a:spLocks noGrp="1"/>
          </p:cNvSpPr>
          <p:nvPr>
            <p:ph sz="quarter" idx="10"/>
          </p:nvPr>
        </p:nvSpPr>
        <p:spPr>
          <a:xfrm>
            <a:off x="756000" y="1602000"/>
            <a:ext cx="7705725" cy="4032250"/>
          </a:xfrm>
        </p:spPr>
        <p:txBody>
          <a:bodyPr/>
          <a:lstStyle>
            <a:lvl1pPr>
              <a:defRPr>
                <a:solidFill>
                  <a:srgbClr val="414954"/>
                </a:solidFill>
              </a:defRPr>
            </a:lvl1pPr>
            <a:lvl2pPr>
              <a:defRPr>
                <a:solidFill>
                  <a:srgbClr val="414954"/>
                </a:solidFill>
              </a:defRPr>
            </a:lvl2pPr>
            <a:lvl3pPr>
              <a:defRPr>
                <a:solidFill>
                  <a:srgbClr val="414954"/>
                </a:solidFill>
              </a:defRPr>
            </a:lvl3pPr>
            <a:lvl4pPr>
              <a:defRPr>
                <a:solidFill>
                  <a:srgbClr val="414954"/>
                </a:solidFill>
              </a:defRPr>
            </a:lvl4pPr>
            <a:lvl5pPr>
              <a:defRPr>
                <a:solidFill>
                  <a:srgbClr val="41495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6" name="Content Placeholder 1"/>
          <p:cNvSpPr txBox="1">
            <a:spLocks/>
          </p:cNvSpPr>
          <p:nvPr userDrawn="1"/>
        </p:nvSpPr>
        <p:spPr>
          <a:xfrm>
            <a:off x="773010" y="6322993"/>
            <a:ext cx="4978844" cy="398482"/>
          </a:xfrm>
          <a:prstGeom prst="rect">
            <a:avLst/>
          </a:prstGeom>
        </p:spPr>
        <p:txBody>
          <a:bodyPr wrap="none">
            <a:noAutofit/>
          </a:bodyPr>
          <a:lstStyle/>
          <a:p>
            <a:pPr marL="0" marR="0" lvl="0" indent="0" algn="l" defTabSz="457200" rtl="0" eaLnBrk="1" fontAlgn="auto" latinLnBrk="0" hangingPunct="1">
              <a:lnSpc>
                <a:spcPct val="100000"/>
              </a:lnSpc>
              <a:spcBef>
                <a:spcPts val="0"/>
              </a:spcBef>
              <a:spcAft>
                <a:spcPts val="0"/>
              </a:spcAft>
              <a:buClrTx/>
              <a:buSzTx/>
              <a:buFont typeface="Arial"/>
              <a:buNone/>
              <a:tabLst/>
              <a:defRPr/>
            </a:pPr>
            <a:r>
              <a:rPr kumimoji="0" lang="en-GB" sz="1200" b="1" i="0" u="none" strike="noStrike" kern="0" cap="none" spc="300" normalizeH="0" baseline="0" noProof="0" dirty="0" smtClean="0">
                <a:ln>
                  <a:noFill/>
                </a:ln>
                <a:solidFill>
                  <a:srgbClr val="399DDC"/>
                </a:solidFill>
                <a:effectLst/>
                <a:uLnTx/>
                <a:uFillTx/>
                <a:latin typeface="Trebuchet MS"/>
                <a:ea typeface="+mn-ea"/>
                <a:cs typeface="Trebuchet MS"/>
              </a:rPr>
              <a:t>DEVELOPING</a:t>
            </a:r>
            <a:r>
              <a:rPr kumimoji="0" lang="en-GB" sz="1200" b="1" i="0" u="none" strike="noStrike" kern="0" cap="none" spc="300" normalizeH="0" baseline="0" noProof="0" dirty="0" smtClean="0">
                <a:ln>
                  <a:noFill/>
                </a:ln>
                <a:solidFill>
                  <a:srgbClr val="414954"/>
                </a:solidFill>
                <a:effectLst/>
                <a:uLnTx/>
                <a:uFillTx/>
                <a:latin typeface="Trebuchet MS"/>
                <a:ea typeface="+mn-ea"/>
                <a:cs typeface="Trebuchet MS"/>
              </a:rPr>
              <a:t> EXCELLENCE </a:t>
            </a:r>
            <a:r>
              <a:rPr kumimoji="0" lang="en-GB" sz="1200" b="1" i="0" u="none" strike="noStrike" kern="0" cap="none" spc="300" normalizeH="0" baseline="0" noProof="0" dirty="0" smtClean="0">
                <a:ln>
                  <a:noFill/>
                </a:ln>
                <a:solidFill>
                  <a:srgbClr val="399DDC"/>
                </a:solidFill>
                <a:effectLst/>
                <a:uLnTx/>
                <a:uFillTx/>
                <a:latin typeface="Trebuchet MS"/>
                <a:ea typeface="+mn-ea"/>
                <a:cs typeface="Trebuchet MS"/>
              </a:rPr>
              <a:t>TOGETHER</a:t>
            </a:r>
          </a:p>
        </p:txBody>
      </p:sp>
      <p:cxnSp>
        <p:nvCxnSpPr>
          <p:cNvPr id="7" name="Straight Connector 6"/>
          <p:cNvCxnSpPr/>
          <p:nvPr userDrawn="1"/>
        </p:nvCxnSpPr>
        <p:spPr>
          <a:xfrm>
            <a:off x="0" y="6223651"/>
            <a:ext cx="9144000" cy="1588"/>
          </a:xfrm>
          <a:prstGeom prst="line">
            <a:avLst/>
          </a:prstGeom>
          <a:noFill/>
          <a:ln w="9525" cap="flat" cmpd="sng" algn="ctr">
            <a:solidFill>
              <a:srgbClr val="7B7C7C">
                <a:shade val="95000"/>
                <a:satMod val="105000"/>
              </a:srgbClr>
            </a:solidFill>
            <a:prstDash val="solid"/>
          </a:ln>
          <a:effectLst/>
        </p:spPr>
      </p:cxnSp>
      <p:pic>
        <p:nvPicPr>
          <p:cNvPr id="9" name="Picture 4" descr="optimus_logo_right.png"/>
          <p:cNvPicPr>
            <a:picLocks/>
          </p:cNvPicPr>
          <p:nvPr userDrawn="1"/>
        </p:nvPicPr>
        <p:blipFill>
          <a:blip r:embed="rId3" cstate="print"/>
          <a:stretch>
            <a:fillRect/>
          </a:stretch>
        </p:blipFill>
        <p:spPr bwMode="auto">
          <a:xfrm>
            <a:off x="2914731" y="1246371"/>
            <a:ext cx="3108010" cy="684060"/>
          </a:xfrm>
          <a:prstGeom prst="rect">
            <a:avLst/>
          </a:prstGeom>
          <a:noFill/>
          <a:ln w="9525">
            <a:noFill/>
            <a:miter lim="800000"/>
            <a:headEnd/>
            <a:tailEnd/>
          </a:ln>
        </p:spPr>
      </p:pic>
    </p:spTree>
  </p:cSld>
  <p:clrMap bg1="dk1" tx1="lt1" bg2="dk2" tx2="lt2" accent1="accent1" accent2="accent2" accent3="accent3" accent4="accent4" accent5="accent5" accent6="accent6" hlink="hlink" folHlink="folHlink"/>
  <p:sldLayoutIdLst>
    <p:sldLayoutId id="2147483650" r:id="rId1"/>
  </p:sldLayoutIdLst>
  <p:transition spd="med"/>
  <p:txStyles>
    <p:titleStyle>
      <a:lvl1pPr>
        <a:defRPr sz="2800">
          <a:solidFill>
            <a:srgbClr val="007CA4"/>
          </a:solidFill>
          <a:uFill>
            <a:solidFill>
              <a:srgbClr val="007CA4"/>
            </a:solidFill>
          </a:uFill>
          <a:latin typeface="Arial"/>
          <a:ea typeface="Arial"/>
          <a:cs typeface="Arial"/>
          <a:sym typeface="Arial"/>
        </a:defRPr>
      </a:lvl1pPr>
      <a:lvl2pPr>
        <a:defRPr sz="2800">
          <a:solidFill>
            <a:srgbClr val="007CA4"/>
          </a:solidFill>
          <a:uFill>
            <a:solidFill>
              <a:srgbClr val="007CA4"/>
            </a:solidFill>
          </a:uFill>
          <a:latin typeface="Arial"/>
          <a:ea typeface="Arial"/>
          <a:cs typeface="Arial"/>
          <a:sym typeface="Arial"/>
        </a:defRPr>
      </a:lvl2pPr>
      <a:lvl3pPr>
        <a:defRPr sz="2800">
          <a:solidFill>
            <a:srgbClr val="007CA4"/>
          </a:solidFill>
          <a:uFill>
            <a:solidFill>
              <a:srgbClr val="007CA4"/>
            </a:solidFill>
          </a:uFill>
          <a:latin typeface="Arial"/>
          <a:ea typeface="Arial"/>
          <a:cs typeface="Arial"/>
          <a:sym typeface="Arial"/>
        </a:defRPr>
      </a:lvl3pPr>
      <a:lvl4pPr>
        <a:defRPr sz="2800">
          <a:solidFill>
            <a:srgbClr val="007CA4"/>
          </a:solidFill>
          <a:uFill>
            <a:solidFill>
              <a:srgbClr val="007CA4"/>
            </a:solidFill>
          </a:uFill>
          <a:latin typeface="Arial"/>
          <a:ea typeface="Arial"/>
          <a:cs typeface="Arial"/>
          <a:sym typeface="Arial"/>
        </a:defRPr>
      </a:lvl4pPr>
      <a:lvl5pPr>
        <a:defRPr sz="2800">
          <a:solidFill>
            <a:srgbClr val="007CA4"/>
          </a:solidFill>
          <a:uFill>
            <a:solidFill>
              <a:srgbClr val="007CA4"/>
            </a:solidFill>
          </a:uFill>
          <a:latin typeface="Arial"/>
          <a:ea typeface="Arial"/>
          <a:cs typeface="Arial"/>
          <a:sym typeface="Arial"/>
        </a:defRPr>
      </a:lvl5pPr>
      <a:lvl6pPr>
        <a:defRPr sz="2800">
          <a:solidFill>
            <a:srgbClr val="007CA4"/>
          </a:solidFill>
          <a:uFill>
            <a:solidFill>
              <a:srgbClr val="007CA4"/>
            </a:solidFill>
          </a:uFill>
          <a:latin typeface="Arial"/>
          <a:ea typeface="Arial"/>
          <a:cs typeface="Arial"/>
          <a:sym typeface="Arial"/>
        </a:defRPr>
      </a:lvl6pPr>
      <a:lvl7pPr>
        <a:defRPr sz="2800">
          <a:solidFill>
            <a:srgbClr val="007CA4"/>
          </a:solidFill>
          <a:uFill>
            <a:solidFill>
              <a:srgbClr val="007CA4"/>
            </a:solidFill>
          </a:uFill>
          <a:latin typeface="Arial"/>
          <a:ea typeface="Arial"/>
          <a:cs typeface="Arial"/>
          <a:sym typeface="Arial"/>
        </a:defRPr>
      </a:lvl7pPr>
      <a:lvl8pPr>
        <a:defRPr sz="2800">
          <a:solidFill>
            <a:srgbClr val="007CA4"/>
          </a:solidFill>
          <a:uFill>
            <a:solidFill>
              <a:srgbClr val="007CA4"/>
            </a:solidFill>
          </a:uFill>
          <a:latin typeface="Arial"/>
          <a:ea typeface="Arial"/>
          <a:cs typeface="Arial"/>
          <a:sym typeface="Arial"/>
        </a:defRPr>
      </a:lvl8pPr>
      <a:lvl9pPr>
        <a:defRPr sz="2800">
          <a:solidFill>
            <a:srgbClr val="007CA4"/>
          </a:solidFill>
          <a:uFill>
            <a:solidFill>
              <a:srgbClr val="007CA4"/>
            </a:solidFill>
          </a:uFill>
          <a:latin typeface="Arial"/>
          <a:ea typeface="Arial"/>
          <a:cs typeface="Arial"/>
          <a:sym typeface="Arial"/>
        </a:defRPr>
      </a:lvl9pPr>
    </p:titleStyle>
    <p:bodyStyle>
      <a:lvl1pPr defTabSz="457200">
        <a:defRPr sz="1200">
          <a:uFill>
            <a:solidFill/>
          </a:uFill>
          <a:latin typeface="+mj-lt"/>
          <a:ea typeface="+mj-ea"/>
          <a:cs typeface="+mj-cs"/>
          <a:sym typeface="Helvetica"/>
        </a:defRPr>
      </a:lvl1pPr>
      <a:lvl2pPr defTabSz="457200">
        <a:defRPr sz="1200">
          <a:uFill>
            <a:solidFill/>
          </a:uFill>
          <a:latin typeface="+mj-lt"/>
          <a:ea typeface="+mj-ea"/>
          <a:cs typeface="+mj-cs"/>
          <a:sym typeface="Helvetica"/>
        </a:defRPr>
      </a:lvl2pPr>
      <a:lvl3pPr defTabSz="457200">
        <a:defRPr sz="1200">
          <a:uFill>
            <a:solidFill/>
          </a:uFill>
          <a:latin typeface="+mj-lt"/>
          <a:ea typeface="+mj-ea"/>
          <a:cs typeface="+mj-cs"/>
          <a:sym typeface="Helvetica"/>
        </a:defRPr>
      </a:lvl3pPr>
      <a:lvl4pPr defTabSz="457200">
        <a:defRPr sz="1200">
          <a:uFill>
            <a:solidFill/>
          </a:uFill>
          <a:latin typeface="+mj-lt"/>
          <a:ea typeface="+mj-ea"/>
          <a:cs typeface="+mj-cs"/>
          <a:sym typeface="Helvetica"/>
        </a:defRPr>
      </a:lvl4pPr>
      <a:lvl5pPr defTabSz="457200">
        <a:defRPr sz="1200">
          <a:uFill>
            <a:solidFill/>
          </a:uFill>
          <a:latin typeface="+mj-lt"/>
          <a:ea typeface="+mj-ea"/>
          <a:cs typeface="+mj-cs"/>
          <a:sym typeface="Helvetica"/>
        </a:defRPr>
      </a:lvl5pPr>
      <a:lvl6pPr defTabSz="457200">
        <a:defRPr sz="1200">
          <a:uFill>
            <a:solidFill/>
          </a:uFill>
          <a:latin typeface="+mj-lt"/>
          <a:ea typeface="+mj-ea"/>
          <a:cs typeface="+mj-cs"/>
          <a:sym typeface="Helvetica"/>
        </a:defRPr>
      </a:lvl6pPr>
      <a:lvl7pPr defTabSz="457200">
        <a:defRPr sz="1200">
          <a:uFill>
            <a:solidFill/>
          </a:uFill>
          <a:latin typeface="+mj-lt"/>
          <a:ea typeface="+mj-ea"/>
          <a:cs typeface="+mj-cs"/>
          <a:sym typeface="Helvetica"/>
        </a:defRPr>
      </a:lvl7pPr>
      <a:lvl8pPr defTabSz="457200">
        <a:defRPr sz="1200">
          <a:uFill>
            <a:solidFill/>
          </a:uFill>
          <a:latin typeface="+mj-lt"/>
          <a:ea typeface="+mj-ea"/>
          <a:cs typeface="+mj-cs"/>
          <a:sym typeface="Helvetica"/>
        </a:defRPr>
      </a:lvl8pPr>
      <a:lvl9pPr defTabSz="457200">
        <a:defRPr sz="1200">
          <a:uFill>
            <a:solidFill/>
          </a:uFill>
          <a:latin typeface="+mj-lt"/>
          <a:ea typeface="+mj-ea"/>
          <a:cs typeface="+mj-cs"/>
          <a:sym typeface="Helvetica"/>
        </a:defRPr>
      </a:lvl9pPr>
    </p:bodyStyle>
    <p:otherStyle>
      <a:lvl1pPr algn="r" defTabSz="457200">
        <a:defRPr sz="1200">
          <a:solidFill>
            <a:schemeClr val="tx1"/>
          </a:solidFill>
          <a:uFill>
            <a:solidFill>
              <a:srgbClr val="007CA4"/>
            </a:solidFill>
          </a:uFill>
          <a:latin typeface="+mn-lt"/>
          <a:ea typeface="+mn-ea"/>
          <a:cs typeface="+mn-cs"/>
          <a:sym typeface="Helvetica"/>
        </a:defRPr>
      </a:lvl1pPr>
      <a:lvl2pPr algn="r" defTabSz="457200">
        <a:defRPr sz="1200">
          <a:solidFill>
            <a:schemeClr val="tx1"/>
          </a:solidFill>
          <a:uFill>
            <a:solidFill>
              <a:srgbClr val="007CA4"/>
            </a:solidFill>
          </a:uFill>
          <a:latin typeface="+mn-lt"/>
          <a:ea typeface="+mn-ea"/>
          <a:cs typeface="+mn-cs"/>
          <a:sym typeface="Helvetica"/>
        </a:defRPr>
      </a:lvl2pPr>
      <a:lvl3pPr algn="r" defTabSz="457200">
        <a:defRPr sz="1200">
          <a:solidFill>
            <a:schemeClr val="tx1"/>
          </a:solidFill>
          <a:uFill>
            <a:solidFill>
              <a:srgbClr val="007CA4"/>
            </a:solidFill>
          </a:uFill>
          <a:latin typeface="+mn-lt"/>
          <a:ea typeface="+mn-ea"/>
          <a:cs typeface="+mn-cs"/>
          <a:sym typeface="Helvetica"/>
        </a:defRPr>
      </a:lvl3pPr>
      <a:lvl4pPr algn="r" defTabSz="457200">
        <a:defRPr sz="1200">
          <a:solidFill>
            <a:schemeClr val="tx1"/>
          </a:solidFill>
          <a:uFill>
            <a:solidFill>
              <a:srgbClr val="007CA4"/>
            </a:solidFill>
          </a:uFill>
          <a:latin typeface="+mn-lt"/>
          <a:ea typeface="+mn-ea"/>
          <a:cs typeface="+mn-cs"/>
          <a:sym typeface="Helvetica"/>
        </a:defRPr>
      </a:lvl4pPr>
      <a:lvl5pPr algn="r" defTabSz="457200">
        <a:defRPr sz="1200">
          <a:solidFill>
            <a:schemeClr val="tx1"/>
          </a:solidFill>
          <a:uFill>
            <a:solidFill>
              <a:srgbClr val="007CA4"/>
            </a:solidFill>
          </a:uFill>
          <a:latin typeface="+mn-lt"/>
          <a:ea typeface="+mn-ea"/>
          <a:cs typeface="+mn-cs"/>
          <a:sym typeface="Helvetica"/>
        </a:defRPr>
      </a:lvl5pPr>
      <a:lvl6pPr algn="r" defTabSz="457200">
        <a:defRPr sz="1200">
          <a:solidFill>
            <a:schemeClr val="tx1"/>
          </a:solidFill>
          <a:uFill>
            <a:solidFill>
              <a:srgbClr val="007CA4"/>
            </a:solidFill>
          </a:uFill>
          <a:latin typeface="+mn-lt"/>
          <a:ea typeface="+mn-ea"/>
          <a:cs typeface="+mn-cs"/>
          <a:sym typeface="Helvetica"/>
        </a:defRPr>
      </a:lvl6pPr>
      <a:lvl7pPr algn="r" defTabSz="457200">
        <a:defRPr sz="1200">
          <a:solidFill>
            <a:schemeClr val="tx1"/>
          </a:solidFill>
          <a:uFill>
            <a:solidFill>
              <a:srgbClr val="007CA4"/>
            </a:solidFill>
          </a:uFill>
          <a:latin typeface="+mn-lt"/>
          <a:ea typeface="+mn-ea"/>
          <a:cs typeface="+mn-cs"/>
          <a:sym typeface="Helvetica"/>
        </a:defRPr>
      </a:lvl7pPr>
      <a:lvl8pPr algn="r" defTabSz="457200">
        <a:defRPr sz="1200">
          <a:solidFill>
            <a:schemeClr val="tx1"/>
          </a:solidFill>
          <a:uFill>
            <a:solidFill>
              <a:srgbClr val="007CA4"/>
            </a:solidFill>
          </a:uFill>
          <a:latin typeface="+mn-lt"/>
          <a:ea typeface="+mn-ea"/>
          <a:cs typeface="+mn-cs"/>
          <a:sym typeface="Helvetica"/>
        </a:defRPr>
      </a:lvl8pPr>
      <a:lvl9pPr algn="r" defTabSz="457200">
        <a:defRPr sz="1200">
          <a:solidFill>
            <a:schemeClr val="tx1"/>
          </a:solidFill>
          <a:uFill>
            <a:solidFill>
              <a:srgbClr val="007CA4"/>
            </a:solidFill>
          </a:uFill>
          <a:latin typeface="+mn-lt"/>
          <a:ea typeface="+mn-ea"/>
          <a:cs typeface="+mn-cs"/>
          <a:sym typeface="Helvetica"/>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56000" y="1602000"/>
            <a:ext cx="7848448"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cxnSp>
        <p:nvCxnSpPr>
          <p:cNvPr id="8" name="Straight Connector 7"/>
          <p:cNvCxnSpPr/>
          <p:nvPr userDrawn="1"/>
        </p:nvCxnSpPr>
        <p:spPr>
          <a:xfrm>
            <a:off x="0" y="6223651"/>
            <a:ext cx="9144000" cy="1588"/>
          </a:xfrm>
          <a:prstGeom prst="line">
            <a:avLst/>
          </a:prstGeom>
          <a:noFill/>
          <a:ln w="9525" cap="flat" cmpd="sng" algn="ctr">
            <a:solidFill>
              <a:srgbClr val="7B7C7C">
                <a:shade val="95000"/>
                <a:satMod val="105000"/>
              </a:srgbClr>
            </a:solidFill>
            <a:prstDash val="solid"/>
          </a:ln>
          <a:effectLst/>
        </p:spPr>
      </p:cxnSp>
      <p:pic>
        <p:nvPicPr>
          <p:cNvPr id="9" name="Picture 8" descr="optimus_main_logo_no_text_rgb.png"/>
          <p:cNvPicPr>
            <a:picLocks noChangeAspect="1"/>
          </p:cNvPicPr>
          <p:nvPr userDrawn="1"/>
        </p:nvPicPr>
        <p:blipFill>
          <a:blip r:embed="rId3" cstate="print"/>
          <a:stretch>
            <a:fillRect/>
          </a:stretch>
        </p:blipFill>
        <p:spPr>
          <a:xfrm>
            <a:off x="7854552" y="358662"/>
            <a:ext cx="749896" cy="774892"/>
          </a:xfrm>
          <a:prstGeom prst="rect">
            <a:avLst/>
          </a:prstGeom>
        </p:spPr>
      </p:pic>
      <p:sp>
        <p:nvSpPr>
          <p:cNvPr id="10" name="Content Placeholder 1"/>
          <p:cNvSpPr txBox="1">
            <a:spLocks/>
          </p:cNvSpPr>
          <p:nvPr userDrawn="1"/>
        </p:nvSpPr>
        <p:spPr>
          <a:xfrm>
            <a:off x="773010" y="6322993"/>
            <a:ext cx="4978844" cy="398482"/>
          </a:xfrm>
          <a:prstGeom prst="rect">
            <a:avLst/>
          </a:prstGeom>
        </p:spPr>
        <p:txBody>
          <a:bodyPr wrap="none">
            <a:noAutofit/>
          </a:bodyPr>
          <a:lstStyle/>
          <a:p>
            <a:pPr marL="0" marR="0" lvl="0" indent="0" algn="l" defTabSz="457200" rtl="0" eaLnBrk="1" fontAlgn="auto" latinLnBrk="0" hangingPunct="1">
              <a:lnSpc>
                <a:spcPct val="100000"/>
              </a:lnSpc>
              <a:spcBef>
                <a:spcPts val="0"/>
              </a:spcBef>
              <a:spcAft>
                <a:spcPts val="0"/>
              </a:spcAft>
              <a:buClrTx/>
              <a:buSzTx/>
              <a:buFont typeface="Arial"/>
              <a:buNone/>
              <a:tabLst/>
              <a:defRPr/>
            </a:pPr>
            <a:r>
              <a:rPr kumimoji="0" lang="en-GB" sz="1200" b="1" i="0" u="none" strike="noStrike" kern="0" cap="none" spc="300" normalizeH="0" baseline="0" noProof="0" dirty="0" smtClean="0">
                <a:ln>
                  <a:noFill/>
                </a:ln>
                <a:solidFill>
                  <a:srgbClr val="399DDC"/>
                </a:solidFill>
                <a:effectLst/>
                <a:uLnTx/>
                <a:uFillTx/>
                <a:latin typeface="Trebuchet MS"/>
                <a:ea typeface="+mn-ea"/>
                <a:cs typeface="Trebuchet MS"/>
              </a:rPr>
              <a:t>DEVELOPING</a:t>
            </a:r>
            <a:r>
              <a:rPr kumimoji="0" lang="en-GB" sz="1200" b="1" i="0" u="none" strike="noStrike" kern="0" cap="none" spc="300" normalizeH="0" baseline="0" noProof="0" dirty="0" smtClean="0">
                <a:ln>
                  <a:noFill/>
                </a:ln>
                <a:solidFill>
                  <a:srgbClr val="414954"/>
                </a:solidFill>
                <a:effectLst/>
                <a:uLnTx/>
                <a:uFillTx/>
                <a:latin typeface="Trebuchet MS"/>
                <a:ea typeface="+mn-ea"/>
                <a:cs typeface="Trebuchet MS"/>
              </a:rPr>
              <a:t> EXCELLENCE </a:t>
            </a:r>
            <a:r>
              <a:rPr kumimoji="0" lang="en-GB" sz="1200" b="1" i="0" u="none" strike="noStrike" kern="0" cap="none" spc="300" normalizeH="0" baseline="0" noProof="0" dirty="0" smtClean="0">
                <a:ln>
                  <a:noFill/>
                </a:ln>
                <a:solidFill>
                  <a:srgbClr val="399DDC"/>
                </a:solidFill>
                <a:effectLst/>
                <a:uLnTx/>
                <a:uFillTx/>
                <a:latin typeface="Trebuchet MS"/>
                <a:ea typeface="+mn-ea"/>
                <a:cs typeface="Trebuchet MS"/>
              </a:rPr>
              <a:t>TOGETHER</a:t>
            </a:r>
          </a:p>
        </p:txBody>
      </p:sp>
      <p:sp>
        <p:nvSpPr>
          <p:cNvPr id="14" name="Title Placeholder 12"/>
          <p:cNvSpPr>
            <a:spLocks noGrp="1"/>
          </p:cNvSpPr>
          <p:nvPr>
            <p:ph type="title"/>
          </p:nvPr>
        </p:nvSpPr>
        <p:spPr>
          <a:xfrm>
            <a:off x="756000" y="860400"/>
            <a:ext cx="6192000" cy="5796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l" defTabSz="914400" rtl="0" eaLnBrk="1" latinLnBrk="0" hangingPunct="1">
        <a:spcBef>
          <a:spcPct val="0"/>
        </a:spcBef>
        <a:buNone/>
        <a:defRPr sz="2400" kern="1200">
          <a:solidFill>
            <a:srgbClr val="414954"/>
          </a:solidFill>
          <a:latin typeface="Trebuchet MS" pitchFamily="34" charset="0"/>
          <a:ea typeface="+mj-ea"/>
          <a:cs typeface="+mj-cs"/>
        </a:defRPr>
      </a:lvl1pPr>
    </p:titleStyle>
    <p:bodyStyle>
      <a:lvl1pPr marL="342900" indent="-342900" algn="l" defTabSz="914400" rtl="0" eaLnBrk="1" latinLnBrk="0" hangingPunct="1">
        <a:spcBef>
          <a:spcPts val="0"/>
        </a:spcBef>
        <a:spcAft>
          <a:spcPts val="1400"/>
        </a:spcAft>
        <a:buClr>
          <a:srgbClr val="414954"/>
        </a:buClr>
        <a:buSzPct val="80000"/>
        <a:buFont typeface="Wingdings" pitchFamily="2" charset="2"/>
        <a:buChar char="¤"/>
        <a:defRPr sz="1400" kern="1200">
          <a:solidFill>
            <a:srgbClr val="414954"/>
          </a:solidFill>
          <a:latin typeface="Trebuchet MS" pitchFamily="34" charset="0"/>
          <a:ea typeface="+mn-ea"/>
          <a:cs typeface="+mn-cs"/>
        </a:defRPr>
      </a:lvl1pPr>
      <a:lvl2pPr marL="742950" indent="-285750" algn="l" defTabSz="914400" rtl="0" eaLnBrk="1" latinLnBrk="0" hangingPunct="1">
        <a:spcBef>
          <a:spcPts val="0"/>
        </a:spcBef>
        <a:spcAft>
          <a:spcPts val="1400"/>
        </a:spcAft>
        <a:buFont typeface="Arial" pitchFamily="34" charset="0"/>
        <a:buChar char="–"/>
        <a:defRPr sz="1400" kern="1200">
          <a:solidFill>
            <a:srgbClr val="414954"/>
          </a:solidFill>
          <a:latin typeface="Trebuchet MS" pitchFamily="34" charset="0"/>
          <a:ea typeface="+mn-ea"/>
          <a:cs typeface="+mn-cs"/>
        </a:defRPr>
      </a:lvl2pPr>
      <a:lvl3pPr marL="1143000" indent="-228600" algn="l" defTabSz="914400" rtl="0" eaLnBrk="1" latinLnBrk="0" hangingPunct="1">
        <a:spcBef>
          <a:spcPts val="0"/>
        </a:spcBef>
        <a:spcAft>
          <a:spcPts val="1400"/>
        </a:spcAft>
        <a:buFont typeface="Arial" pitchFamily="34" charset="0"/>
        <a:buChar char="•"/>
        <a:defRPr sz="1400" kern="1200">
          <a:solidFill>
            <a:srgbClr val="414954"/>
          </a:solidFill>
          <a:latin typeface="Trebuchet MS" pitchFamily="34" charset="0"/>
          <a:ea typeface="+mn-ea"/>
          <a:cs typeface="+mn-cs"/>
        </a:defRPr>
      </a:lvl3pPr>
      <a:lvl4pPr marL="1600200" indent="-228600" algn="l" defTabSz="914400" rtl="0" eaLnBrk="1" latinLnBrk="0" hangingPunct="1">
        <a:spcBef>
          <a:spcPts val="0"/>
        </a:spcBef>
        <a:spcAft>
          <a:spcPts val="1400"/>
        </a:spcAft>
        <a:buFont typeface="Arial" pitchFamily="34" charset="0"/>
        <a:buChar char="–"/>
        <a:defRPr sz="1400" kern="1200">
          <a:solidFill>
            <a:srgbClr val="414954"/>
          </a:solidFill>
          <a:latin typeface="Trebuchet MS" pitchFamily="34" charset="0"/>
          <a:ea typeface="+mn-ea"/>
          <a:cs typeface="+mn-cs"/>
        </a:defRPr>
      </a:lvl4pPr>
      <a:lvl5pPr marL="2057400" indent="-228600" algn="l" defTabSz="914400" rtl="0" eaLnBrk="1" latinLnBrk="0" hangingPunct="1">
        <a:spcBef>
          <a:spcPts val="0"/>
        </a:spcBef>
        <a:spcAft>
          <a:spcPts val="1400"/>
        </a:spcAft>
        <a:buFont typeface="Arial" pitchFamily="34" charset="0"/>
        <a:buChar char="»"/>
        <a:defRPr sz="1400" kern="1200">
          <a:solidFill>
            <a:srgbClr val="414954"/>
          </a:solidFill>
          <a:latin typeface="Trebuchet M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t.ly/LeadMa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witter.com/safeguardingoe" TargetMode="External"/><Relationship Id="rId2" Type="http://schemas.openxmlformats.org/officeDocument/2006/relationships/hyperlink" Target="http://www.my.optimus-education.com/knowledge-centre/leadership-governanc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20"/>
          <p:cNvSpPr/>
          <p:nvPr/>
        </p:nvSpPr>
        <p:spPr>
          <a:xfrm>
            <a:off x="0" y="4941168"/>
            <a:ext cx="9144000" cy="215444"/>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0" algn="ctr" defTabSz="914400">
              <a:tabLst>
                <a:tab pos="228600" algn="l"/>
                <a:tab pos="952500" algn="l"/>
              </a:tabLst>
              <a:defRPr sz="1800">
                <a:solidFill>
                  <a:srgbClr val="000000"/>
                </a:solidFill>
                <a:uFillTx/>
              </a:defRPr>
            </a:pPr>
            <a:r>
              <a:rPr lang="en-GB" sz="1400" dirty="0" smtClean="0">
                <a:solidFill>
                  <a:schemeClr val="tx2"/>
                </a:solidFill>
                <a:latin typeface="Trebuchet MS" pitchFamily="34" charset="0"/>
              </a:rPr>
              <a:t>Download this presentation from </a:t>
            </a:r>
            <a:r>
              <a:rPr lang="en-GB" sz="1400" u="sng" dirty="0">
                <a:hlinkClick r:id="rId3"/>
              </a:rPr>
              <a:t>http://bit.ly/LeadMan</a:t>
            </a:r>
            <a:r>
              <a:rPr lang="en-GB" sz="1400" dirty="0"/>
              <a:t> </a:t>
            </a:r>
            <a:endParaRPr lang="en-GB" sz="1400" dirty="0" smtClean="0">
              <a:solidFill>
                <a:schemeClr val="tx2"/>
              </a:solidFill>
              <a:latin typeface="Trebuchet MS" pitchFamily="34" charset="0"/>
            </a:endParaRPr>
          </a:p>
        </p:txBody>
      </p:sp>
      <p:sp>
        <p:nvSpPr>
          <p:cNvPr id="5" name="TextBox 4"/>
          <p:cNvSpPr txBox="1"/>
          <p:nvPr/>
        </p:nvSpPr>
        <p:spPr>
          <a:xfrm>
            <a:off x="0" y="2547244"/>
            <a:ext cx="9144000" cy="400110"/>
          </a:xfrm>
          <a:prstGeom prst="rect">
            <a:avLst/>
          </a:prstGeom>
          <a:noFill/>
        </p:spPr>
        <p:txBody>
          <a:bodyPr wrap="square" rtlCol="0">
            <a:spAutoFit/>
          </a:bodyPr>
          <a:lstStyle/>
          <a:p>
            <a:pPr algn="ctr" defTabSz="457200">
              <a:defRPr/>
            </a:pPr>
            <a:r>
              <a:rPr lang="en-GB" sz="2000" b="1" kern="0" dirty="0" smtClean="0">
                <a:solidFill>
                  <a:srgbClr val="414954"/>
                </a:solidFill>
                <a:latin typeface="Trebuchet MS"/>
                <a:cs typeface="Trebuchet MS"/>
              </a:rPr>
              <a:t>Webinar</a:t>
            </a:r>
          </a:p>
        </p:txBody>
      </p:sp>
      <p:sp>
        <p:nvSpPr>
          <p:cNvPr id="6" name="Content Placeholder 1"/>
          <p:cNvSpPr txBox="1">
            <a:spLocks/>
          </p:cNvSpPr>
          <p:nvPr/>
        </p:nvSpPr>
        <p:spPr>
          <a:xfrm>
            <a:off x="1" y="3352580"/>
            <a:ext cx="9144000" cy="1538244"/>
          </a:xfrm>
          <a:prstGeom prst="rect">
            <a:avLst/>
          </a:prstGeom>
        </p:spPr>
        <p:txBody>
          <a:bodyPr wrap="none">
            <a:noAutofit/>
          </a:bodyPr>
          <a:lstStyle/>
          <a:p>
            <a:pPr lvl="0" algn="ctr" rtl="0">
              <a:defRPr/>
            </a:pPr>
            <a:r>
              <a:rPr lang="en-GB" sz="2200" dirty="0" smtClean="0">
                <a:solidFill>
                  <a:srgbClr val="414954"/>
                </a:solidFill>
                <a:uFillTx/>
                <a:cs typeface="Trebuchet MS"/>
              </a:rPr>
              <a:t>Effective school leadership </a:t>
            </a:r>
            <a:r>
              <a:rPr lang="en-GB" sz="2200" dirty="0">
                <a:solidFill>
                  <a:srgbClr val="414954"/>
                </a:solidFill>
                <a:uFillTx/>
                <a:cs typeface="Trebuchet MS"/>
              </a:rPr>
              <a:t>vs </a:t>
            </a:r>
            <a:r>
              <a:rPr lang="en-GB" sz="2200" dirty="0" smtClean="0">
                <a:solidFill>
                  <a:srgbClr val="414954"/>
                </a:solidFill>
                <a:uFillTx/>
                <a:cs typeface="Trebuchet MS"/>
              </a:rPr>
              <a:t>management</a:t>
            </a:r>
            <a:endParaRPr lang="en-GB" sz="2200" dirty="0" smtClean="0">
              <a:solidFill>
                <a:srgbClr val="414954"/>
              </a:solidFill>
              <a:uFillTx/>
              <a:latin typeface="Trebuchet MS"/>
              <a:cs typeface="Trebuchet M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en-GB" sz="1800" b="1" i="0" u="none" strike="noStrike" kern="0" cap="none" spc="0" normalizeH="0" baseline="0" noProof="0" dirty="0" smtClean="0">
                <a:ln>
                  <a:noFill/>
                </a:ln>
                <a:solidFill>
                  <a:srgbClr val="414954"/>
                </a:solidFill>
                <a:effectLst/>
                <a:uLnTx/>
                <a:uFillTx/>
                <a:latin typeface="Trebuchet MS"/>
                <a:ea typeface="+mn-ea"/>
                <a:cs typeface="Trebuchet MS"/>
              </a:rPr>
              <a:t>Helen Morgan</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nvSpPr>
        <p:spPr>
          <a:xfrm>
            <a:off x="209550" y="1844824"/>
            <a:ext cx="8683625" cy="3744416"/>
          </a:xfrm>
          <a:prstGeom prst="rect">
            <a:avLst/>
          </a:prstGeom>
        </p:spPr>
        <p:txBody>
          <a:bodyPr/>
          <a:lstStyle/>
          <a:p>
            <a:pPr marL="342900" marR="0" lvl="0" indent="-342900" algn="ctr" defTabSz="914400" rtl="0" eaLnBrk="1" fontAlgn="auto" latinLnBrk="0" hangingPunct="1">
              <a:lnSpc>
                <a:spcPct val="100000"/>
              </a:lnSpc>
              <a:spcBef>
                <a:spcPts val="0"/>
              </a:spcBef>
              <a:spcAft>
                <a:spcPts val="1400"/>
              </a:spcAft>
              <a:buClr>
                <a:srgbClr val="414954"/>
              </a:buClr>
              <a:buSzPct val="80000"/>
              <a:buFont typeface="Wingdings" pitchFamily="2" charset="2"/>
              <a:buNone/>
              <a:tabLst/>
              <a:defRPr/>
            </a:pPr>
            <a:endParaRPr kumimoji="0" lang="en-GB" sz="2000" b="1" i="0" u="none" strike="noStrike" kern="1200" cap="none" spc="0" normalizeH="0" baseline="0" noProof="0" dirty="0" smtClean="0">
              <a:ln>
                <a:noFill/>
              </a:ln>
              <a:solidFill>
                <a:srgbClr val="414954"/>
              </a:solidFill>
              <a:effectLst/>
              <a:uLnTx/>
              <a:uFillTx/>
              <a:latin typeface="Trebuchet MS" pitchFamily="34" charset="0"/>
              <a:ea typeface="+mn-ea"/>
              <a:cs typeface="+mn-cs"/>
            </a:endParaRPr>
          </a:p>
          <a:p>
            <a:pPr marL="342900" marR="0" lvl="0" indent="-342900" algn="ctr" defTabSz="914400" rtl="0" eaLnBrk="1" fontAlgn="auto" latinLnBrk="0" hangingPunct="1">
              <a:lnSpc>
                <a:spcPct val="100000"/>
              </a:lnSpc>
              <a:spcBef>
                <a:spcPts val="0"/>
              </a:spcBef>
              <a:spcAft>
                <a:spcPts val="1400"/>
              </a:spcAft>
              <a:buClr>
                <a:srgbClr val="414954"/>
              </a:buClr>
              <a:buSzPct val="80000"/>
              <a:buFont typeface="Wingdings" pitchFamily="2" charset="2"/>
              <a:buNone/>
              <a:tabLst/>
              <a:defRPr/>
            </a:pPr>
            <a:endParaRPr kumimoji="0" lang="en-GB" sz="1400" b="0" i="0" u="none" strike="noStrike" kern="1200" cap="none" spc="0" normalizeH="0" baseline="0" noProof="0" dirty="0" smtClean="0">
              <a:ln>
                <a:noFill/>
              </a:ln>
              <a:solidFill>
                <a:srgbClr val="414954"/>
              </a:solidFill>
              <a:effectLst/>
              <a:uLnTx/>
              <a:uFillTx/>
              <a:latin typeface="Trebuchet MS" pitchFamily="34" charset="0"/>
              <a:ea typeface="+mn-ea"/>
              <a:cs typeface="+mn-cs"/>
            </a:endParaRPr>
          </a:p>
          <a:p>
            <a:pPr marL="342900" marR="0" lvl="0" indent="-342900" algn="ctr" defTabSz="914400" rtl="0" eaLnBrk="1" fontAlgn="auto" latinLnBrk="0" hangingPunct="1">
              <a:lnSpc>
                <a:spcPct val="100000"/>
              </a:lnSpc>
              <a:spcBef>
                <a:spcPts val="0"/>
              </a:spcBef>
              <a:spcAft>
                <a:spcPts val="1400"/>
              </a:spcAft>
              <a:buClr>
                <a:srgbClr val="414954"/>
              </a:buClr>
              <a:buSzPct val="80000"/>
              <a:buFont typeface="Wingdings" pitchFamily="2" charset="2"/>
              <a:buNone/>
              <a:tabLst/>
              <a:defRPr/>
            </a:pPr>
            <a:endParaRPr kumimoji="0" lang="en-GB" sz="1400" b="0" i="0" u="none" strike="noStrike" kern="1200" cap="none" spc="0" normalizeH="0" baseline="0" noProof="0" dirty="0" smtClean="0">
              <a:ln>
                <a:noFill/>
              </a:ln>
              <a:solidFill>
                <a:srgbClr val="414954"/>
              </a:solidFill>
              <a:effectLst/>
              <a:uLnTx/>
              <a:uFillTx/>
              <a:latin typeface="Trebuchet MS" pitchFamily="34" charset="0"/>
              <a:ea typeface="+mn-ea"/>
              <a:cs typeface="+mn-cs"/>
            </a:endParaRPr>
          </a:p>
          <a:p>
            <a:pPr marL="342900" marR="0" lvl="0" indent="-342900" algn="ctr" defTabSz="914400" rtl="0" eaLnBrk="1" fontAlgn="auto" latinLnBrk="0" hangingPunct="1">
              <a:lnSpc>
                <a:spcPct val="100000"/>
              </a:lnSpc>
              <a:spcBef>
                <a:spcPts val="0"/>
              </a:spcBef>
              <a:spcAft>
                <a:spcPts val="1400"/>
              </a:spcAft>
              <a:buClr>
                <a:srgbClr val="414954"/>
              </a:buClr>
              <a:buSzPct val="80000"/>
              <a:buFont typeface="Wingdings" pitchFamily="2" charset="2"/>
              <a:buNone/>
              <a:tabLst/>
              <a:defRPr/>
            </a:pPr>
            <a:r>
              <a:rPr kumimoji="0" lang="en-GB" sz="1400" b="0" i="0" u="none" strike="noStrike" kern="1200" cap="none" spc="0" normalizeH="0" baseline="0" noProof="0" dirty="0" smtClean="0">
                <a:ln>
                  <a:noFill/>
                </a:ln>
                <a:solidFill>
                  <a:srgbClr val="414954"/>
                </a:solidFill>
                <a:effectLst/>
                <a:uLnTx/>
                <a:uFillTx/>
                <a:latin typeface="Trebuchet MS" pitchFamily="34" charset="0"/>
                <a:ea typeface="+mn-ea"/>
                <a:cs typeface="+mn-cs"/>
              </a:rPr>
              <a:t>Find more resources at </a:t>
            </a:r>
          </a:p>
          <a:p>
            <a:pPr marL="342900" marR="0" lvl="0" indent="-342900" algn="ctr" defTabSz="914400" rtl="0" eaLnBrk="1" fontAlgn="auto" latinLnBrk="0" hangingPunct="1">
              <a:lnSpc>
                <a:spcPct val="100000"/>
              </a:lnSpc>
              <a:spcBef>
                <a:spcPts val="0"/>
              </a:spcBef>
              <a:spcAft>
                <a:spcPts val="1400"/>
              </a:spcAft>
              <a:buClr>
                <a:srgbClr val="414954"/>
              </a:buClr>
              <a:buSzPct val="80000"/>
              <a:buFont typeface="Wingdings" pitchFamily="2" charset="2"/>
              <a:buNone/>
              <a:tabLst/>
              <a:defRPr/>
            </a:pPr>
            <a:r>
              <a:rPr lang="en-GB" sz="1400" kern="1200" dirty="0">
                <a:solidFill>
                  <a:srgbClr val="399DDC"/>
                </a:solidFill>
                <a:uFillTx/>
                <a:latin typeface="Trebuchet MS" pitchFamily="34" charset="0"/>
                <a:hlinkClick r:id="rId2"/>
              </a:rPr>
              <a:t>http://www.my.optimus-education.com/knowledge-centre/leadership-governance</a:t>
            </a:r>
            <a:endParaRPr lang="en-GB" sz="1400" kern="1200" dirty="0">
              <a:solidFill>
                <a:srgbClr val="399DDC"/>
              </a:solidFill>
              <a:uFillTx/>
              <a:latin typeface="Trebuchet MS" pitchFamily="34" charset="0"/>
            </a:endParaRPr>
          </a:p>
          <a:p>
            <a:pPr marL="342900" marR="0" lvl="0" indent="-342900" algn="ctr" defTabSz="914400" rtl="0" eaLnBrk="1" fontAlgn="auto" latinLnBrk="0" hangingPunct="1">
              <a:lnSpc>
                <a:spcPct val="100000"/>
              </a:lnSpc>
              <a:spcBef>
                <a:spcPts val="0"/>
              </a:spcBef>
              <a:spcAft>
                <a:spcPts val="1400"/>
              </a:spcAft>
              <a:buClr>
                <a:srgbClr val="414954"/>
              </a:buClr>
              <a:buSzPct val="80000"/>
              <a:buFont typeface="Wingdings" pitchFamily="2" charset="2"/>
              <a:buNone/>
              <a:tabLst/>
              <a:defRPr/>
            </a:pPr>
            <a:r>
              <a:rPr kumimoji="0" lang="en-GB" sz="1400" b="0" i="0" u="none" strike="noStrike" kern="1200" cap="none" spc="0" normalizeH="0" baseline="0" noProof="0" dirty="0" smtClean="0">
                <a:ln>
                  <a:noFill/>
                </a:ln>
                <a:solidFill>
                  <a:srgbClr val="414954"/>
                </a:solidFill>
                <a:effectLst/>
                <a:uLnTx/>
                <a:uFillTx/>
                <a:latin typeface="Trebuchet MS" pitchFamily="34" charset="0"/>
                <a:ea typeface="+mn-ea"/>
                <a:cs typeface="+mn-cs"/>
              </a:rPr>
              <a:t>Follow us </a:t>
            </a:r>
          </a:p>
          <a:p>
            <a:pPr marL="342900" marR="0" lvl="0" indent="-342900" algn="ctr" defTabSz="914400" rtl="0" eaLnBrk="1" fontAlgn="auto" latinLnBrk="0" hangingPunct="1">
              <a:lnSpc>
                <a:spcPct val="100000"/>
              </a:lnSpc>
              <a:spcBef>
                <a:spcPts val="0"/>
              </a:spcBef>
              <a:spcAft>
                <a:spcPts val="1400"/>
              </a:spcAft>
              <a:buClr>
                <a:srgbClr val="414954"/>
              </a:buClr>
              <a:buSzPct val="80000"/>
              <a:buFont typeface="Wingdings" pitchFamily="2" charset="2"/>
              <a:buNone/>
              <a:tabLst/>
              <a:defRPr/>
            </a:pPr>
            <a:r>
              <a:rPr lang="en-GB" sz="1400" kern="1200" dirty="0">
                <a:solidFill>
                  <a:srgbClr val="414954"/>
                </a:solidFill>
                <a:uFillTx/>
                <a:latin typeface="Trebuchet MS" pitchFamily="34" charset="0"/>
                <a:hlinkClick r:id="rId3"/>
              </a:rPr>
              <a:t>@</a:t>
            </a:r>
            <a:r>
              <a:rPr lang="en-GB" sz="1400" kern="1200" dirty="0" err="1">
                <a:solidFill>
                  <a:srgbClr val="414954"/>
                </a:solidFill>
                <a:uFillTx/>
                <a:latin typeface="Trebuchet MS" pitchFamily="34" charset="0"/>
                <a:hlinkClick r:id="rId3"/>
              </a:rPr>
              <a:t>LeadershipOE</a:t>
            </a:r>
            <a:r>
              <a:rPr lang="en-GB" sz="1400" kern="1200" dirty="0">
                <a:solidFill>
                  <a:srgbClr val="414954"/>
                </a:solidFill>
                <a:uFillTx/>
                <a:latin typeface="Trebuchet MS" pitchFamily="34" charset="0"/>
                <a:hlinkClick r:id="rId3"/>
              </a:rPr>
              <a:t> </a:t>
            </a:r>
            <a:endParaRPr lang="en-GB" sz="1400" kern="1200" dirty="0">
              <a:solidFill>
                <a:srgbClr val="414954"/>
              </a:solidFill>
              <a:uFillTx/>
              <a:latin typeface="Trebuchet MS" pitchFamily="34" charset="0"/>
            </a:endParaRPr>
          </a:p>
          <a:p>
            <a:pPr marL="342900" marR="0" lvl="0" indent="-342900" algn="l" defTabSz="914400" rtl="0" eaLnBrk="1" fontAlgn="auto" latinLnBrk="0" hangingPunct="1">
              <a:lnSpc>
                <a:spcPct val="100000"/>
              </a:lnSpc>
              <a:spcBef>
                <a:spcPts val="0"/>
              </a:spcBef>
              <a:spcAft>
                <a:spcPts val="1400"/>
              </a:spcAft>
              <a:buClr>
                <a:srgbClr val="414954"/>
              </a:buClr>
              <a:buSzPct val="80000"/>
              <a:buFont typeface="Wingdings" pitchFamily="2" charset="2"/>
              <a:buChar char="¤"/>
              <a:tabLst/>
              <a:defRPr/>
            </a:pPr>
            <a:endParaRPr kumimoji="0" lang="en-GB" sz="1400" b="0" i="0" u="none" strike="noStrike" kern="1200" cap="none" spc="0" normalizeH="0" baseline="0" noProof="0" dirty="0">
              <a:ln>
                <a:noFill/>
              </a:ln>
              <a:solidFill>
                <a:srgbClr val="414954"/>
              </a:solidFill>
              <a:effectLst/>
              <a:uLnTx/>
              <a:uFillTx/>
              <a:latin typeface="Trebuchet MS" pitchFamily="34" charset="0"/>
              <a:ea typeface="+mn-ea"/>
              <a:cs typeface="+mn-cs"/>
            </a:endParaRPr>
          </a:p>
        </p:txBody>
      </p:sp>
      <p:sp>
        <p:nvSpPr>
          <p:cNvPr id="6" name="Rectangle 5"/>
          <p:cNvSpPr/>
          <p:nvPr/>
        </p:nvSpPr>
        <p:spPr>
          <a:xfrm>
            <a:off x="0" y="2564904"/>
            <a:ext cx="9144000" cy="400110"/>
          </a:xfrm>
          <a:prstGeom prst="rect">
            <a:avLst/>
          </a:prstGeom>
        </p:spPr>
        <p:txBody>
          <a:bodyPr wrap="square">
            <a:spAutoFit/>
          </a:bodyPr>
          <a:lstStyle/>
          <a:p>
            <a:pPr algn="ctr">
              <a:buNone/>
            </a:pPr>
            <a:r>
              <a:rPr lang="en-GB" sz="2000" b="1" spc="300" dirty="0" smtClean="0">
                <a:solidFill>
                  <a:srgbClr val="414954"/>
                </a:solidFill>
                <a:latin typeface="Trebuchet MS"/>
                <a:cs typeface="Trebuchet MS"/>
              </a:rPr>
              <a:t>Questions &amp; Answers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uFill>
                  <a:solidFill>
                    <a:srgbClr val="007CA4"/>
                  </a:solidFill>
                </a:uFill>
                <a:cs typeface="Helvetica"/>
                <a:sym typeface="Arial"/>
              </a:rPr>
              <a:t>Leadership vs </a:t>
            </a:r>
            <a:r>
              <a:rPr lang="en-GB" dirty="0" smtClean="0">
                <a:uFill>
                  <a:solidFill>
                    <a:srgbClr val="007CA4"/>
                  </a:solidFill>
                </a:uFill>
                <a:cs typeface="Helvetica"/>
                <a:sym typeface="Arial"/>
              </a:rPr>
              <a:t>management</a:t>
            </a:r>
            <a:endParaRPr lang="en-GB" dirty="0"/>
          </a:p>
        </p:txBody>
      </p:sp>
      <p:sp>
        <p:nvSpPr>
          <p:cNvPr id="5" name="Content Placeholder 4"/>
          <p:cNvSpPr>
            <a:spLocks noGrp="1"/>
          </p:cNvSpPr>
          <p:nvPr>
            <p:ph sz="quarter" idx="10"/>
          </p:nvPr>
        </p:nvSpPr>
        <p:spPr/>
        <p:txBody>
          <a:bodyPr/>
          <a:lstStyle/>
          <a:p>
            <a:pPr marL="0" indent="0">
              <a:buNone/>
            </a:pPr>
            <a:r>
              <a:rPr lang="en-GB" dirty="0" smtClean="0"/>
              <a:t>In this webinar, you will develop your understanding of:</a:t>
            </a:r>
          </a:p>
          <a:p>
            <a:r>
              <a:rPr lang="en-GB" dirty="0" smtClean="0"/>
              <a:t>when you need to lead, when you need to manage and the skills needed for both</a:t>
            </a:r>
          </a:p>
          <a:p>
            <a:r>
              <a:rPr lang="en-GB" dirty="0" smtClean="0"/>
              <a:t>strategies to equip you to lead with vision and purpose</a:t>
            </a:r>
          </a:p>
          <a:p>
            <a:r>
              <a:rPr lang="en-GB" dirty="0" smtClean="0"/>
              <a:t>the </a:t>
            </a:r>
            <a:r>
              <a:rPr lang="en-GB" dirty="0"/>
              <a:t>differences between leading and managing in a school</a:t>
            </a:r>
          </a:p>
          <a:p>
            <a:r>
              <a:rPr lang="en-GB" dirty="0" smtClean="0"/>
              <a:t>how </a:t>
            </a:r>
            <a:r>
              <a:rPr lang="en-GB" dirty="0"/>
              <a:t>leadership and management skills should work together to motivate people to follow you and achieve progress.</a:t>
            </a:r>
          </a:p>
          <a:p>
            <a:endParaRPr lang="en-GB" dirty="0"/>
          </a:p>
        </p:txBody>
      </p:sp>
      <p:sp>
        <p:nvSpPr>
          <p:cNvPr id="3" name="Content Placeholder 2"/>
          <p:cNvSpPr txBox="1">
            <a:spLocks/>
          </p:cNvSpPr>
          <p:nvPr/>
        </p:nvSpPr>
        <p:spPr>
          <a:xfrm>
            <a:off x="755575" y="1602000"/>
            <a:ext cx="7848873" cy="4525963"/>
          </a:xfrm>
          <a:prstGeom prst="rect">
            <a:avLst/>
          </a:prstGeom>
        </p:spPr>
        <p:txBody>
          <a:bodyPr vert="horz" lIns="91440" tIns="45720" rIns="91440" bIns="45720" rtlCol="0">
            <a:normAutofit/>
          </a:bodyPr>
          <a:lstStyle/>
          <a:p>
            <a:pPr marL="266700" marR="0" lvl="0" indent="-266700" algn="l" defTabSz="914400" rtl="0" eaLnBrk="1" fontAlgn="auto" latinLnBrk="0" hangingPunct="1">
              <a:lnSpc>
                <a:spcPct val="100000"/>
              </a:lnSpc>
              <a:spcBef>
                <a:spcPts val="0"/>
              </a:spcBef>
              <a:spcAft>
                <a:spcPts val="1400"/>
              </a:spcAft>
              <a:buClr>
                <a:srgbClr val="414B54"/>
              </a:buClr>
              <a:buSzPct val="80000"/>
              <a:buFont typeface="Wingdings" pitchFamily="2" charset="2"/>
              <a:buNone/>
              <a:tabLst/>
              <a:defRPr/>
            </a:pPr>
            <a:endParaRPr lang="en-GB" sz="1400" dirty="0" smtClean="0">
              <a:solidFill>
                <a:srgbClr val="414954"/>
              </a:solidFill>
              <a:latin typeface="Trebuchet MS" pitchFamily="34" charset="0"/>
              <a:ea typeface="Calibri" pitchFamily="34" charset="0"/>
              <a:cs typeface="Calibri" pitchFamily="34" charset="0"/>
            </a:endParaRPr>
          </a:p>
        </p:txBody>
      </p:sp>
      <p:graphicFrame>
        <p:nvGraphicFramePr>
          <p:cNvPr id="6" name="Diagram 5"/>
          <p:cNvGraphicFramePr/>
          <p:nvPr>
            <p:extLst>
              <p:ext uri="{D42A27DB-BD31-4B8C-83A1-F6EECF244321}">
                <p14:modId xmlns:p14="http://schemas.microsoft.com/office/powerpoint/2010/main" val="3803323985"/>
              </p:ext>
            </p:extLst>
          </p:nvPr>
        </p:nvGraphicFramePr>
        <p:xfrm>
          <a:off x="1979712" y="3789040"/>
          <a:ext cx="5160403" cy="23389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GB" dirty="0"/>
              <a:t>Nelson Mandela</a:t>
            </a:r>
          </a:p>
        </p:txBody>
      </p:sp>
      <p:sp>
        <p:nvSpPr>
          <p:cNvPr id="5" name="Content Placeholder 4"/>
          <p:cNvSpPr>
            <a:spLocks noGrp="1"/>
          </p:cNvSpPr>
          <p:nvPr>
            <p:ph sz="quarter" idx="10"/>
          </p:nvPr>
        </p:nvSpPr>
        <p:spPr/>
        <p:txBody>
          <a:bodyPr>
            <a:normAutofit/>
          </a:bodyPr>
          <a:lstStyle/>
          <a:p>
            <a:pPr marL="0" indent="0">
              <a:buNone/>
            </a:pPr>
            <a:r>
              <a:rPr lang="en-GB" sz="2800" dirty="0" smtClean="0"/>
              <a:t>    </a:t>
            </a:r>
          </a:p>
          <a:p>
            <a:pPr marL="0" indent="0">
              <a:buNone/>
            </a:pPr>
            <a:r>
              <a:rPr lang="en-GB" sz="2800" dirty="0"/>
              <a:t> </a:t>
            </a:r>
            <a:r>
              <a:rPr lang="en-GB" sz="2800" dirty="0" smtClean="0"/>
              <a:t>   </a:t>
            </a:r>
          </a:p>
          <a:p>
            <a:pPr marL="0" indent="0">
              <a:buNone/>
            </a:pPr>
            <a:r>
              <a:rPr lang="en-GB" sz="2800" i="1" dirty="0"/>
              <a:t> </a:t>
            </a:r>
            <a:r>
              <a:rPr lang="en-GB" sz="2800" i="1" dirty="0" smtClean="0"/>
              <a:t>    ‘</a:t>
            </a:r>
            <a:r>
              <a:rPr lang="en-GB" sz="2400" i="1" dirty="0" smtClean="0"/>
              <a:t>Action without vision is only passing time, </a:t>
            </a:r>
          </a:p>
          <a:p>
            <a:pPr marL="0" indent="0">
              <a:buNone/>
            </a:pPr>
            <a:r>
              <a:rPr lang="en-GB" sz="2400" i="1" dirty="0" smtClean="0"/>
              <a:t>       vision without action is merely day dreaming. </a:t>
            </a:r>
          </a:p>
          <a:p>
            <a:pPr marL="0" indent="0">
              <a:buNone/>
            </a:pPr>
            <a:r>
              <a:rPr lang="en-GB" sz="2400" i="1" dirty="0" smtClean="0"/>
              <a:t>       But vision with action can change the world.’</a:t>
            </a:r>
            <a:endParaRPr lang="en-GB" sz="2400" i="1" dirty="0"/>
          </a:p>
        </p:txBody>
      </p:sp>
      <p:sp>
        <p:nvSpPr>
          <p:cNvPr id="3" name="Content Placeholder 2"/>
          <p:cNvSpPr txBox="1">
            <a:spLocks/>
          </p:cNvSpPr>
          <p:nvPr/>
        </p:nvSpPr>
        <p:spPr>
          <a:xfrm>
            <a:off x="755575" y="1602000"/>
            <a:ext cx="7848873" cy="4525963"/>
          </a:xfrm>
          <a:prstGeom prst="rect">
            <a:avLst/>
          </a:prstGeom>
        </p:spPr>
        <p:txBody>
          <a:bodyPr vert="horz" lIns="91440" tIns="45720" rIns="91440" bIns="45720" rtlCol="0">
            <a:normAutofit/>
          </a:bodyPr>
          <a:lstStyle/>
          <a:p>
            <a:pPr marL="266700" marR="0" lvl="0" indent="-266700" algn="l" defTabSz="914400" rtl="0" eaLnBrk="1" fontAlgn="auto" latinLnBrk="0" hangingPunct="1">
              <a:lnSpc>
                <a:spcPct val="100000"/>
              </a:lnSpc>
              <a:spcBef>
                <a:spcPts val="0"/>
              </a:spcBef>
              <a:spcAft>
                <a:spcPts val="1400"/>
              </a:spcAft>
              <a:buClr>
                <a:srgbClr val="414B54"/>
              </a:buClr>
              <a:buSzPct val="80000"/>
              <a:buFont typeface="Wingdings" pitchFamily="2" charset="2"/>
              <a:buNone/>
              <a:tabLst/>
              <a:defRPr/>
            </a:pPr>
            <a:endParaRPr lang="en-GB" sz="1400" dirty="0" smtClean="0">
              <a:solidFill>
                <a:srgbClr val="414954"/>
              </a:solidFill>
              <a:latin typeface="Trebuchet MS" pitchFamily="34" charset="0"/>
              <a:ea typeface="Calibri" pitchFamily="34" charset="0"/>
              <a:cs typeface="Calibri" pitchFamily="34" charset="0"/>
            </a:endParaRPr>
          </a:p>
        </p:txBody>
      </p:sp>
    </p:spTree>
    <p:extLst>
      <p:ext uri="{BB962C8B-B14F-4D97-AF65-F5344CB8AC3E}">
        <p14:creationId xmlns:p14="http://schemas.microsoft.com/office/powerpoint/2010/main" val="953469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Leadership vs </a:t>
            </a:r>
            <a:r>
              <a:rPr lang="en-GB" dirty="0" smtClean="0"/>
              <a:t>management</a:t>
            </a:r>
            <a:endParaRPr lang="en-GB" dirty="0"/>
          </a:p>
        </p:txBody>
      </p:sp>
      <p:graphicFrame>
        <p:nvGraphicFramePr>
          <p:cNvPr id="5" name="Content Placeholder 4"/>
          <p:cNvGraphicFramePr>
            <a:graphicFrameLocks noGrp="1"/>
          </p:cNvGraphicFramePr>
          <p:nvPr>
            <p:ph sz="quarter" idx="10"/>
            <p:extLst>
              <p:ext uri="{D42A27DB-BD31-4B8C-83A1-F6EECF244321}">
                <p14:modId xmlns:p14="http://schemas.microsoft.com/office/powerpoint/2010/main" val="2308575325"/>
              </p:ext>
            </p:extLst>
          </p:nvPr>
        </p:nvGraphicFramePr>
        <p:xfrm>
          <a:off x="755576" y="1556792"/>
          <a:ext cx="7705726" cy="4089400"/>
        </p:xfrm>
        <a:graphic>
          <a:graphicData uri="http://schemas.openxmlformats.org/drawingml/2006/table">
            <a:tbl>
              <a:tblPr firstRow="1" bandRow="1">
                <a:tableStyleId>{3C2FFA5D-87B4-456A-9821-1D502468CF0F}</a:tableStyleId>
              </a:tblPr>
              <a:tblGrid>
                <a:gridCol w="3852863"/>
                <a:gridCol w="3852863"/>
              </a:tblGrid>
              <a:tr h="370840">
                <a:tc>
                  <a:txBody>
                    <a:bodyPr/>
                    <a:lstStyle/>
                    <a:p>
                      <a:r>
                        <a:rPr lang="en-GB" dirty="0" smtClean="0">
                          <a:latin typeface="+mj-lt"/>
                        </a:rPr>
                        <a:t>Leaders</a:t>
                      </a:r>
                    </a:p>
                    <a:p>
                      <a:r>
                        <a:rPr lang="en-GB" dirty="0" smtClean="0">
                          <a:latin typeface="+mj-lt"/>
                        </a:rPr>
                        <a:t>(Transformational)</a:t>
                      </a:r>
                      <a:endParaRPr lang="en-GB" dirty="0">
                        <a:latin typeface="+mj-lt"/>
                      </a:endParaRPr>
                    </a:p>
                  </a:txBody>
                  <a:tcPr/>
                </a:tc>
                <a:tc>
                  <a:txBody>
                    <a:bodyPr/>
                    <a:lstStyle/>
                    <a:p>
                      <a:r>
                        <a:rPr lang="en-GB" dirty="0" smtClean="0">
                          <a:latin typeface="+mj-lt"/>
                        </a:rPr>
                        <a:t>Management </a:t>
                      </a:r>
                    </a:p>
                    <a:p>
                      <a:r>
                        <a:rPr lang="en-GB" dirty="0" smtClean="0">
                          <a:latin typeface="+mj-lt"/>
                        </a:rPr>
                        <a:t>(Transactional)</a:t>
                      </a:r>
                      <a:endParaRPr lang="en-GB" dirty="0">
                        <a:latin typeface="+mj-lt"/>
                      </a:endParaRPr>
                    </a:p>
                  </a:txBody>
                  <a:tcPr/>
                </a:tc>
              </a:tr>
              <a:tr h="370840">
                <a:tc>
                  <a:txBody>
                    <a:bodyPr/>
                    <a:lstStyle/>
                    <a:p>
                      <a:pPr marL="285750" indent="-285750">
                        <a:buFont typeface="Arial" panose="020B0604020202020204" pitchFamily="34" charset="0"/>
                        <a:buChar char="•"/>
                      </a:pPr>
                      <a:r>
                        <a:rPr lang="en-GB" sz="1400" dirty="0" smtClean="0">
                          <a:solidFill>
                            <a:schemeClr val="bg2"/>
                          </a:solidFill>
                          <a:latin typeface="+mj-lt"/>
                        </a:rPr>
                        <a:t>Shape the vision</a:t>
                      </a:r>
                    </a:p>
                    <a:p>
                      <a:pPr marL="285750" indent="-285750">
                        <a:buFont typeface="Arial" panose="020B0604020202020204" pitchFamily="34" charset="0"/>
                        <a:buChar char="•"/>
                      </a:pPr>
                      <a:r>
                        <a:rPr lang="en-GB" sz="1400" dirty="0" smtClean="0">
                          <a:solidFill>
                            <a:schemeClr val="bg2"/>
                          </a:solidFill>
                          <a:latin typeface="+mj-lt"/>
                        </a:rPr>
                        <a:t>Values led</a:t>
                      </a:r>
                    </a:p>
                    <a:p>
                      <a:pPr marL="285750" indent="-285750">
                        <a:buFont typeface="Arial" panose="020B0604020202020204" pitchFamily="34" charset="0"/>
                        <a:buChar char="•"/>
                      </a:pPr>
                      <a:r>
                        <a:rPr lang="en-GB" sz="1400" dirty="0" smtClean="0">
                          <a:solidFill>
                            <a:schemeClr val="bg2"/>
                          </a:solidFill>
                          <a:latin typeface="+mj-lt"/>
                        </a:rPr>
                        <a:t>Create</a:t>
                      </a:r>
                      <a:r>
                        <a:rPr lang="en-GB" sz="1400" baseline="0" dirty="0" smtClean="0">
                          <a:solidFill>
                            <a:schemeClr val="bg2"/>
                          </a:solidFill>
                          <a:latin typeface="+mj-lt"/>
                        </a:rPr>
                        <a:t> the direction</a:t>
                      </a:r>
                    </a:p>
                    <a:p>
                      <a:pPr marL="285750" indent="-285750">
                        <a:buFont typeface="Arial" panose="020B0604020202020204" pitchFamily="34" charset="0"/>
                        <a:buChar char="•"/>
                      </a:pPr>
                      <a:r>
                        <a:rPr lang="en-GB" sz="1400" dirty="0" smtClean="0">
                          <a:solidFill>
                            <a:schemeClr val="bg2"/>
                          </a:solidFill>
                          <a:latin typeface="+mj-lt"/>
                        </a:rPr>
                        <a:t>Drive and moral purpose</a:t>
                      </a:r>
                      <a:endParaRPr lang="en-GB" sz="1400" baseline="0" dirty="0" smtClean="0">
                        <a:solidFill>
                          <a:schemeClr val="bg2"/>
                        </a:solidFill>
                        <a:latin typeface="+mj-lt"/>
                      </a:endParaRPr>
                    </a:p>
                    <a:p>
                      <a:pPr marL="285750" indent="-285750">
                        <a:buFont typeface="Arial" panose="020B0604020202020204" pitchFamily="34" charset="0"/>
                        <a:buChar char="•"/>
                      </a:pPr>
                      <a:r>
                        <a:rPr lang="en-GB" sz="1400" baseline="0" dirty="0" smtClean="0">
                          <a:solidFill>
                            <a:schemeClr val="bg2"/>
                          </a:solidFill>
                          <a:latin typeface="+mj-lt"/>
                        </a:rPr>
                        <a:t>High expectations</a:t>
                      </a:r>
                    </a:p>
                    <a:p>
                      <a:pPr marL="285750" indent="-285750">
                        <a:buFont typeface="Arial" panose="020B0604020202020204" pitchFamily="34" charset="0"/>
                        <a:buChar char="•"/>
                      </a:pPr>
                      <a:r>
                        <a:rPr lang="en-GB" sz="1400" baseline="0" dirty="0" smtClean="0">
                          <a:solidFill>
                            <a:schemeClr val="bg2"/>
                          </a:solidFill>
                          <a:latin typeface="+mj-lt"/>
                        </a:rPr>
                        <a:t>Outward facing</a:t>
                      </a:r>
                    </a:p>
                    <a:p>
                      <a:pPr marL="285750" indent="-285750">
                        <a:buFont typeface="Arial" panose="020B0604020202020204" pitchFamily="34" charset="0"/>
                        <a:buChar char="•"/>
                      </a:pPr>
                      <a:r>
                        <a:rPr lang="en-GB" sz="1400" baseline="0" dirty="0" smtClean="0">
                          <a:solidFill>
                            <a:schemeClr val="bg2"/>
                          </a:solidFill>
                          <a:latin typeface="+mj-lt"/>
                        </a:rPr>
                        <a:t>Look to the horizon</a:t>
                      </a:r>
                    </a:p>
                    <a:p>
                      <a:pPr marL="285750" indent="-285750">
                        <a:buFont typeface="Arial" panose="020B0604020202020204" pitchFamily="34" charset="0"/>
                        <a:buChar char="•"/>
                      </a:pPr>
                      <a:r>
                        <a:rPr lang="en-GB" sz="1400" baseline="0" dirty="0" smtClean="0">
                          <a:solidFill>
                            <a:schemeClr val="bg2"/>
                          </a:solidFill>
                          <a:latin typeface="+mj-lt"/>
                        </a:rPr>
                        <a:t>Communicate effectively </a:t>
                      </a:r>
                    </a:p>
                    <a:p>
                      <a:pPr marL="285750" indent="-285750">
                        <a:buFont typeface="Arial" panose="020B0604020202020204" pitchFamily="34" charset="0"/>
                        <a:buChar char="•"/>
                      </a:pPr>
                      <a:r>
                        <a:rPr lang="en-GB" sz="1400" baseline="0" dirty="0" smtClean="0">
                          <a:solidFill>
                            <a:schemeClr val="bg2"/>
                          </a:solidFill>
                          <a:latin typeface="+mj-lt"/>
                        </a:rPr>
                        <a:t>Align people and resources</a:t>
                      </a:r>
                    </a:p>
                    <a:p>
                      <a:pPr marL="285750" indent="-285750">
                        <a:buFont typeface="Arial" panose="020B0604020202020204" pitchFamily="34" charset="0"/>
                        <a:buChar char="•"/>
                      </a:pPr>
                      <a:r>
                        <a:rPr lang="en-GB" sz="1400" baseline="0" dirty="0" smtClean="0">
                          <a:solidFill>
                            <a:schemeClr val="bg2"/>
                          </a:solidFill>
                          <a:latin typeface="+mj-lt"/>
                        </a:rPr>
                        <a:t>Highly visible</a:t>
                      </a:r>
                    </a:p>
                    <a:p>
                      <a:pPr marL="285750" indent="-285750">
                        <a:buFont typeface="Arial" panose="020B0604020202020204" pitchFamily="34" charset="0"/>
                        <a:buChar char="•"/>
                      </a:pPr>
                      <a:r>
                        <a:rPr lang="en-GB" sz="1400" baseline="0" dirty="0" smtClean="0">
                          <a:solidFill>
                            <a:schemeClr val="bg2"/>
                          </a:solidFill>
                          <a:latin typeface="+mj-lt"/>
                        </a:rPr>
                        <a:t>Emotionally intelligent</a:t>
                      </a:r>
                    </a:p>
                    <a:p>
                      <a:pPr marL="285750" indent="-285750">
                        <a:buFont typeface="Arial" panose="020B0604020202020204" pitchFamily="34" charset="0"/>
                        <a:buChar char="•"/>
                      </a:pPr>
                      <a:r>
                        <a:rPr lang="en-GB" sz="1400" baseline="0" dirty="0" smtClean="0">
                          <a:solidFill>
                            <a:schemeClr val="bg2"/>
                          </a:solidFill>
                          <a:latin typeface="+mj-lt"/>
                        </a:rPr>
                        <a:t>Inspire and motivate</a:t>
                      </a:r>
                    </a:p>
                    <a:p>
                      <a:pPr marL="285750" indent="-285750">
                        <a:buFont typeface="Arial" panose="020B0604020202020204" pitchFamily="34" charset="0"/>
                        <a:buChar char="•"/>
                      </a:pPr>
                      <a:r>
                        <a:rPr lang="en-GB" sz="1400" baseline="0" dirty="0" smtClean="0">
                          <a:solidFill>
                            <a:schemeClr val="bg2"/>
                          </a:solidFill>
                          <a:latin typeface="+mj-lt"/>
                        </a:rPr>
                        <a:t>Take calculated risks</a:t>
                      </a:r>
                    </a:p>
                    <a:p>
                      <a:endParaRPr lang="en-GB" sz="1400" dirty="0">
                        <a:latin typeface="+mj-lt"/>
                      </a:endParaRPr>
                    </a:p>
                  </a:txBody>
                  <a:tcPr>
                    <a:solidFill>
                      <a:schemeClr val="bg1"/>
                    </a:solidFill>
                  </a:tcPr>
                </a:tc>
                <a:tc>
                  <a:txBody>
                    <a:bodyPr/>
                    <a:lstStyle/>
                    <a:p>
                      <a:pPr marL="285750" indent="-285750">
                        <a:buFont typeface="Arial" panose="020B0604020202020204" pitchFamily="34" charset="0"/>
                        <a:buChar char="•"/>
                      </a:pPr>
                      <a:r>
                        <a:rPr lang="en-GB" sz="1400" dirty="0" smtClean="0">
                          <a:solidFill>
                            <a:schemeClr val="bg2"/>
                          </a:solidFill>
                          <a:latin typeface="+mj-lt"/>
                        </a:rPr>
                        <a:t>Operational</a:t>
                      </a:r>
                    </a:p>
                    <a:p>
                      <a:pPr marL="285750" indent="-285750">
                        <a:buFont typeface="Arial" panose="020B0604020202020204" pitchFamily="34" charset="0"/>
                        <a:buChar char="•"/>
                      </a:pPr>
                      <a:r>
                        <a:rPr lang="en-GB" sz="1400" dirty="0" smtClean="0">
                          <a:solidFill>
                            <a:schemeClr val="bg2"/>
                          </a:solidFill>
                          <a:latin typeface="+mj-lt"/>
                        </a:rPr>
                        <a:t>Systems led</a:t>
                      </a:r>
                    </a:p>
                    <a:p>
                      <a:pPr marL="285750" indent="-285750">
                        <a:buFont typeface="Arial" panose="020B0604020202020204" pitchFamily="34" charset="0"/>
                        <a:buChar char="•"/>
                      </a:pPr>
                      <a:r>
                        <a:rPr lang="en-GB" sz="1400" dirty="0" smtClean="0">
                          <a:solidFill>
                            <a:schemeClr val="bg2"/>
                          </a:solidFill>
                          <a:latin typeface="+mj-lt"/>
                        </a:rPr>
                        <a:t>Plan and organise</a:t>
                      </a:r>
                    </a:p>
                    <a:p>
                      <a:pPr marL="285750" indent="-285750">
                        <a:buFont typeface="Arial" panose="020B0604020202020204" pitchFamily="34" charset="0"/>
                        <a:buChar char="•"/>
                      </a:pPr>
                      <a:r>
                        <a:rPr lang="en-GB" sz="1400" dirty="0" smtClean="0">
                          <a:solidFill>
                            <a:schemeClr val="bg2"/>
                          </a:solidFill>
                          <a:latin typeface="+mj-lt"/>
                        </a:rPr>
                        <a:t>Budget -keep an eye</a:t>
                      </a:r>
                      <a:r>
                        <a:rPr lang="en-GB" sz="1400" baseline="0" dirty="0" smtClean="0">
                          <a:solidFill>
                            <a:schemeClr val="bg2"/>
                          </a:solidFill>
                          <a:latin typeface="+mj-lt"/>
                        </a:rPr>
                        <a:t> on the bottom line</a:t>
                      </a:r>
                      <a:endParaRPr lang="en-GB" sz="1400" dirty="0" smtClean="0">
                        <a:solidFill>
                          <a:schemeClr val="bg2"/>
                        </a:solidFill>
                        <a:latin typeface="+mj-lt"/>
                      </a:endParaRPr>
                    </a:p>
                    <a:p>
                      <a:pPr marL="285750" indent="-285750">
                        <a:buFont typeface="Arial" panose="020B0604020202020204" pitchFamily="34" charset="0"/>
                        <a:buChar char="•"/>
                      </a:pPr>
                      <a:r>
                        <a:rPr lang="en-GB" sz="1400" dirty="0" smtClean="0">
                          <a:solidFill>
                            <a:schemeClr val="bg2"/>
                          </a:solidFill>
                          <a:latin typeface="+mj-lt"/>
                        </a:rPr>
                        <a:t>Direct</a:t>
                      </a:r>
                      <a:r>
                        <a:rPr lang="en-GB" sz="1400" baseline="0" dirty="0" smtClean="0">
                          <a:solidFill>
                            <a:schemeClr val="bg2"/>
                          </a:solidFill>
                          <a:latin typeface="+mj-lt"/>
                        </a:rPr>
                        <a:t> and control</a:t>
                      </a:r>
                      <a:endParaRPr lang="en-GB" sz="1400" dirty="0" smtClean="0">
                        <a:solidFill>
                          <a:schemeClr val="bg2"/>
                        </a:solidFill>
                        <a:latin typeface="+mj-lt"/>
                      </a:endParaRPr>
                    </a:p>
                    <a:p>
                      <a:pPr marL="285750" indent="-285750">
                        <a:buFont typeface="Arial" panose="020B0604020202020204" pitchFamily="34" charset="0"/>
                        <a:buChar char="•"/>
                      </a:pPr>
                      <a:r>
                        <a:rPr lang="en-GB" sz="1400" dirty="0" smtClean="0">
                          <a:solidFill>
                            <a:schemeClr val="bg2"/>
                          </a:solidFill>
                          <a:latin typeface="+mj-lt"/>
                        </a:rPr>
                        <a:t>Focus on the ‘now’</a:t>
                      </a:r>
                    </a:p>
                    <a:p>
                      <a:pPr marL="285750" indent="-285750">
                        <a:buFont typeface="Arial" panose="020B0604020202020204" pitchFamily="34" charset="0"/>
                        <a:buChar char="•"/>
                      </a:pPr>
                      <a:r>
                        <a:rPr lang="en-GB" sz="1400" dirty="0" smtClean="0">
                          <a:solidFill>
                            <a:schemeClr val="bg2"/>
                          </a:solidFill>
                          <a:latin typeface="+mj-lt"/>
                        </a:rPr>
                        <a:t>Competence and maintenance</a:t>
                      </a:r>
                    </a:p>
                    <a:p>
                      <a:pPr marL="285750" indent="-285750">
                        <a:buFont typeface="Arial" panose="020B0604020202020204" pitchFamily="34" charset="0"/>
                        <a:buChar char="•"/>
                      </a:pPr>
                      <a:r>
                        <a:rPr lang="en-GB" sz="1400" dirty="0" smtClean="0">
                          <a:solidFill>
                            <a:schemeClr val="bg2"/>
                          </a:solidFill>
                          <a:latin typeface="+mj-lt"/>
                        </a:rPr>
                        <a:t>Create stability and order</a:t>
                      </a:r>
                    </a:p>
                    <a:p>
                      <a:pPr marL="285750" indent="-285750">
                        <a:buFont typeface="Arial" panose="020B0604020202020204" pitchFamily="34" charset="0"/>
                        <a:buChar char="•"/>
                      </a:pPr>
                      <a:r>
                        <a:rPr lang="en-GB" sz="1400" dirty="0" smtClean="0">
                          <a:solidFill>
                            <a:schemeClr val="bg2"/>
                          </a:solidFill>
                          <a:latin typeface="+mj-lt"/>
                        </a:rPr>
                        <a:t>Establish boundaries and frameworks</a:t>
                      </a:r>
                    </a:p>
                    <a:p>
                      <a:pPr marL="285750" indent="-285750">
                        <a:buFont typeface="Arial" panose="020B0604020202020204" pitchFamily="34" charset="0"/>
                        <a:buChar char="•"/>
                      </a:pPr>
                      <a:r>
                        <a:rPr lang="en-GB" sz="1400" dirty="0" smtClean="0">
                          <a:solidFill>
                            <a:schemeClr val="bg2"/>
                          </a:solidFill>
                          <a:latin typeface="+mj-lt"/>
                        </a:rPr>
                        <a:t>Professional distance</a:t>
                      </a:r>
                    </a:p>
                    <a:p>
                      <a:pPr marL="285750" indent="-285750">
                        <a:buFont typeface="Arial" panose="020B0604020202020204" pitchFamily="34" charset="0"/>
                        <a:buChar char="•"/>
                      </a:pPr>
                      <a:r>
                        <a:rPr lang="en-GB" sz="1400" dirty="0" smtClean="0">
                          <a:solidFill>
                            <a:schemeClr val="bg2"/>
                          </a:solidFill>
                          <a:latin typeface="+mj-lt"/>
                        </a:rPr>
                        <a:t>Manage</a:t>
                      </a:r>
                      <a:r>
                        <a:rPr lang="en-GB" sz="1400" baseline="0" dirty="0" smtClean="0">
                          <a:solidFill>
                            <a:schemeClr val="bg2"/>
                          </a:solidFill>
                          <a:latin typeface="+mj-lt"/>
                        </a:rPr>
                        <a:t> performance and appraise</a:t>
                      </a:r>
                      <a:endParaRPr lang="en-GB" sz="1400" dirty="0" smtClean="0">
                        <a:solidFill>
                          <a:schemeClr val="bg2"/>
                        </a:solidFill>
                        <a:latin typeface="+mj-lt"/>
                      </a:endParaRPr>
                    </a:p>
                    <a:p>
                      <a:pPr marL="285750" indent="-285750">
                        <a:buFont typeface="Arial" panose="020B0604020202020204" pitchFamily="34" charset="0"/>
                        <a:buChar char="•"/>
                      </a:pPr>
                      <a:r>
                        <a:rPr lang="en-GB" sz="1400" dirty="0" smtClean="0">
                          <a:solidFill>
                            <a:schemeClr val="bg2"/>
                          </a:solidFill>
                          <a:latin typeface="+mj-lt"/>
                        </a:rPr>
                        <a:t>Risk averse</a:t>
                      </a:r>
                      <a:endParaRPr lang="en-GB" sz="1400" dirty="0" smtClean="0">
                        <a:latin typeface="+mj-lt"/>
                      </a:endParaRPr>
                    </a:p>
                    <a:p>
                      <a:endParaRPr lang="en-GB" dirty="0"/>
                    </a:p>
                  </a:txBody>
                  <a:tcPr>
                    <a:solidFill>
                      <a:schemeClr val="bg1"/>
                    </a:solidFill>
                  </a:tcPr>
                </a:tc>
              </a:tr>
              <a:tr h="370840">
                <a:tc>
                  <a:txBody>
                    <a:bodyPr/>
                    <a:lstStyle/>
                    <a:p>
                      <a:pPr marL="0" algn="l" defTabSz="914400" rtl="0" eaLnBrk="1" latinLnBrk="0" hangingPunct="1"/>
                      <a:r>
                        <a:rPr lang="en-GB" sz="1800" b="1" kern="1200" dirty="0" smtClean="0">
                          <a:solidFill>
                            <a:schemeClr val="bg2"/>
                          </a:solidFill>
                          <a:latin typeface="+mj-lt"/>
                          <a:ea typeface="+mn-ea"/>
                          <a:cs typeface="+mn-cs"/>
                        </a:rPr>
                        <a:t>Create and drive change</a:t>
                      </a:r>
                      <a:endParaRPr lang="en-GB" sz="1800" b="1" kern="1200" dirty="0">
                        <a:solidFill>
                          <a:schemeClr val="bg2"/>
                        </a:solidFill>
                        <a:latin typeface="+mj-lt"/>
                        <a:ea typeface="+mn-ea"/>
                        <a:cs typeface="+mn-cs"/>
                      </a:endParaRPr>
                    </a:p>
                  </a:txBody>
                  <a:tcPr>
                    <a:solidFill>
                      <a:schemeClr val="bg1"/>
                    </a:solidFill>
                  </a:tcPr>
                </a:tc>
                <a:tc>
                  <a:txBody>
                    <a:bodyPr/>
                    <a:lstStyle/>
                    <a:p>
                      <a:r>
                        <a:rPr lang="en-GB" b="1" dirty="0" smtClean="0">
                          <a:solidFill>
                            <a:schemeClr val="bg2"/>
                          </a:solidFill>
                          <a:latin typeface="+mj-lt"/>
                        </a:rPr>
                        <a:t>Maintain status quo</a:t>
                      </a:r>
                      <a:endParaRPr lang="en-GB" b="1" dirty="0">
                        <a:solidFill>
                          <a:schemeClr val="bg2"/>
                        </a:solidFill>
                        <a:latin typeface="+mj-lt"/>
                      </a:endParaRPr>
                    </a:p>
                  </a:txBody>
                  <a:tcPr>
                    <a:solidFill>
                      <a:schemeClr val="bg1"/>
                    </a:solidFill>
                  </a:tcPr>
                </a:tc>
              </a:tr>
            </a:tbl>
          </a:graphicData>
        </a:graphic>
      </p:graphicFrame>
    </p:spTree>
    <p:extLst>
      <p:ext uri="{BB962C8B-B14F-4D97-AF65-F5344CB8AC3E}">
        <p14:creationId xmlns:p14="http://schemas.microsoft.com/office/powerpoint/2010/main" val="42494628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Leadership vs </a:t>
            </a:r>
            <a:r>
              <a:rPr lang="en-GB" dirty="0" smtClean="0"/>
              <a:t>management</a:t>
            </a:r>
            <a:endParaRPr lang="en-GB" dirty="0"/>
          </a:p>
        </p:txBody>
      </p:sp>
      <p:sp>
        <p:nvSpPr>
          <p:cNvPr id="3" name="Content Placeholder 2"/>
          <p:cNvSpPr>
            <a:spLocks noGrp="1"/>
          </p:cNvSpPr>
          <p:nvPr>
            <p:ph sz="quarter" idx="10"/>
          </p:nvPr>
        </p:nvSpPr>
        <p:spPr/>
        <p:txBody>
          <a:bodyPr/>
          <a:lstStyle/>
          <a:p>
            <a:r>
              <a:rPr lang="en-GB" dirty="0"/>
              <a:t>It can encourage the idea that some people do ‘leadership work’ and </a:t>
            </a:r>
            <a:r>
              <a:rPr lang="en-GB" dirty="0" smtClean="0"/>
              <a:t>others  </a:t>
            </a:r>
            <a:r>
              <a:rPr lang="en-GB" dirty="0"/>
              <a:t>do ‘management </a:t>
            </a:r>
            <a:r>
              <a:rPr lang="en-GB" dirty="0" smtClean="0"/>
              <a:t>work.’</a:t>
            </a:r>
          </a:p>
          <a:p>
            <a:r>
              <a:rPr lang="en-GB" dirty="0" smtClean="0"/>
              <a:t>It can lead to a ‘romantic’ approach leadership that often bears no resemblance to reality. </a:t>
            </a:r>
            <a:endParaRPr lang="en-GB" dirty="0"/>
          </a:p>
          <a:p>
            <a:r>
              <a:rPr lang="en-GB" dirty="0" smtClean="0"/>
              <a:t>It </a:t>
            </a:r>
            <a:r>
              <a:rPr lang="en-GB" dirty="0"/>
              <a:t>can promote a separation  between ‘vision’ and ‘</a:t>
            </a:r>
            <a:r>
              <a:rPr lang="en-GB" dirty="0" smtClean="0"/>
              <a:t>implementation.’ </a:t>
            </a:r>
            <a:r>
              <a:rPr lang="en-GB" dirty="0"/>
              <a:t>Many initiatives fall down at the implementation stage.</a:t>
            </a:r>
          </a:p>
          <a:p>
            <a:r>
              <a:rPr lang="en-GB" dirty="0" smtClean="0"/>
              <a:t>It can drive a wedge between leadership and management resulting in essentials being neglected and a lack of communication and dialogue about important issues.</a:t>
            </a:r>
            <a:endParaRPr lang="en-GB" dirty="0"/>
          </a:p>
        </p:txBody>
      </p:sp>
    </p:spTree>
    <p:extLst>
      <p:ext uri="{BB962C8B-B14F-4D97-AF65-F5344CB8AC3E}">
        <p14:creationId xmlns:p14="http://schemas.microsoft.com/office/powerpoint/2010/main" val="597467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uFill>
                  <a:solidFill>
                    <a:srgbClr val="007CA4"/>
                  </a:solidFill>
                </a:uFill>
                <a:cs typeface="Helvetica"/>
                <a:sym typeface="Arial"/>
              </a:rPr>
              <a:t>Leadership </a:t>
            </a:r>
            <a:r>
              <a:rPr lang="en-GB" b="1" dirty="0" smtClean="0">
                <a:uFill>
                  <a:solidFill>
                    <a:srgbClr val="007CA4"/>
                  </a:solidFill>
                </a:uFill>
                <a:cs typeface="Helvetica"/>
                <a:sym typeface="Arial"/>
              </a:rPr>
              <a:t>AND</a:t>
            </a:r>
            <a:r>
              <a:rPr lang="en-GB" dirty="0" smtClean="0">
                <a:uFill>
                  <a:solidFill>
                    <a:srgbClr val="007CA4"/>
                  </a:solidFill>
                </a:uFill>
                <a:cs typeface="Helvetica"/>
                <a:sym typeface="Arial"/>
              </a:rPr>
              <a:t> </a:t>
            </a:r>
            <a:r>
              <a:rPr lang="en-GB" dirty="0" smtClean="0">
                <a:uFill>
                  <a:solidFill>
                    <a:srgbClr val="007CA4"/>
                  </a:solidFill>
                </a:uFill>
                <a:cs typeface="Helvetica"/>
                <a:sym typeface="Arial"/>
              </a:rPr>
              <a:t>management</a:t>
            </a:r>
            <a:endParaRPr lang="en-GB" dirty="0"/>
          </a:p>
        </p:txBody>
      </p:sp>
      <p:sp>
        <p:nvSpPr>
          <p:cNvPr id="5" name="Content Placeholder 4"/>
          <p:cNvSpPr>
            <a:spLocks noGrp="1"/>
          </p:cNvSpPr>
          <p:nvPr>
            <p:ph sz="quarter" idx="10"/>
          </p:nvPr>
        </p:nvSpPr>
        <p:spPr/>
        <p:txBody>
          <a:bodyPr/>
          <a:lstStyle/>
          <a:p>
            <a:pPr marL="0" indent="0">
              <a:buNone/>
            </a:pPr>
            <a:r>
              <a:rPr lang="en-GB" dirty="0" smtClean="0"/>
              <a:t>In reality, leadership and management need to work in tandem in order to secure sustainable improvement.</a:t>
            </a:r>
          </a:p>
          <a:p>
            <a:r>
              <a:rPr lang="en-GB" dirty="0" smtClean="0"/>
              <a:t>Effective leaders are ambitious in terms of vision, seize new opportunities </a:t>
            </a:r>
            <a:r>
              <a:rPr lang="en-GB" b="1" dirty="0" smtClean="0"/>
              <a:t>BUT </a:t>
            </a:r>
            <a:r>
              <a:rPr lang="en-GB" dirty="0" smtClean="0"/>
              <a:t>they are meticulous in terms of their planning and execution.</a:t>
            </a:r>
          </a:p>
          <a:p>
            <a:r>
              <a:rPr lang="en-GB" dirty="0" smtClean="0"/>
              <a:t>Effective leaders ensure that they manage their teams effectively; playing to individual strengths and making sure that everyone understands that they have an important part to play.</a:t>
            </a:r>
            <a:endParaRPr lang="en-GB" dirty="0"/>
          </a:p>
        </p:txBody>
      </p:sp>
      <p:sp>
        <p:nvSpPr>
          <p:cNvPr id="3" name="Content Placeholder 2"/>
          <p:cNvSpPr txBox="1">
            <a:spLocks/>
          </p:cNvSpPr>
          <p:nvPr/>
        </p:nvSpPr>
        <p:spPr>
          <a:xfrm>
            <a:off x="755575" y="1602000"/>
            <a:ext cx="7848873" cy="4525963"/>
          </a:xfrm>
          <a:prstGeom prst="rect">
            <a:avLst/>
          </a:prstGeom>
        </p:spPr>
        <p:txBody>
          <a:bodyPr vert="horz" lIns="91440" tIns="45720" rIns="91440" bIns="45720" rtlCol="0">
            <a:normAutofit/>
          </a:bodyPr>
          <a:lstStyle/>
          <a:p>
            <a:pPr marL="266700" marR="0" lvl="0" indent="-266700" algn="l" defTabSz="914400" rtl="0" eaLnBrk="1" fontAlgn="auto" latinLnBrk="0" hangingPunct="1">
              <a:lnSpc>
                <a:spcPct val="100000"/>
              </a:lnSpc>
              <a:spcBef>
                <a:spcPts val="0"/>
              </a:spcBef>
              <a:spcAft>
                <a:spcPts val="1400"/>
              </a:spcAft>
              <a:buClr>
                <a:srgbClr val="414B54"/>
              </a:buClr>
              <a:buSzPct val="80000"/>
              <a:buFont typeface="Wingdings" pitchFamily="2" charset="2"/>
              <a:buNone/>
              <a:tabLst/>
              <a:defRPr/>
            </a:pPr>
            <a:endParaRPr lang="en-GB" sz="1400" dirty="0" smtClean="0">
              <a:solidFill>
                <a:srgbClr val="414954"/>
              </a:solidFill>
              <a:latin typeface="Trebuchet MS" pitchFamily="34" charset="0"/>
              <a:ea typeface="Calibri" pitchFamily="34" charset="0"/>
              <a:cs typeface="Calibri" pitchFamily="34" charset="0"/>
            </a:endParaRPr>
          </a:p>
        </p:txBody>
      </p:sp>
      <p:graphicFrame>
        <p:nvGraphicFramePr>
          <p:cNvPr id="6" name="Diagram 5"/>
          <p:cNvGraphicFramePr/>
          <p:nvPr>
            <p:extLst>
              <p:ext uri="{D42A27DB-BD31-4B8C-83A1-F6EECF244321}">
                <p14:modId xmlns:p14="http://schemas.microsoft.com/office/powerpoint/2010/main" val="2687650433"/>
              </p:ext>
            </p:extLst>
          </p:nvPr>
        </p:nvGraphicFramePr>
        <p:xfrm>
          <a:off x="1979712" y="3645024"/>
          <a:ext cx="5160403" cy="23389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342708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Reflections</a:t>
            </a:r>
            <a:endParaRPr lang="en-GB" dirty="0"/>
          </a:p>
        </p:txBody>
      </p:sp>
      <p:sp>
        <p:nvSpPr>
          <p:cNvPr id="3" name="Content Placeholder 2"/>
          <p:cNvSpPr>
            <a:spLocks noGrp="1"/>
          </p:cNvSpPr>
          <p:nvPr>
            <p:ph sz="quarter" idx="10"/>
          </p:nvPr>
        </p:nvSpPr>
        <p:spPr>
          <a:xfrm>
            <a:off x="755576" y="1340768"/>
            <a:ext cx="7704432" cy="4131256"/>
          </a:xfrm>
        </p:spPr>
        <p:txBody>
          <a:bodyPr>
            <a:normAutofit fontScale="25000" lnSpcReduction="20000"/>
          </a:bodyPr>
          <a:lstStyle/>
          <a:p>
            <a:pPr marL="0" indent="0">
              <a:buNone/>
            </a:pPr>
            <a:endParaRPr lang="en-GB" sz="7200" b="1" dirty="0" smtClean="0"/>
          </a:p>
          <a:p>
            <a:pPr marL="0" indent="0">
              <a:buNone/>
            </a:pPr>
            <a:r>
              <a:rPr lang="en-GB" sz="7200" b="1" dirty="0" smtClean="0"/>
              <a:t>As a leader and manager:</a:t>
            </a:r>
          </a:p>
          <a:p>
            <a:r>
              <a:rPr lang="en-GB" sz="5600" dirty="0" smtClean="0"/>
              <a:t>to what extent are you guided by your values and a sense of moral purpose?</a:t>
            </a:r>
          </a:p>
          <a:p>
            <a:r>
              <a:rPr lang="en-GB" sz="5600" dirty="0"/>
              <a:t>h</a:t>
            </a:r>
            <a:r>
              <a:rPr lang="en-GB" sz="5600" dirty="0" smtClean="0"/>
              <a:t>ow do you maintain a focus on the big picture and take responsibility for getting the whole job done, whilst, stepping outside where necessary?</a:t>
            </a:r>
          </a:p>
          <a:p>
            <a:r>
              <a:rPr lang="en-GB" sz="5600" dirty="0" smtClean="0"/>
              <a:t>is your leadership time strategic or are you drawn into operational issues?</a:t>
            </a:r>
          </a:p>
          <a:p>
            <a:r>
              <a:rPr lang="en-GB" sz="5600" dirty="0" smtClean="0"/>
              <a:t>when do you do it yourself and when do you delegate?</a:t>
            </a:r>
          </a:p>
          <a:p>
            <a:r>
              <a:rPr lang="en-GB" sz="5600" dirty="0" smtClean="0"/>
              <a:t>how effectively do you communicate your vision and expectations to key stakeholders?</a:t>
            </a:r>
          </a:p>
          <a:p>
            <a:r>
              <a:rPr lang="en-GB" sz="5600" dirty="0"/>
              <a:t>h</a:t>
            </a:r>
            <a:r>
              <a:rPr lang="en-GB" sz="5600" dirty="0" smtClean="0"/>
              <a:t>ow do you motivate and inspire others?</a:t>
            </a:r>
          </a:p>
          <a:p>
            <a:r>
              <a:rPr lang="en-GB" sz="5600" dirty="0" smtClean="0"/>
              <a:t>to what extent do you carefully monitor</a:t>
            </a:r>
            <a:r>
              <a:rPr lang="en-GB" sz="5600" b="1" dirty="0" smtClean="0"/>
              <a:t> </a:t>
            </a:r>
            <a:r>
              <a:rPr lang="en-GB" sz="5600" dirty="0" smtClean="0"/>
              <a:t>and</a:t>
            </a:r>
            <a:r>
              <a:rPr lang="en-GB" sz="5600" b="1" dirty="0" smtClean="0"/>
              <a:t> </a:t>
            </a:r>
            <a:r>
              <a:rPr lang="en-GB" sz="5600" dirty="0" smtClean="0"/>
              <a:t>evaluate the impact of actions taken?</a:t>
            </a:r>
            <a:endParaRPr lang="en-GB" sz="2000" dirty="0" smtClean="0"/>
          </a:p>
          <a:p>
            <a:endParaRPr lang="en-GB" sz="2000" dirty="0" smtClean="0"/>
          </a:p>
          <a:p>
            <a:pPr marL="0" indent="0">
              <a:buNone/>
            </a:pPr>
            <a:endParaRPr lang="en-GB" dirty="0" smtClean="0"/>
          </a:p>
          <a:p>
            <a:pPr marL="0" indent="0">
              <a:buNone/>
            </a:pPr>
            <a:endParaRPr lang="en-GB" dirty="0" smtClean="0"/>
          </a:p>
          <a:p>
            <a:pPr marL="0" indent="0">
              <a:buNone/>
            </a:pPr>
            <a:r>
              <a:rPr lang="en-GB" dirty="0" smtClean="0"/>
              <a:t> </a:t>
            </a:r>
            <a:endParaRPr lang="en-GB" dirty="0"/>
          </a:p>
        </p:txBody>
      </p:sp>
    </p:spTree>
    <p:extLst>
      <p:ext uri="{BB962C8B-B14F-4D97-AF65-F5344CB8AC3E}">
        <p14:creationId xmlns:p14="http://schemas.microsoft.com/office/powerpoint/2010/main" val="27608058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Kotter </a:t>
            </a:r>
            <a:r>
              <a:rPr lang="en-GB" i="1" dirty="0" smtClean="0"/>
              <a:t>‘Leading Change’</a:t>
            </a:r>
            <a:endParaRPr lang="en-GB" i="1" dirty="0"/>
          </a:p>
        </p:txBody>
      </p:sp>
      <p:graphicFrame>
        <p:nvGraphicFramePr>
          <p:cNvPr id="6" name="Content Placeholder 5"/>
          <p:cNvGraphicFramePr>
            <a:graphicFrameLocks noGrp="1"/>
          </p:cNvGraphicFramePr>
          <p:nvPr>
            <p:ph sz="quarter" idx="10"/>
            <p:extLst>
              <p:ext uri="{D42A27DB-BD31-4B8C-83A1-F6EECF244321}">
                <p14:modId xmlns:p14="http://schemas.microsoft.com/office/powerpoint/2010/main" val="1135152438"/>
              </p:ext>
            </p:extLst>
          </p:nvPr>
        </p:nvGraphicFramePr>
        <p:xfrm>
          <a:off x="755650" y="1601788"/>
          <a:ext cx="7705725" cy="4032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466565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Kotter ‘</a:t>
            </a:r>
            <a:r>
              <a:rPr lang="en-GB" i="1" dirty="0" smtClean="0"/>
              <a:t>8 Steps</a:t>
            </a:r>
            <a:r>
              <a:rPr lang="en-GB" dirty="0" smtClean="0"/>
              <a:t>’</a:t>
            </a:r>
            <a:endParaRPr lang="en-GB" dirty="0"/>
          </a:p>
        </p:txBody>
      </p:sp>
      <p:graphicFrame>
        <p:nvGraphicFramePr>
          <p:cNvPr id="4" name="Content Placeholder 3"/>
          <p:cNvGraphicFramePr>
            <a:graphicFrameLocks noGrp="1"/>
          </p:cNvGraphicFramePr>
          <p:nvPr>
            <p:ph sz="quarter" idx="10"/>
            <p:extLst>
              <p:ext uri="{D42A27DB-BD31-4B8C-83A1-F6EECF244321}">
                <p14:modId xmlns:p14="http://schemas.microsoft.com/office/powerpoint/2010/main" val="3738230954"/>
              </p:ext>
            </p:extLst>
          </p:nvPr>
        </p:nvGraphicFramePr>
        <p:xfrm>
          <a:off x="755650" y="1484784"/>
          <a:ext cx="7776790" cy="41492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5003809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a:themeElements>
    <a:clrScheme name="Optimus presentation">
      <a:dk1>
        <a:srgbClr val="FFFFFF"/>
      </a:dk1>
      <a:lt1>
        <a:srgbClr val="FFFFFF"/>
      </a:lt1>
      <a:dk2>
        <a:srgbClr val="A7A7A7"/>
      </a:dk2>
      <a:lt2>
        <a:srgbClr val="535353"/>
      </a:lt2>
      <a:accent1>
        <a:srgbClr val="0365C0"/>
      </a:accent1>
      <a:accent2>
        <a:srgbClr val="00882B"/>
      </a:accent2>
      <a:accent3>
        <a:srgbClr val="8F8F8F"/>
      </a:accent3>
      <a:accent4>
        <a:srgbClr val="006A8C"/>
      </a:accent4>
      <a:accent5>
        <a:srgbClr val="AAB7DA"/>
      </a:accent5>
      <a:accent6>
        <a:srgbClr val="007B27"/>
      </a:accent6>
      <a:hlink>
        <a:srgbClr val="399DDC"/>
      </a:hlink>
      <a:folHlink>
        <a:srgbClr val="FF00FF"/>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365C0"/>
          </a:solidFill>
          <a:prstDash val="solid"/>
          <a:bevel/>
        </a:ln>
        <a:effectLst/>
      </a:spPr>
      <a:bodyPr rot="0" spcFirstLastPara="1" vertOverflow="overflow" horzOverflow="overflow" vert="horz" wrap="square" lIns="50800" tIns="50800" rIns="50800" bIns="50800"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FFFFFF"/>
            </a:solidFill>
            <a:effectLst/>
            <a:uFill>
              <a:solidFill>
                <a:srgbClr val="007CA4"/>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365C0"/>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FFFFFF"/>
            </a:solidFill>
            <a:effectLst/>
            <a:uFill>
              <a:solidFill>
                <a:srgbClr val="007CA4"/>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Custom Design">
  <a:themeElements>
    <a:clrScheme name="Optimus presentation">
      <a:dk1>
        <a:srgbClr val="FFFFFF"/>
      </a:dk1>
      <a:lt1>
        <a:srgbClr val="FFFFFF"/>
      </a:lt1>
      <a:dk2>
        <a:srgbClr val="A7A7A7"/>
      </a:dk2>
      <a:lt2>
        <a:srgbClr val="535353"/>
      </a:lt2>
      <a:accent1>
        <a:srgbClr val="0365C0"/>
      </a:accent1>
      <a:accent2>
        <a:srgbClr val="00882B"/>
      </a:accent2>
      <a:accent3>
        <a:srgbClr val="8F8F8F"/>
      </a:accent3>
      <a:accent4>
        <a:srgbClr val="006A8C"/>
      </a:accent4>
      <a:accent5>
        <a:srgbClr val="AAB7DA"/>
      </a:accent5>
      <a:accent6>
        <a:srgbClr val="007B27"/>
      </a:accent6>
      <a:hlink>
        <a:srgbClr val="399DDC"/>
      </a:hlink>
      <a:folHlink>
        <a:srgbClr val="FF00FF"/>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Default">
  <a:themeElements>
    <a:clrScheme name="Default">
      <a:dk1>
        <a:srgbClr val="000000"/>
      </a:dk1>
      <a:lt1>
        <a:srgbClr val="FFFFFF"/>
      </a:lt1>
      <a:dk2>
        <a:srgbClr val="A7A7A7"/>
      </a:dk2>
      <a:lt2>
        <a:srgbClr val="535353"/>
      </a:lt2>
      <a:accent1>
        <a:srgbClr val="0365C0"/>
      </a:accent1>
      <a:accent2>
        <a:srgbClr val="00882B"/>
      </a:accent2>
      <a:accent3>
        <a:srgbClr val="8F8F8F"/>
      </a:accent3>
      <a:accent4>
        <a:srgbClr val="006A8C"/>
      </a:accent4>
      <a:accent5>
        <a:srgbClr val="AAB7DA"/>
      </a:accent5>
      <a:accent6>
        <a:srgbClr val="007B27"/>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365C0"/>
          </a:solidFill>
          <a:prstDash val="solid"/>
          <a:bevel/>
        </a:ln>
        <a:effectLst/>
      </a:spPr>
      <a:bodyPr rot="0" spcFirstLastPara="1" vertOverflow="overflow" horzOverflow="overflow" vert="horz" wrap="square" lIns="50800" tIns="50800" rIns="50800" bIns="50800"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FFFFFF"/>
            </a:solidFill>
            <a:effectLst/>
            <a:uFill>
              <a:solidFill>
                <a:srgbClr val="007CA4"/>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365C0"/>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FFFFFF"/>
            </a:solidFill>
            <a:effectLst/>
            <a:uFill>
              <a:solidFill>
                <a:srgbClr val="007CA4"/>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433</TotalTime>
  <Words>1124</Words>
  <Application>Microsoft Office PowerPoint</Application>
  <PresentationFormat>On-screen Show (4:3)</PresentationFormat>
  <Paragraphs>111</Paragraphs>
  <Slides>10</Slides>
  <Notes>9</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10</vt:i4>
      </vt:variant>
    </vt:vector>
  </HeadingPairs>
  <TitlesOfParts>
    <vt:vector size="19" baseType="lpstr">
      <vt:lpstr>Arial</vt:lpstr>
      <vt:lpstr>Calibri</vt:lpstr>
      <vt:lpstr>Georgia</vt:lpstr>
      <vt:lpstr>Helvetica</vt:lpstr>
      <vt:lpstr>Helvetica Neue</vt:lpstr>
      <vt:lpstr>Trebuchet MS</vt:lpstr>
      <vt:lpstr>Wingdings</vt:lpstr>
      <vt:lpstr>Default</vt:lpstr>
      <vt:lpstr>Custom Design</vt:lpstr>
      <vt:lpstr>PowerPoint Presentation</vt:lpstr>
      <vt:lpstr>Leadership vs management</vt:lpstr>
      <vt:lpstr>Nelson Mandela</vt:lpstr>
      <vt:lpstr>Leadership vs management</vt:lpstr>
      <vt:lpstr>Leadership vs management</vt:lpstr>
      <vt:lpstr>Leadership AND management</vt:lpstr>
      <vt:lpstr>Reflections</vt:lpstr>
      <vt:lpstr>Kotter ‘Leading Change’</vt:lpstr>
      <vt:lpstr>Kotter ‘8 Steps’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Liz Worthen</dc:creator>
  <cp:lastModifiedBy>Jaskeran Dosanjh</cp:lastModifiedBy>
  <cp:revision>70</cp:revision>
  <dcterms:modified xsi:type="dcterms:W3CDTF">2015-10-22T08:32:03Z</dcterms:modified>
</cp:coreProperties>
</file>