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56" r:id="rId5"/>
    <p:sldId id="280" r:id="rId6"/>
    <p:sldId id="281" r:id="rId7"/>
    <p:sldId id="282" r:id="rId8"/>
    <p:sldId id="283" r:id="rId9"/>
    <p:sldId id="284" r:id="rId10"/>
    <p:sldId id="285" r:id="rId11"/>
    <p:sldId id="28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117D3-9925-43D3-ADB9-439C7746FFC9}" type="datetimeFigureOut">
              <a:rPr lang="en-GB" smtClean="0"/>
              <a:t>07/10/2020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CB650F-B363-427C-AECE-34345F1389CB}" type="slidenum">
              <a:rPr lang="en-GB" smtClean="0"/>
              <a:t>‹#›</a:t>
            </a:fld>
            <a:endParaRPr lang="en-GB"/>
          </a:p>
        </p:txBody>
      </p:sp>
    </p:spTree>
    <p:extLst>
      <p:ext uri="{BB962C8B-B14F-4D97-AF65-F5344CB8AC3E}">
        <p14:creationId xmlns:p14="http://schemas.microsoft.com/office/powerpoint/2010/main" val="1720183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Perhaps</a:t>
            </a:r>
            <a:r>
              <a:rPr lang="en-GB" baseline="0" dirty="0"/>
              <a:t> as a starter question ask students how much sleep each night during term time.  Encourage them to be as honest as possible!</a:t>
            </a:r>
            <a:endParaRPr lang="en-GB" dirty="0"/>
          </a:p>
        </p:txBody>
      </p:sp>
      <p:sp>
        <p:nvSpPr>
          <p:cNvPr id="4" name="Slide Number Placeholder 3"/>
          <p:cNvSpPr>
            <a:spLocks noGrp="1"/>
          </p:cNvSpPr>
          <p:nvPr>
            <p:ph type="sldNum" sz="quarter" idx="10"/>
          </p:nvPr>
        </p:nvSpPr>
        <p:spPr/>
        <p:txBody>
          <a:bodyPr/>
          <a:lstStyle/>
          <a:p>
            <a:fld id="{CECB650F-B363-427C-AECE-34345F1389CB}" type="slidenum">
              <a:rPr lang="en-GB" smtClean="0"/>
              <a:t>1</a:t>
            </a:fld>
            <a:endParaRPr lang="en-GB"/>
          </a:p>
        </p:txBody>
      </p:sp>
    </p:spTree>
    <p:extLst>
      <p:ext uri="{BB962C8B-B14F-4D97-AF65-F5344CB8AC3E}">
        <p14:creationId xmlns:p14="http://schemas.microsoft.com/office/powerpoint/2010/main" val="2356182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ECB650F-B363-427C-AECE-34345F1389CB}" type="slidenum">
              <a:rPr lang="en-GB" smtClean="0"/>
              <a:t>7</a:t>
            </a:fld>
            <a:endParaRPr lang="en-GB"/>
          </a:p>
        </p:txBody>
      </p:sp>
    </p:spTree>
    <p:extLst>
      <p:ext uri="{BB962C8B-B14F-4D97-AF65-F5344CB8AC3E}">
        <p14:creationId xmlns:p14="http://schemas.microsoft.com/office/powerpoint/2010/main" val="3026064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456886B5-2769-4688-8797-B1DF14B364DB}" type="datetimeFigureOut">
              <a:rPr lang="en-GB" smtClean="0"/>
              <a:t>07/10/2020</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42FCE90A-D75D-4D55-8054-149B97DE7971}"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56886B5-2769-4688-8797-B1DF14B364DB}" type="datetimeFigureOut">
              <a:rPr lang="en-GB" smtClean="0"/>
              <a:t>07/10/2020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CE90A-D75D-4D55-8054-149B97DE797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56886B5-2769-4688-8797-B1DF14B364DB}" type="datetimeFigureOut">
              <a:rPr lang="en-GB" smtClean="0"/>
              <a:t>07/10/2020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CE90A-D75D-4D55-8054-149B97DE797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56886B5-2769-4688-8797-B1DF14B364DB}" type="datetimeFigureOut">
              <a:rPr lang="en-GB" smtClean="0"/>
              <a:t>07/10/2020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CE90A-D75D-4D55-8054-149B97DE7971}"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56886B5-2769-4688-8797-B1DF14B364DB}" type="datetimeFigureOut">
              <a:rPr lang="en-GB" smtClean="0"/>
              <a:t>07/10/2020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CE90A-D75D-4D55-8054-149B97DE7971}"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56886B5-2769-4688-8797-B1DF14B364DB}" type="datetimeFigureOut">
              <a:rPr lang="en-GB" smtClean="0"/>
              <a:t>07/10/2020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FCE90A-D75D-4D55-8054-149B97DE7971}"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56886B5-2769-4688-8797-B1DF14B364DB}" type="datetimeFigureOut">
              <a:rPr lang="en-GB" smtClean="0"/>
              <a:t>07/10/2020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FCE90A-D75D-4D55-8054-149B97DE7971}"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56886B5-2769-4688-8797-B1DF14B364DB}" type="datetimeFigureOut">
              <a:rPr lang="en-GB" smtClean="0"/>
              <a:t>07/10/2020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FCE90A-D75D-4D55-8054-149B97DE797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6886B5-2769-4688-8797-B1DF14B364DB}" type="datetimeFigureOut">
              <a:rPr lang="en-GB" smtClean="0"/>
              <a:t>07/10/2020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FCE90A-D75D-4D55-8054-149B97DE797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56886B5-2769-4688-8797-B1DF14B364DB}" type="datetimeFigureOut">
              <a:rPr lang="en-GB" smtClean="0"/>
              <a:t>07/10/2020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FCE90A-D75D-4D55-8054-149B97DE7971}"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56886B5-2769-4688-8797-B1DF14B364DB}" type="datetimeFigureOut">
              <a:rPr lang="en-GB" smtClean="0"/>
              <a:t>07/10/2020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42FCE90A-D75D-4D55-8054-149B97DE7971}" type="slidenum">
              <a:rPr lang="en-GB" smtClean="0"/>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56886B5-2769-4688-8797-B1DF14B364DB}" type="datetimeFigureOut">
              <a:rPr lang="en-GB" smtClean="0"/>
              <a:t>07/10/2020</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2FCE90A-D75D-4D55-8054-149B97DE7971}" type="slidenum">
              <a:rPr lang="en-GB" smtClean="0"/>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hyperlink" Target="https://www.bbc.co.uk/news/newsbeat-5231164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y03saNQoRQ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WQJT2tvkWW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NqG-9iL2ISI"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mghlks-kHGc" TargetMode="External"/><Relationship Id="rId2" Type="http://schemas.openxmlformats.org/officeDocument/2006/relationships/hyperlink" Target="https://www.sleepfoundation.org/sleep-guidelines-covid-19-isolation"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youtube.com/watch?v=KpyoDML2eUI" TargetMode="External"/><Relationship Id="rId4" Type="http://schemas.openxmlformats.org/officeDocument/2006/relationships/hyperlink" Target="https://www.youtube.com/watch?v=oDRrRuPqAL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 </a:t>
            </a:r>
          </a:p>
        </p:txBody>
      </p:sp>
      <p:sp>
        <p:nvSpPr>
          <p:cNvPr id="5" name="Title 1"/>
          <p:cNvSpPr txBox="1">
            <a:spLocks/>
          </p:cNvSpPr>
          <p:nvPr/>
        </p:nvSpPr>
        <p:spPr>
          <a:xfrm>
            <a:off x="1132225" y="1358280"/>
            <a:ext cx="6447501" cy="9906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GB" sz="6000"/>
              <a:t>How and why to get a good night’s sleep</a:t>
            </a:r>
            <a:endParaRPr lang="en-GB" sz="6000"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36472" y="3858508"/>
            <a:ext cx="4810161" cy="2999492"/>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033" y="2431920"/>
            <a:ext cx="5718544" cy="2853175"/>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5984702"/>
            <a:ext cx="725487" cy="902286"/>
          </a:xfrm>
          <a:prstGeom prst="rect">
            <a:avLst/>
          </a:prstGeom>
        </p:spPr>
      </p:pic>
    </p:spTree>
    <p:extLst>
      <p:ext uri="{BB962C8B-B14F-4D97-AF65-F5344CB8AC3E}">
        <p14:creationId xmlns:p14="http://schemas.microsoft.com/office/powerpoint/2010/main" val="1547934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5536" y="5301208"/>
            <a:ext cx="7560840" cy="648072"/>
          </a:xfrm>
        </p:spPr>
        <p:txBody>
          <a:bodyPr>
            <a:normAutofit fontScale="90000"/>
          </a:bodyPr>
          <a:lstStyle/>
          <a:p>
            <a:br>
              <a:rPr lang="en-GB" dirty="0"/>
            </a:br>
            <a:br>
              <a:rPr lang="en-GB" dirty="0"/>
            </a:br>
            <a:br>
              <a:rPr lang="en-GB" dirty="0"/>
            </a:br>
            <a:r>
              <a:rPr lang="en-GB" dirty="0"/>
              <a:t>It has been widely reported in the news that many people have struggled with sleep during the Covid-19 crisis as shown in this </a:t>
            </a:r>
            <a:r>
              <a:rPr lang="en-GB" dirty="0">
                <a:hlinkClick r:id="rId2"/>
              </a:rPr>
              <a:t>article</a:t>
            </a:r>
            <a:br>
              <a:rPr lang="en-GB" dirty="0"/>
            </a:br>
            <a:br>
              <a:rPr lang="en-GB" dirty="0"/>
            </a:br>
            <a:r>
              <a:rPr lang="en-GB" sz="3600" b="1" dirty="0">
                <a:solidFill>
                  <a:srgbClr val="FF0000"/>
                </a:solidFill>
              </a:rPr>
              <a:t>Do you think that your sleep has been affected by the lockdown and ongoing Covid-19 restrictions and worries?</a:t>
            </a:r>
          </a:p>
        </p:txBody>
      </p:sp>
    </p:spTree>
    <p:extLst>
      <p:ext uri="{BB962C8B-B14F-4D97-AF65-F5344CB8AC3E}">
        <p14:creationId xmlns:p14="http://schemas.microsoft.com/office/powerpoint/2010/main" val="2348459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4389120"/>
          </a:xfrm>
        </p:spPr>
        <p:txBody>
          <a:bodyPr/>
          <a:lstStyle/>
          <a:p>
            <a:pPr marL="0" indent="0">
              <a:buNone/>
            </a:pPr>
            <a:r>
              <a:rPr lang="en-GB" sz="3200" dirty="0"/>
              <a:t>This is adding to a situation in which lack of sleep among teenagers has for years now been seen as one of the biggest health risks for young people in the UK, as you can see in this </a:t>
            </a:r>
            <a:r>
              <a:rPr lang="en-GB" sz="3200" dirty="0">
                <a:hlinkClick r:id="rId2"/>
              </a:rPr>
              <a:t>short clip</a:t>
            </a:r>
            <a:endParaRPr lang="en-GB" sz="3200" dirty="0"/>
          </a:p>
          <a:p>
            <a:pPr marL="0" indent="0">
              <a:buNone/>
            </a:pPr>
            <a:endParaRPr lang="en-GB"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51920" y="3356992"/>
            <a:ext cx="4242048" cy="3181536"/>
          </a:xfrm>
          <a:prstGeom prst="rect">
            <a:avLst/>
          </a:prstGeom>
        </p:spPr>
      </p:pic>
    </p:spTree>
    <p:extLst>
      <p:ext uri="{BB962C8B-B14F-4D97-AF65-F5344CB8AC3E}">
        <p14:creationId xmlns:p14="http://schemas.microsoft.com/office/powerpoint/2010/main" val="4172347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198" y="764704"/>
            <a:ext cx="8229600" cy="5620512"/>
          </a:xfrm>
        </p:spPr>
        <p:txBody>
          <a:bodyPr>
            <a:normAutofit/>
          </a:bodyPr>
          <a:lstStyle/>
          <a:p>
            <a:pPr marL="0" indent="0">
              <a:buNone/>
            </a:pPr>
            <a:r>
              <a:rPr lang="en-GB" sz="3200" dirty="0"/>
              <a:t>This is perhaps not surprising given the number of distractions we all have, from mobile phones to computer games to binge watching on Netflix. Netflix has declared that ‘sleep’ is one of their competitors as they know how many people stay up late </a:t>
            </a:r>
            <a:r>
              <a:rPr lang="en-GB" sz="3200" dirty="0">
                <a:hlinkClick r:id="rId2"/>
              </a:rPr>
              <a:t>binge watching programmes</a:t>
            </a:r>
            <a:endParaRPr lang="en-GB" dirty="0"/>
          </a:p>
          <a:p>
            <a:pPr marL="0" indent="0">
              <a:buNone/>
            </a:pPr>
            <a:endParaRPr lang="en-GB" sz="3200" dirty="0"/>
          </a:p>
          <a:p>
            <a:pPr marL="0" indent="0">
              <a:buNone/>
            </a:pPr>
            <a:endParaRPr lang="en-GB" sz="3200" dirty="0"/>
          </a:p>
        </p:txBody>
      </p:sp>
      <p:pic>
        <p:nvPicPr>
          <p:cNvPr id="4" name="Picture 3"/>
          <p:cNvPicPr>
            <a:picLocks noChangeAspect="1"/>
          </p:cNvPicPr>
          <p:nvPr/>
        </p:nvPicPr>
        <p:blipFill>
          <a:blip r:embed="rId3"/>
          <a:stretch>
            <a:fillRect/>
          </a:stretch>
        </p:blipFill>
        <p:spPr>
          <a:xfrm>
            <a:off x="4932040" y="4077072"/>
            <a:ext cx="3541762" cy="2529830"/>
          </a:xfrm>
          <a:prstGeom prst="rect">
            <a:avLst/>
          </a:prstGeom>
        </p:spPr>
      </p:pic>
    </p:spTree>
    <p:extLst>
      <p:ext uri="{BB962C8B-B14F-4D97-AF65-F5344CB8AC3E}">
        <p14:creationId xmlns:p14="http://schemas.microsoft.com/office/powerpoint/2010/main" val="4103771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737828"/>
            <a:ext cx="8229600" cy="3159224"/>
          </a:xfrm>
        </p:spPr>
        <p:txBody>
          <a:bodyPr>
            <a:noAutofit/>
          </a:bodyPr>
          <a:lstStyle/>
          <a:p>
            <a:br>
              <a:rPr lang="en-GB" sz="4000" dirty="0"/>
            </a:br>
            <a:r>
              <a:rPr lang="en-GB" sz="4000" dirty="0"/>
              <a:t>Not only are phones and computers and televisions distracting, but the light from the screens itself lessens the quality of your sleep as explained </a:t>
            </a:r>
            <a:r>
              <a:rPr lang="en-GB" sz="4000" dirty="0">
                <a:hlinkClick r:id="rId2"/>
              </a:rPr>
              <a:t>in this video</a:t>
            </a:r>
            <a:endParaRPr lang="en-GB" sz="4000" dirty="0"/>
          </a:p>
        </p:txBody>
      </p:sp>
      <p:sp>
        <p:nvSpPr>
          <p:cNvPr id="3" name="Content Placeholder 2"/>
          <p:cNvSpPr>
            <a:spLocks noGrp="1"/>
          </p:cNvSpPr>
          <p:nvPr>
            <p:ph idx="1"/>
          </p:nvPr>
        </p:nvSpPr>
        <p:spPr>
          <a:xfrm>
            <a:off x="395536" y="3645024"/>
            <a:ext cx="8229600" cy="4389120"/>
          </a:xfrm>
        </p:spPr>
        <p:txBody>
          <a:bodyPr/>
          <a:lstStyle/>
          <a:p>
            <a:pPr marL="0" indent="0">
              <a:buNone/>
            </a:pPr>
            <a:endParaRPr lang="en-GB" dirty="0"/>
          </a:p>
          <a:p>
            <a:pPr marL="0" indent="0">
              <a:buNone/>
            </a:pPr>
            <a:endParaRPr lang="en-GB"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3688" y="4149080"/>
            <a:ext cx="4813989" cy="2574281"/>
          </a:xfrm>
          <a:prstGeom prst="rect">
            <a:avLst/>
          </a:prstGeom>
        </p:spPr>
      </p:pic>
    </p:spTree>
    <p:extLst>
      <p:ext uri="{BB962C8B-B14F-4D97-AF65-F5344CB8AC3E}">
        <p14:creationId xmlns:p14="http://schemas.microsoft.com/office/powerpoint/2010/main" val="3727924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02132"/>
            <a:ext cx="8229600" cy="2079104"/>
          </a:xfrm>
        </p:spPr>
        <p:txBody>
          <a:bodyPr>
            <a:normAutofit fontScale="90000"/>
          </a:bodyPr>
          <a:lstStyle/>
          <a:p>
            <a:r>
              <a:rPr lang="en-GB" sz="4400" dirty="0"/>
              <a:t>Here then is some advice on how you can improve your sleep patterns:</a:t>
            </a:r>
            <a:br>
              <a:rPr lang="en-GB" dirty="0"/>
            </a:br>
            <a:endParaRPr lang="en-GB" dirty="0"/>
          </a:p>
        </p:txBody>
      </p:sp>
      <p:sp>
        <p:nvSpPr>
          <p:cNvPr id="3" name="Content Placeholder 2"/>
          <p:cNvSpPr>
            <a:spLocks noGrp="1"/>
          </p:cNvSpPr>
          <p:nvPr>
            <p:ph idx="1"/>
          </p:nvPr>
        </p:nvSpPr>
        <p:spPr>
          <a:xfrm>
            <a:off x="467544" y="2546705"/>
            <a:ext cx="4104456" cy="4628798"/>
          </a:xfrm>
        </p:spPr>
        <p:txBody>
          <a:bodyPr/>
          <a:lstStyle/>
          <a:p>
            <a:r>
              <a:rPr lang="en-GB" u="sng" dirty="0">
                <a:hlinkClick r:id="rId2"/>
              </a:rPr>
              <a:t>https://www.sleepfoundation.org/sleep-guidelines-covid-19-isolation</a:t>
            </a:r>
            <a:endParaRPr lang="en-GB" dirty="0"/>
          </a:p>
          <a:p>
            <a:r>
              <a:rPr lang="en-GB" u="sng" dirty="0">
                <a:hlinkClick r:id="rId3"/>
              </a:rPr>
              <a:t>https://www.youtube.com/watch?v=mghlks-kHGc</a:t>
            </a:r>
            <a:endParaRPr lang="en-GB"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92302" y="2132856"/>
            <a:ext cx="3600178" cy="4628798"/>
          </a:xfrm>
          <a:prstGeom prst="rect">
            <a:avLst/>
          </a:prstGeom>
        </p:spPr>
      </p:pic>
    </p:spTree>
    <p:extLst>
      <p:ext uri="{BB962C8B-B14F-4D97-AF65-F5344CB8AC3E}">
        <p14:creationId xmlns:p14="http://schemas.microsoft.com/office/powerpoint/2010/main" val="3696454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3132"/>
            <a:ext cx="8229600" cy="1899367"/>
          </a:xfrm>
        </p:spPr>
        <p:txBody>
          <a:bodyPr>
            <a:noAutofit/>
          </a:bodyPr>
          <a:lstStyle/>
          <a:p>
            <a:r>
              <a:rPr lang="en-GB" sz="4000" dirty="0"/>
              <a:t>The scientific explanation of why sleep is so important is well explained in a recent book.</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148064" y="2363985"/>
            <a:ext cx="4200572" cy="4200572"/>
          </a:xfrm>
          <a:prstGeom prst="rect">
            <a:avLst/>
          </a:prstGeom>
        </p:spPr>
      </p:pic>
      <p:sp>
        <p:nvSpPr>
          <p:cNvPr id="5" name="TextBox 4"/>
          <p:cNvSpPr txBox="1"/>
          <p:nvPr/>
        </p:nvSpPr>
        <p:spPr>
          <a:xfrm>
            <a:off x="539552" y="3068960"/>
            <a:ext cx="5315879" cy="1754326"/>
          </a:xfrm>
          <a:prstGeom prst="rect">
            <a:avLst/>
          </a:prstGeom>
          <a:noFill/>
        </p:spPr>
        <p:txBody>
          <a:bodyPr wrap="none" rtlCol="0">
            <a:spAutoFit/>
          </a:bodyPr>
          <a:lstStyle/>
          <a:p>
            <a:r>
              <a:rPr lang="en-GB" dirty="0"/>
              <a:t>For a summary of some his key ideas try these clips:</a:t>
            </a:r>
          </a:p>
          <a:p>
            <a:endParaRPr lang="en-GB" dirty="0"/>
          </a:p>
          <a:p>
            <a:r>
              <a:rPr lang="en-GB" u="sng" dirty="0">
                <a:hlinkClick r:id="rId4"/>
              </a:rPr>
              <a:t>https://www.youtube.com/watch?v=oDRrRuPqALs</a:t>
            </a:r>
            <a:endParaRPr lang="en-GB" u="sng" dirty="0"/>
          </a:p>
          <a:p>
            <a:endParaRPr lang="en-GB" dirty="0"/>
          </a:p>
          <a:p>
            <a:r>
              <a:rPr lang="en-GB" u="sng" dirty="0">
                <a:hlinkClick r:id="rId5"/>
              </a:rPr>
              <a:t>https://www.youtube.com/watch?v=KpyoDML2eUI</a:t>
            </a:r>
            <a:endParaRPr lang="en-GB" dirty="0"/>
          </a:p>
          <a:p>
            <a:endParaRPr lang="en-GB" dirty="0"/>
          </a:p>
        </p:txBody>
      </p:sp>
    </p:spTree>
    <p:extLst>
      <p:ext uri="{BB962C8B-B14F-4D97-AF65-F5344CB8AC3E}">
        <p14:creationId xmlns:p14="http://schemas.microsoft.com/office/powerpoint/2010/main" val="1316166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4800" b="1" dirty="0">
                <a:solidFill>
                  <a:srgbClr val="FF0000"/>
                </a:solidFill>
              </a:rPr>
              <a:t>What TWO things do you think you could do to improve your own sleep?</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18513" y="5946051"/>
            <a:ext cx="725487" cy="902286"/>
          </a:xfrm>
          <a:prstGeom prst="rect">
            <a:avLst/>
          </a:prstGeom>
        </p:spPr>
      </p:pic>
    </p:spTree>
    <p:extLst>
      <p:ext uri="{BB962C8B-B14F-4D97-AF65-F5344CB8AC3E}">
        <p14:creationId xmlns:p14="http://schemas.microsoft.com/office/powerpoint/2010/main" val="30719777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EBF32AEF6EAB42BD1E941F5EC15CD6" ma:contentTypeVersion="16" ma:contentTypeDescription="Create a new document." ma:contentTypeScope="" ma:versionID="da842ae5cf7fe55ed97cb871067047f9">
  <xsd:schema xmlns:xsd="http://www.w3.org/2001/XMLSchema" xmlns:xs="http://www.w3.org/2001/XMLSchema" xmlns:p="http://schemas.microsoft.com/office/2006/metadata/properties" xmlns:ns2="73b0a356-9077-46ff-b0c1-ea98d3fe00ba" xmlns:ns3="640681f1-d903-4645-9b7c-2a393f75da2f" xmlns:ns4="62c02735-71fc-45db-9607-8dc6bd0a46fa" targetNamespace="http://schemas.microsoft.com/office/2006/metadata/properties" ma:root="true" ma:fieldsID="08c96eb89fbf067e88ee29c3b013efd0" ns2:_="" ns3:_="" ns4:_="">
    <xsd:import namespace="73b0a356-9077-46ff-b0c1-ea98d3fe00ba"/>
    <xsd:import namespace="640681f1-d903-4645-9b7c-2a393f75da2f"/>
    <xsd:import namespace="62c02735-71fc-45db-9607-8dc6bd0a46fa"/>
    <xsd:element name="properties">
      <xsd:complexType>
        <xsd:sequence>
          <xsd:element name="documentManagement">
            <xsd:complexType>
              <xsd:all>
                <xsd:element ref="ns2:Old_x0020_Folder" minOccurs="0"/>
                <xsd:element ref="ns2:Old_x0020_Sub_x0020_Folder" minOccurs="0"/>
                <xsd:element ref="ns2:category" minOccurs="0"/>
                <xsd:element ref="ns2:Sub_x0020_Category" minOccurs="0"/>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b0a356-9077-46ff-b0c1-ea98d3fe00ba" elementFormDefault="qualified">
    <xsd:import namespace="http://schemas.microsoft.com/office/2006/documentManagement/types"/>
    <xsd:import namespace="http://schemas.microsoft.com/office/infopath/2007/PartnerControls"/>
    <xsd:element name="Old_x0020_Folder" ma:index="8" nillable="true" ma:displayName="1st Level Metadate" ma:default="** Please Select one **" ma:format="Dropdown" ma:internalName="Old_x0020_Folder">
      <xsd:simpleType>
        <xsd:restriction base="dms:Choice">
          <xsd:enumeration value="** Please Select one **"/>
          <xsd:enumeration value="White Rose"/>
          <xsd:enumeration value="Rotherham"/>
        </xsd:restriction>
      </xsd:simpleType>
    </xsd:element>
    <xsd:element name="Old_x0020_Sub_x0020_Folder" ma:index="9" nillable="true" ma:displayName="2nd Level Metadate" ma:default="** Please Select one **" ma:format="Dropdown" ma:indexed="true" ma:internalName="Old_x0020_Sub_x0020_Folder">
      <xsd:simpleType>
        <xsd:restriction base="dms:Choice">
          <xsd:enumeration value="** Please Select one **"/>
          <xsd:enumeration value="Enter Choice #1"/>
          <xsd:enumeration value="Enter Choice #2"/>
          <xsd:enumeration value="Enter Choice #3"/>
        </xsd:restriction>
      </xsd:simpleType>
    </xsd:element>
    <xsd:element name="category" ma:index="10" nillable="true" ma:displayName="3rd Level Metadate" ma:default="** Please Select One **" ma:format="Dropdown" ma:internalName="category">
      <xsd:simpleType>
        <xsd:restriction base="dms:Choice">
          <xsd:enumeration value="** Please Select One **"/>
          <xsd:enumeration value="Enter Choice #1"/>
          <xsd:enumeration value="Enter Choice #2"/>
          <xsd:enumeration value="Enter Choice #3"/>
        </xsd:restriction>
      </xsd:simpleType>
    </xsd:element>
    <xsd:element name="Sub_x0020_Category" ma:index="11" nillable="true" ma:displayName="4th Level Metadate" ma:default="** Please Select one **" ma:format="Dropdown" ma:internalName="Sub_x0020_Category">
      <xsd:simpleType>
        <xsd:restriction base="dms:Choice">
          <xsd:enumeration value="** Please Select one **"/>
          <xsd:enumeration value="Enter Choice #1"/>
          <xsd:enumeration value="Enter Choice #2"/>
          <xsd:enumeration value="Enter Choice #3"/>
        </xsd:restriction>
      </xsd:simpleType>
    </xsd:element>
  </xsd:schema>
  <xsd:schema xmlns:xsd="http://www.w3.org/2001/XMLSchema" xmlns:xs="http://www.w3.org/2001/XMLSchema" xmlns:dms="http://schemas.microsoft.com/office/2006/documentManagement/types" xmlns:pc="http://schemas.microsoft.com/office/infopath/2007/PartnerControls" targetNamespace="640681f1-d903-4645-9b7c-2a393f75da2f"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2c02735-71fc-45db-9607-8dc6bd0a46fa"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ld_x0020_Folder xmlns="73b0a356-9077-46ff-b0c1-ea98d3fe00ba">** Please Select one **</Old_x0020_Folder>
    <Sub_x0020_Category xmlns="73b0a356-9077-46ff-b0c1-ea98d3fe00ba">** Please Select one **</Sub_x0020_Category>
    <Old_x0020_Sub_x0020_Folder xmlns="73b0a356-9077-46ff-b0c1-ea98d3fe00ba">** Please Select one **</Old_x0020_Sub_x0020_Folder>
    <category xmlns="73b0a356-9077-46ff-b0c1-ea98d3fe00ba">** Please Select One **</category>
  </documentManagement>
</p:properties>
</file>

<file path=customXml/itemProps1.xml><?xml version="1.0" encoding="utf-8"?>
<ds:datastoreItem xmlns:ds="http://schemas.openxmlformats.org/officeDocument/2006/customXml" ds:itemID="{B0993448-C1B6-4190-9409-3CAF0164F1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b0a356-9077-46ff-b0c1-ea98d3fe00ba"/>
    <ds:schemaRef ds:uri="640681f1-d903-4645-9b7c-2a393f75da2f"/>
    <ds:schemaRef ds:uri="62c02735-71fc-45db-9607-8dc6bd0a46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4BA0C5-2173-4152-B590-4FB7D22BC544}">
  <ds:schemaRefs>
    <ds:schemaRef ds:uri="http://schemas.microsoft.com/sharepoint/v3/contenttype/forms"/>
  </ds:schemaRefs>
</ds:datastoreItem>
</file>

<file path=customXml/itemProps3.xml><?xml version="1.0" encoding="utf-8"?>
<ds:datastoreItem xmlns:ds="http://schemas.openxmlformats.org/officeDocument/2006/customXml" ds:itemID="{9E679B6D-598D-489A-A10E-AA613A6BDDD5}">
  <ds:schemaRefs>
    <ds:schemaRef ds:uri="http://purl.org/dc/dcmitype/"/>
    <ds:schemaRef ds:uri="640681f1-d903-4645-9b7c-2a393f75da2f"/>
    <ds:schemaRef ds:uri="http://schemas.microsoft.com/office/2006/documentManagement/types"/>
    <ds:schemaRef ds:uri="http://purl.org/dc/elements/1.1/"/>
    <ds:schemaRef ds:uri="http://schemas.microsoft.com/office/2006/metadata/properties"/>
    <ds:schemaRef ds:uri="73b0a356-9077-46ff-b0c1-ea98d3fe00ba"/>
    <ds:schemaRef ds:uri="http://purl.org/dc/terms/"/>
    <ds:schemaRef ds:uri="http://schemas.microsoft.com/office/infopath/2007/PartnerControls"/>
    <ds:schemaRef ds:uri="http://schemas.openxmlformats.org/package/2006/metadata/core-properties"/>
    <ds:schemaRef ds:uri="62c02735-71fc-45db-9607-8dc6bd0a46f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Flow</Template>
  <TotalTime>5181</TotalTime>
  <Words>312</Words>
  <Application>Microsoft Office PowerPoint</Application>
  <PresentationFormat>On-screen Show (4:3)</PresentationFormat>
  <Paragraphs>19</Paragraphs>
  <Slides>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Calibri</vt:lpstr>
      <vt:lpstr>Constantia</vt:lpstr>
      <vt:lpstr>Wingdings 2</vt:lpstr>
      <vt:lpstr>Flow</vt:lpstr>
      <vt:lpstr> </vt:lpstr>
      <vt:lpstr>   It has been widely reported in the news that many people have struggled with sleep during the Covid-19 crisis as shown in this article  Do you think that your sleep has been affected by the lockdown and ongoing Covid-19 restrictions and worries?</vt:lpstr>
      <vt:lpstr>PowerPoint Presentation</vt:lpstr>
      <vt:lpstr>PowerPoint Presentation</vt:lpstr>
      <vt:lpstr> Not only are phones and computers and televisions distracting, but the light from the screens itself lessens the quality of your sleep as explained in this video</vt:lpstr>
      <vt:lpstr>Here then is some advice on how you can improve your sleep patterns: </vt:lpstr>
      <vt:lpstr>The scientific explanation of why sleep is so important is well explained in a recent book.</vt:lpstr>
      <vt:lpstr>PowerPoint Presentation</vt:lpstr>
    </vt:vector>
  </TitlesOfParts>
  <Company>SBS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 STRESS AND PRESSURE</dc:title>
  <dc:creator>Andrea Loaiza-Palacio</dc:creator>
  <cp:lastModifiedBy>Liz Worthen</cp:lastModifiedBy>
  <cp:revision>53</cp:revision>
  <dcterms:created xsi:type="dcterms:W3CDTF">2017-08-31T14:04:24Z</dcterms:created>
  <dcterms:modified xsi:type="dcterms:W3CDTF">2020-10-07T10:44:41Z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0x010100EDEBF32AEF6EAB42BD1E941F5EC15CD6</vt:lpwstr>
  </property>
</Properties>
</file>