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9" r:id="rId5"/>
    <p:sldId id="257" r:id="rId6"/>
    <p:sldId id="260" r:id="rId7"/>
    <p:sldId id="258"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226B0-9E44-446B-8E91-42BBD0EA77A1}" v="48" dt="2019-04-09T14:10:14.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worthen" userId="7cdf2de7-472f-4661-b8a8-ac8c46c95054" providerId="ADAL" clId="{01D226B0-9E44-446B-8E91-42BBD0EA77A1}"/>
    <pc:docChg chg="modSld">
      <pc:chgData name="liz.worthen" userId="7cdf2de7-472f-4661-b8a8-ac8c46c95054" providerId="ADAL" clId="{01D226B0-9E44-446B-8E91-42BBD0EA77A1}" dt="2019-04-09T14:10:14.781" v="45" actId="255"/>
      <pc:docMkLst>
        <pc:docMk/>
      </pc:docMkLst>
      <pc:sldChg chg="addSp modSp">
        <pc:chgData name="liz.worthen" userId="7cdf2de7-472f-4661-b8a8-ac8c46c95054" providerId="ADAL" clId="{01D226B0-9E44-446B-8E91-42BBD0EA77A1}" dt="2019-04-09T14:08:56.809" v="29"/>
        <pc:sldMkLst>
          <pc:docMk/>
          <pc:sldMk cId="118825159" sldId="257"/>
        </pc:sldMkLst>
        <pc:spChg chg="mod">
          <ac:chgData name="liz.worthen" userId="7cdf2de7-472f-4661-b8a8-ac8c46c95054" providerId="ADAL" clId="{01D226B0-9E44-446B-8E91-42BBD0EA77A1}" dt="2019-04-09T14:05:49.821" v="4" actId="255"/>
          <ac:spMkLst>
            <pc:docMk/>
            <pc:sldMk cId="118825159" sldId="257"/>
            <ac:spMk id="2" creationId="{00000000-0000-0000-0000-000000000000}"/>
          </ac:spMkLst>
        </pc:spChg>
        <pc:picChg chg="add">
          <ac:chgData name="liz.worthen" userId="7cdf2de7-472f-4661-b8a8-ac8c46c95054" providerId="ADAL" clId="{01D226B0-9E44-446B-8E91-42BBD0EA77A1}" dt="2019-04-09T14:08:56.809" v="29"/>
          <ac:picMkLst>
            <pc:docMk/>
            <pc:sldMk cId="118825159" sldId="257"/>
            <ac:picMk id="5" creationId="{570FFEFA-2CF5-4079-A8D0-11746B0C8AD7}"/>
          </ac:picMkLst>
        </pc:picChg>
      </pc:sldChg>
      <pc:sldChg chg="addSp modSp">
        <pc:chgData name="liz.worthen" userId="7cdf2de7-472f-4661-b8a8-ac8c46c95054" providerId="ADAL" clId="{01D226B0-9E44-446B-8E91-42BBD0EA77A1}" dt="2019-04-09T14:09:12.583" v="31"/>
        <pc:sldMkLst>
          <pc:docMk/>
          <pc:sldMk cId="2756056269" sldId="258"/>
        </pc:sldMkLst>
        <pc:spChg chg="mod">
          <ac:chgData name="liz.worthen" userId="7cdf2de7-472f-4661-b8a8-ac8c46c95054" providerId="ADAL" clId="{01D226B0-9E44-446B-8E91-42BBD0EA77A1}" dt="2019-04-09T14:06:20.913" v="8" actId="108"/>
          <ac:spMkLst>
            <pc:docMk/>
            <pc:sldMk cId="2756056269" sldId="258"/>
            <ac:spMk id="2" creationId="{00000000-0000-0000-0000-000000000000}"/>
          </ac:spMkLst>
        </pc:spChg>
        <pc:spChg chg="mod">
          <ac:chgData name="liz.worthen" userId="7cdf2de7-472f-4661-b8a8-ac8c46c95054" providerId="ADAL" clId="{01D226B0-9E44-446B-8E91-42BBD0EA77A1}" dt="2019-04-09T14:07:14.989" v="24" actId="6549"/>
          <ac:spMkLst>
            <pc:docMk/>
            <pc:sldMk cId="2756056269" sldId="258"/>
            <ac:spMk id="4" creationId="{00000000-0000-0000-0000-000000000000}"/>
          </ac:spMkLst>
        </pc:spChg>
        <pc:picChg chg="add">
          <ac:chgData name="liz.worthen" userId="7cdf2de7-472f-4661-b8a8-ac8c46c95054" providerId="ADAL" clId="{01D226B0-9E44-446B-8E91-42BBD0EA77A1}" dt="2019-04-09T14:09:12.583" v="31"/>
          <ac:picMkLst>
            <pc:docMk/>
            <pc:sldMk cId="2756056269" sldId="258"/>
            <ac:picMk id="12" creationId="{B698B3AC-A59A-4469-BAAA-669AF4D97834}"/>
          </ac:picMkLst>
        </pc:picChg>
      </pc:sldChg>
      <pc:sldChg chg="addSp modSp">
        <pc:chgData name="liz.worthen" userId="7cdf2de7-472f-4661-b8a8-ac8c46c95054" providerId="ADAL" clId="{01D226B0-9E44-446B-8E91-42BBD0EA77A1}" dt="2019-04-09T14:08:28.121" v="28" actId="1076"/>
        <pc:sldMkLst>
          <pc:docMk/>
          <pc:sldMk cId="1195179442" sldId="259"/>
        </pc:sldMkLst>
        <pc:spChg chg="mod">
          <ac:chgData name="liz.worthen" userId="7cdf2de7-472f-4661-b8a8-ac8c46c95054" providerId="ADAL" clId="{01D226B0-9E44-446B-8E91-42BBD0EA77A1}" dt="2019-04-09T14:07:28.252" v="25" actId="1076"/>
          <ac:spMkLst>
            <pc:docMk/>
            <pc:sldMk cId="1195179442" sldId="259"/>
            <ac:spMk id="2" creationId="{00000000-0000-0000-0000-000000000000}"/>
          </ac:spMkLst>
        </pc:spChg>
        <pc:picChg chg="add mod">
          <ac:chgData name="liz.worthen" userId="7cdf2de7-472f-4661-b8a8-ac8c46c95054" providerId="ADAL" clId="{01D226B0-9E44-446B-8E91-42BBD0EA77A1}" dt="2019-04-09T14:08:28.121" v="28" actId="1076"/>
          <ac:picMkLst>
            <pc:docMk/>
            <pc:sldMk cId="1195179442" sldId="259"/>
            <ac:picMk id="9" creationId="{95568590-5D5D-4107-9BBB-BAA178454B3E}"/>
          </ac:picMkLst>
        </pc:picChg>
      </pc:sldChg>
      <pc:sldChg chg="addSp modSp">
        <pc:chgData name="liz.worthen" userId="7cdf2de7-472f-4661-b8a8-ac8c46c95054" providerId="ADAL" clId="{01D226B0-9E44-446B-8E91-42BBD0EA77A1}" dt="2019-04-09T14:09:07.180" v="30"/>
        <pc:sldMkLst>
          <pc:docMk/>
          <pc:sldMk cId="3383200065" sldId="260"/>
        </pc:sldMkLst>
        <pc:spChg chg="mod">
          <ac:chgData name="liz.worthen" userId="7cdf2de7-472f-4661-b8a8-ac8c46c95054" providerId="ADAL" clId="{01D226B0-9E44-446B-8E91-42BBD0EA77A1}" dt="2019-04-09T14:06:13.648" v="7" actId="108"/>
          <ac:spMkLst>
            <pc:docMk/>
            <pc:sldMk cId="3383200065" sldId="260"/>
            <ac:spMk id="2" creationId="{00000000-0000-0000-0000-000000000000}"/>
          </ac:spMkLst>
        </pc:spChg>
        <pc:spChg chg="mod">
          <ac:chgData name="liz.worthen" userId="7cdf2de7-472f-4661-b8a8-ac8c46c95054" providerId="ADAL" clId="{01D226B0-9E44-446B-8E91-42BBD0EA77A1}" dt="2019-04-09T11:40:31.629" v="1" actId="20577"/>
          <ac:spMkLst>
            <pc:docMk/>
            <pc:sldMk cId="3383200065" sldId="260"/>
            <ac:spMk id="3" creationId="{00000000-0000-0000-0000-000000000000}"/>
          </ac:spMkLst>
        </pc:spChg>
        <pc:picChg chg="add">
          <ac:chgData name="liz.worthen" userId="7cdf2de7-472f-4661-b8a8-ac8c46c95054" providerId="ADAL" clId="{01D226B0-9E44-446B-8E91-42BBD0EA77A1}" dt="2019-04-09T14:09:07.180" v="30"/>
          <ac:picMkLst>
            <pc:docMk/>
            <pc:sldMk cId="3383200065" sldId="260"/>
            <ac:picMk id="7" creationId="{0F0055CB-6A73-4F0C-AEF3-86D01528A907}"/>
          </ac:picMkLst>
        </pc:picChg>
      </pc:sldChg>
      <pc:sldChg chg="addSp modSp">
        <pc:chgData name="liz.worthen" userId="7cdf2de7-472f-4661-b8a8-ac8c46c95054" providerId="ADAL" clId="{01D226B0-9E44-446B-8E91-42BBD0EA77A1}" dt="2019-04-09T14:10:14.781" v="45" actId="255"/>
        <pc:sldMkLst>
          <pc:docMk/>
          <pc:sldMk cId="3926947760" sldId="261"/>
        </pc:sldMkLst>
        <pc:spChg chg="mod">
          <ac:chgData name="liz.worthen" userId="7cdf2de7-472f-4661-b8a8-ac8c46c95054" providerId="ADAL" clId="{01D226B0-9E44-446B-8E91-42BBD0EA77A1}" dt="2019-04-09T14:06:08.457" v="6" actId="108"/>
          <ac:spMkLst>
            <pc:docMk/>
            <pc:sldMk cId="3926947760" sldId="261"/>
            <ac:spMk id="2" creationId="{00000000-0000-0000-0000-000000000000}"/>
          </ac:spMkLst>
        </pc:spChg>
        <pc:spChg chg="add mod">
          <ac:chgData name="liz.worthen" userId="7cdf2de7-472f-4661-b8a8-ac8c46c95054" providerId="ADAL" clId="{01D226B0-9E44-446B-8E91-42BBD0EA77A1}" dt="2019-04-09T14:10:14.781" v="45" actId="255"/>
          <ac:spMkLst>
            <pc:docMk/>
            <pc:sldMk cId="3926947760" sldId="261"/>
            <ac:spMk id="6" creationId="{9117203C-3FB2-4C0F-B4C1-1926AE648442}"/>
          </ac:spMkLst>
        </pc:spChg>
        <pc:picChg chg="add">
          <ac:chgData name="liz.worthen" userId="7cdf2de7-472f-4661-b8a8-ac8c46c95054" providerId="ADAL" clId="{01D226B0-9E44-446B-8E91-42BBD0EA77A1}" dt="2019-04-09T14:09:17.610" v="32"/>
          <ac:picMkLst>
            <pc:docMk/>
            <pc:sldMk cId="3926947760" sldId="261"/>
            <ac:picMk id="5" creationId="{190FD3FD-61C9-41B0-B865-F2550D48C1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6020D-263D-4323-8EF7-521D0CF0F8E9}" type="datetimeFigureOut">
              <a:rPr lang="en-GB" smtClean="0"/>
              <a:t>09/04/2019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FF1F8-B8AD-4CA6-8C68-448B16C3EB40}" type="slidenum">
              <a:rPr lang="en-GB" smtClean="0"/>
              <a:t>‹#›</a:t>
            </a:fld>
            <a:endParaRPr lang="en-GB"/>
          </a:p>
        </p:txBody>
      </p:sp>
    </p:spTree>
    <p:extLst>
      <p:ext uri="{BB962C8B-B14F-4D97-AF65-F5344CB8AC3E}">
        <p14:creationId xmlns:p14="http://schemas.microsoft.com/office/powerpoint/2010/main" val="262321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88E740-10F9-4AE6-8133-B54A1FF6AC1D}" type="datetime1">
              <a:rPr lang="en-GB" smtClean="0"/>
              <a:t>09/04/2019</a:t>
            </a:fld>
            <a:endParaRPr lang="en-GB"/>
          </a:p>
        </p:txBody>
      </p:sp>
      <p:sp>
        <p:nvSpPr>
          <p:cNvPr id="5" name="Footer Placeholder 4"/>
          <p:cNvSpPr>
            <a:spLocks noGrp="1"/>
          </p:cNvSpPr>
          <p:nvPr>
            <p:ph type="ftr" sz="quarter" idx="11"/>
          </p:nvPr>
        </p:nvSpPr>
        <p:spPr/>
        <p:txBody>
          <a:bodyPr/>
          <a:lstStyle/>
          <a:p>
            <a:r>
              <a:rPr lang="en-GB"/>
              <a:t>my.optimus-education.com/five-tips-effective-feedback </a:t>
            </a:r>
          </a:p>
        </p:txBody>
      </p:sp>
      <p:sp>
        <p:nvSpPr>
          <p:cNvPr id="6" name="Slide Number Placeholder 5"/>
          <p:cNvSpPr>
            <a:spLocks noGrp="1"/>
          </p:cNvSpPr>
          <p:nvPr>
            <p:ph type="sldNum" sz="quarter" idx="12"/>
          </p:nvPr>
        </p:nvSpPr>
        <p:spPr/>
        <p:txBody>
          <a:bodyPr/>
          <a:lstStyle/>
          <a:p>
            <a:fld id="{B4F1BE90-E0E0-4C61-B223-AC20C04146B3}" type="slidenum">
              <a:rPr lang="en-GB" smtClean="0"/>
              <a:t>‹#›</a:t>
            </a:fld>
            <a:endParaRPr lang="en-GB"/>
          </a:p>
        </p:txBody>
      </p:sp>
    </p:spTree>
    <p:extLst>
      <p:ext uri="{BB962C8B-B14F-4D97-AF65-F5344CB8AC3E}">
        <p14:creationId xmlns:p14="http://schemas.microsoft.com/office/powerpoint/2010/main" val="405172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2E00DF-719E-4132-8083-D7AA92F621CB}" type="datetime1">
              <a:rPr lang="en-GB" smtClean="0"/>
              <a:t>09/04/2019</a:t>
            </a:fld>
            <a:endParaRPr lang="en-GB"/>
          </a:p>
        </p:txBody>
      </p:sp>
      <p:sp>
        <p:nvSpPr>
          <p:cNvPr id="5" name="Footer Placeholder 4"/>
          <p:cNvSpPr>
            <a:spLocks noGrp="1"/>
          </p:cNvSpPr>
          <p:nvPr>
            <p:ph type="ftr" sz="quarter" idx="11"/>
          </p:nvPr>
        </p:nvSpPr>
        <p:spPr/>
        <p:txBody>
          <a:bodyPr/>
          <a:lstStyle/>
          <a:p>
            <a:r>
              <a:rPr lang="en-GB"/>
              <a:t>my.optimus-education.com/five-tips-effective-feedback </a:t>
            </a:r>
          </a:p>
        </p:txBody>
      </p:sp>
      <p:sp>
        <p:nvSpPr>
          <p:cNvPr id="6" name="Slide Number Placeholder 5"/>
          <p:cNvSpPr>
            <a:spLocks noGrp="1"/>
          </p:cNvSpPr>
          <p:nvPr>
            <p:ph type="sldNum" sz="quarter" idx="12"/>
          </p:nvPr>
        </p:nvSpPr>
        <p:spPr/>
        <p:txBody>
          <a:bodyPr/>
          <a:lstStyle/>
          <a:p>
            <a:fld id="{B4F1BE90-E0E0-4C61-B223-AC20C04146B3}" type="slidenum">
              <a:rPr lang="en-GB" smtClean="0"/>
              <a:t>‹#›</a:t>
            </a:fld>
            <a:endParaRPr lang="en-GB"/>
          </a:p>
        </p:txBody>
      </p:sp>
    </p:spTree>
    <p:extLst>
      <p:ext uri="{BB962C8B-B14F-4D97-AF65-F5344CB8AC3E}">
        <p14:creationId xmlns:p14="http://schemas.microsoft.com/office/powerpoint/2010/main" val="3999568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DBA9D1-C368-4D46-BE75-B7CA474E7928}" type="datetime1">
              <a:rPr lang="en-GB" smtClean="0"/>
              <a:t>09/04/2019</a:t>
            </a:fld>
            <a:endParaRPr lang="en-GB"/>
          </a:p>
        </p:txBody>
      </p:sp>
      <p:sp>
        <p:nvSpPr>
          <p:cNvPr id="5" name="Footer Placeholder 4"/>
          <p:cNvSpPr>
            <a:spLocks noGrp="1"/>
          </p:cNvSpPr>
          <p:nvPr>
            <p:ph type="ftr" sz="quarter" idx="11"/>
          </p:nvPr>
        </p:nvSpPr>
        <p:spPr/>
        <p:txBody>
          <a:bodyPr/>
          <a:lstStyle/>
          <a:p>
            <a:r>
              <a:rPr lang="en-GB"/>
              <a:t>my.optimus-education.com/five-tips-effective-feedback </a:t>
            </a:r>
          </a:p>
        </p:txBody>
      </p:sp>
      <p:sp>
        <p:nvSpPr>
          <p:cNvPr id="6" name="Slide Number Placeholder 5"/>
          <p:cNvSpPr>
            <a:spLocks noGrp="1"/>
          </p:cNvSpPr>
          <p:nvPr>
            <p:ph type="sldNum" sz="quarter" idx="12"/>
          </p:nvPr>
        </p:nvSpPr>
        <p:spPr/>
        <p:txBody>
          <a:bodyPr/>
          <a:lstStyle/>
          <a:p>
            <a:fld id="{B4F1BE90-E0E0-4C61-B223-AC20C04146B3}" type="slidenum">
              <a:rPr lang="en-GB" smtClean="0"/>
              <a:t>‹#›</a:t>
            </a:fld>
            <a:endParaRPr lang="en-GB"/>
          </a:p>
        </p:txBody>
      </p:sp>
    </p:spTree>
    <p:extLst>
      <p:ext uri="{BB962C8B-B14F-4D97-AF65-F5344CB8AC3E}">
        <p14:creationId xmlns:p14="http://schemas.microsoft.com/office/powerpoint/2010/main" val="109778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ED48A3-74F2-4695-9AE5-B95C25385057}" type="datetime1">
              <a:rPr lang="en-GB" smtClean="0"/>
              <a:t>09/04/2019</a:t>
            </a:fld>
            <a:endParaRPr lang="en-GB"/>
          </a:p>
        </p:txBody>
      </p:sp>
      <p:sp>
        <p:nvSpPr>
          <p:cNvPr id="5" name="Footer Placeholder 4"/>
          <p:cNvSpPr>
            <a:spLocks noGrp="1"/>
          </p:cNvSpPr>
          <p:nvPr>
            <p:ph type="ftr" sz="quarter" idx="11"/>
          </p:nvPr>
        </p:nvSpPr>
        <p:spPr/>
        <p:txBody>
          <a:bodyPr/>
          <a:lstStyle/>
          <a:p>
            <a:r>
              <a:rPr lang="en-GB"/>
              <a:t>my.optimus-education.com/five-tips-effective-feedback </a:t>
            </a:r>
          </a:p>
        </p:txBody>
      </p:sp>
      <p:sp>
        <p:nvSpPr>
          <p:cNvPr id="6" name="Slide Number Placeholder 5"/>
          <p:cNvSpPr>
            <a:spLocks noGrp="1"/>
          </p:cNvSpPr>
          <p:nvPr>
            <p:ph type="sldNum" sz="quarter" idx="12"/>
          </p:nvPr>
        </p:nvSpPr>
        <p:spPr/>
        <p:txBody>
          <a:bodyPr/>
          <a:lstStyle/>
          <a:p>
            <a:fld id="{B4F1BE90-E0E0-4C61-B223-AC20C04146B3}" type="slidenum">
              <a:rPr lang="en-GB" smtClean="0"/>
              <a:t>‹#›</a:t>
            </a:fld>
            <a:endParaRPr lang="en-GB"/>
          </a:p>
        </p:txBody>
      </p:sp>
    </p:spTree>
    <p:extLst>
      <p:ext uri="{BB962C8B-B14F-4D97-AF65-F5344CB8AC3E}">
        <p14:creationId xmlns:p14="http://schemas.microsoft.com/office/powerpoint/2010/main" val="703824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BED6A-52D2-4AD1-B1BA-3E6A3BAD1A8B}" type="datetime1">
              <a:rPr lang="en-GB" smtClean="0"/>
              <a:t>09/04/2019</a:t>
            </a:fld>
            <a:endParaRPr lang="en-GB"/>
          </a:p>
        </p:txBody>
      </p:sp>
      <p:sp>
        <p:nvSpPr>
          <p:cNvPr id="5" name="Footer Placeholder 4"/>
          <p:cNvSpPr>
            <a:spLocks noGrp="1"/>
          </p:cNvSpPr>
          <p:nvPr>
            <p:ph type="ftr" sz="quarter" idx="11"/>
          </p:nvPr>
        </p:nvSpPr>
        <p:spPr/>
        <p:txBody>
          <a:bodyPr/>
          <a:lstStyle/>
          <a:p>
            <a:r>
              <a:rPr lang="en-GB"/>
              <a:t>my.optimus-education.com/five-tips-effective-feedback </a:t>
            </a:r>
          </a:p>
        </p:txBody>
      </p:sp>
      <p:sp>
        <p:nvSpPr>
          <p:cNvPr id="6" name="Slide Number Placeholder 5"/>
          <p:cNvSpPr>
            <a:spLocks noGrp="1"/>
          </p:cNvSpPr>
          <p:nvPr>
            <p:ph type="sldNum" sz="quarter" idx="12"/>
          </p:nvPr>
        </p:nvSpPr>
        <p:spPr/>
        <p:txBody>
          <a:bodyPr/>
          <a:lstStyle/>
          <a:p>
            <a:fld id="{B4F1BE90-E0E0-4C61-B223-AC20C04146B3}" type="slidenum">
              <a:rPr lang="en-GB" smtClean="0"/>
              <a:t>‹#›</a:t>
            </a:fld>
            <a:endParaRPr lang="en-GB"/>
          </a:p>
        </p:txBody>
      </p:sp>
    </p:spTree>
    <p:extLst>
      <p:ext uri="{BB962C8B-B14F-4D97-AF65-F5344CB8AC3E}">
        <p14:creationId xmlns:p14="http://schemas.microsoft.com/office/powerpoint/2010/main" val="359164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45CB7C-A4FD-4450-B3B3-656A279BB9AD}" type="datetime1">
              <a:rPr lang="en-GB" smtClean="0"/>
              <a:t>09/04/2019</a:t>
            </a:fld>
            <a:endParaRPr lang="en-GB"/>
          </a:p>
        </p:txBody>
      </p:sp>
      <p:sp>
        <p:nvSpPr>
          <p:cNvPr id="6" name="Footer Placeholder 5"/>
          <p:cNvSpPr>
            <a:spLocks noGrp="1"/>
          </p:cNvSpPr>
          <p:nvPr>
            <p:ph type="ftr" sz="quarter" idx="11"/>
          </p:nvPr>
        </p:nvSpPr>
        <p:spPr/>
        <p:txBody>
          <a:bodyPr/>
          <a:lstStyle/>
          <a:p>
            <a:r>
              <a:rPr lang="en-GB"/>
              <a:t>my.optimus-education.com/five-tips-effective-feedback </a:t>
            </a:r>
          </a:p>
        </p:txBody>
      </p:sp>
      <p:sp>
        <p:nvSpPr>
          <p:cNvPr id="7" name="Slide Number Placeholder 6"/>
          <p:cNvSpPr>
            <a:spLocks noGrp="1"/>
          </p:cNvSpPr>
          <p:nvPr>
            <p:ph type="sldNum" sz="quarter" idx="12"/>
          </p:nvPr>
        </p:nvSpPr>
        <p:spPr/>
        <p:txBody>
          <a:bodyPr/>
          <a:lstStyle/>
          <a:p>
            <a:fld id="{B4F1BE90-E0E0-4C61-B223-AC20C04146B3}" type="slidenum">
              <a:rPr lang="en-GB" smtClean="0"/>
              <a:t>‹#›</a:t>
            </a:fld>
            <a:endParaRPr lang="en-GB"/>
          </a:p>
        </p:txBody>
      </p:sp>
    </p:spTree>
    <p:extLst>
      <p:ext uri="{BB962C8B-B14F-4D97-AF65-F5344CB8AC3E}">
        <p14:creationId xmlns:p14="http://schemas.microsoft.com/office/powerpoint/2010/main" val="326989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B4E19B-8C45-4895-AD06-60BF2653F178}" type="datetime1">
              <a:rPr lang="en-GB" smtClean="0"/>
              <a:t>09/04/2019</a:t>
            </a:fld>
            <a:endParaRPr lang="en-GB"/>
          </a:p>
        </p:txBody>
      </p:sp>
      <p:sp>
        <p:nvSpPr>
          <p:cNvPr id="8" name="Footer Placeholder 7"/>
          <p:cNvSpPr>
            <a:spLocks noGrp="1"/>
          </p:cNvSpPr>
          <p:nvPr>
            <p:ph type="ftr" sz="quarter" idx="11"/>
          </p:nvPr>
        </p:nvSpPr>
        <p:spPr/>
        <p:txBody>
          <a:bodyPr/>
          <a:lstStyle/>
          <a:p>
            <a:r>
              <a:rPr lang="en-GB"/>
              <a:t>my.optimus-education.com/five-tips-effective-feedback </a:t>
            </a:r>
          </a:p>
        </p:txBody>
      </p:sp>
      <p:sp>
        <p:nvSpPr>
          <p:cNvPr id="9" name="Slide Number Placeholder 8"/>
          <p:cNvSpPr>
            <a:spLocks noGrp="1"/>
          </p:cNvSpPr>
          <p:nvPr>
            <p:ph type="sldNum" sz="quarter" idx="12"/>
          </p:nvPr>
        </p:nvSpPr>
        <p:spPr/>
        <p:txBody>
          <a:bodyPr/>
          <a:lstStyle/>
          <a:p>
            <a:fld id="{B4F1BE90-E0E0-4C61-B223-AC20C04146B3}" type="slidenum">
              <a:rPr lang="en-GB" smtClean="0"/>
              <a:t>‹#›</a:t>
            </a:fld>
            <a:endParaRPr lang="en-GB"/>
          </a:p>
        </p:txBody>
      </p:sp>
    </p:spTree>
    <p:extLst>
      <p:ext uri="{BB962C8B-B14F-4D97-AF65-F5344CB8AC3E}">
        <p14:creationId xmlns:p14="http://schemas.microsoft.com/office/powerpoint/2010/main" val="324318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8F0F0E-5191-423F-B9CE-C06DA4BDFC77}" type="datetime1">
              <a:rPr lang="en-GB" smtClean="0"/>
              <a:t>09/04/2019</a:t>
            </a:fld>
            <a:endParaRPr lang="en-GB"/>
          </a:p>
        </p:txBody>
      </p:sp>
      <p:sp>
        <p:nvSpPr>
          <p:cNvPr id="4" name="Footer Placeholder 3"/>
          <p:cNvSpPr>
            <a:spLocks noGrp="1"/>
          </p:cNvSpPr>
          <p:nvPr>
            <p:ph type="ftr" sz="quarter" idx="11"/>
          </p:nvPr>
        </p:nvSpPr>
        <p:spPr/>
        <p:txBody>
          <a:bodyPr/>
          <a:lstStyle/>
          <a:p>
            <a:r>
              <a:rPr lang="en-GB"/>
              <a:t>my.optimus-education.com/five-tips-effective-feedback </a:t>
            </a:r>
          </a:p>
        </p:txBody>
      </p:sp>
      <p:sp>
        <p:nvSpPr>
          <p:cNvPr id="5" name="Slide Number Placeholder 4"/>
          <p:cNvSpPr>
            <a:spLocks noGrp="1"/>
          </p:cNvSpPr>
          <p:nvPr>
            <p:ph type="sldNum" sz="quarter" idx="12"/>
          </p:nvPr>
        </p:nvSpPr>
        <p:spPr/>
        <p:txBody>
          <a:bodyPr/>
          <a:lstStyle/>
          <a:p>
            <a:fld id="{B4F1BE90-E0E0-4C61-B223-AC20C04146B3}" type="slidenum">
              <a:rPr lang="en-GB" smtClean="0"/>
              <a:t>‹#›</a:t>
            </a:fld>
            <a:endParaRPr lang="en-GB"/>
          </a:p>
        </p:txBody>
      </p:sp>
    </p:spTree>
    <p:extLst>
      <p:ext uri="{BB962C8B-B14F-4D97-AF65-F5344CB8AC3E}">
        <p14:creationId xmlns:p14="http://schemas.microsoft.com/office/powerpoint/2010/main" val="402638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3DF81-E042-4A36-9781-96101CE032B1}" type="datetime1">
              <a:rPr lang="en-GB" smtClean="0"/>
              <a:t>09/04/2019</a:t>
            </a:fld>
            <a:endParaRPr lang="en-GB"/>
          </a:p>
        </p:txBody>
      </p:sp>
      <p:sp>
        <p:nvSpPr>
          <p:cNvPr id="3" name="Footer Placeholder 2"/>
          <p:cNvSpPr>
            <a:spLocks noGrp="1"/>
          </p:cNvSpPr>
          <p:nvPr>
            <p:ph type="ftr" sz="quarter" idx="11"/>
          </p:nvPr>
        </p:nvSpPr>
        <p:spPr/>
        <p:txBody>
          <a:bodyPr/>
          <a:lstStyle/>
          <a:p>
            <a:r>
              <a:rPr lang="en-GB"/>
              <a:t>my.optimus-education.com/five-tips-effective-feedback </a:t>
            </a:r>
          </a:p>
        </p:txBody>
      </p:sp>
      <p:sp>
        <p:nvSpPr>
          <p:cNvPr id="4" name="Slide Number Placeholder 3"/>
          <p:cNvSpPr>
            <a:spLocks noGrp="1"/>
          </p:cNvSpPr>
          <p:nvPr>
            <p:ph type="sldNum" sz="quarter" idx="12"/>
          </p:nvPr>
        </p:nvSpPr>
        <p:spPr/>
        <p:txBody>
          <a:bodyPr/>
          <a:lstStyle/>
          <a:p>
            <a:fld id="{B4F1BE90-E0E0-4C61-B223-AC20C04146B3}" type="slidenum">
              <a:rPr lang="en-GB" smtClean="0"/>
              <a:t>‹#›</a:t>
            </a:fld>
            <a:endParaRPr lang="en-GB"/>
          </a:p>
        </p:txBody>
      </p:sp>
    </p:spTree>
    <p:extLst>
      <p:ext uri="{BB962C8B-B14F-4D97-AF65-F5344CB8AC3E}">
        <p14:creationId xmlns:p14="http://schemas.microsoft.com/office/powerpoint/2010/main" val="3192532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F6A3F0-B93C-4572-AD72-1F033264C773}" type="datetime1">
              <a:rPr lang="en-GB" smtClean="0"/>
              <a:t>09/04/2019</a:t>
            </a:fld>
            <a:endParaRPr lang="en-GB"/>
          </a:p>
        </p:txBody>
      </p:sp>
      <p:sp>
        <p:nvSpPr>
          <p:cNvPr id="6" name="Footer Placeholder 5"/>
          <p:cNvSpPr>
            <a:spLocks noGrp="1"/>
          </p:cNvSpPr>
          <p:nvPr>
            <p:ph type="ftr" sz="quarter" idx="11"/>
          </p:nvPr>
        </p:nvSpPr>
        <p:spPr/>
        <p:txBody>
          <a:bodyPr/>
          <a:lstStyle/>
          <a:p>
            <a:r>
              <a:rPr lang="en-GB"/>
              <a:t>my.optimus-education.com/five-tips-effective-feedback </a:t>
            </a:r>
          </a:p>
        </p:txBody>
      </p:sp>
      <p:sp>
        <p:nvSpPr>
          <p:cNvPr id="7" name="Slide Number Placeholder 6"/>
          <p:cNvSpPr>
            <a:spLocks noGrp="1"/>
          </p:cNvSpPr>
          <p:nvPr>
            <p:ph type="sldNum" sz="quarter" idx="12"/>
          </p:nvPr>
        </p:nvSpPr>
        <p:spPr/>
        <p:txBody>
          <a:bodyPr/>
          <a:lstStyle/>
          <a:p>
            <a:fld id="{B4F1BE90-E0E0-4C61-B223-AC20C04146B3}" type="slidenum">
              <a:rPr lang="en-GB" smtClean="0"/>
              <a:t>‹#›</a:t>
            </a:fld>
            <a:endParaRPr lang="en-GB"/>
          </a:p>
        </p:txBody>
      </p:sp>
    </p:spTree>
    <p:extLst>
      <p:ext uri="{BB962C8B-B14F-4D97-AF65-F5344CB8AC3E}">
        <p14:creationId xmlns:p14="http://schemas.microsoft.com/office/powerpoint/2010/main" val="224925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CBC2CA-C12C-4932-8982-42BA1D544DA5}" type="datetime1">
              <a:rPr lang="en-GB" smtClean="0"/>
              <a:t>09/04/2019</a:t>
            </a:fld>
            <a:endParaRPr lang="en-GB"/>
          </a:p>
        </p:txBody>
      </p:sp>
      <p:sp>
        <p:nvSpPr>
          <p:cNvPr id="6" name="Footer Placeholder 5"/>
          <p:cNvSpPr>
            <a:spLocks noGrp="1"/>
          </p:cNvSpPr>
          <p:nvPr>
            <p:ph type="ftr" sz="quarter" idx="11"/>
          </p:nvPr>
        </p:nvSpPr>
        <p:spPr/>
        <p:txBody>
          <a:bodyPr/>
          <a:lstStyle/>
          <a:p>
            <a:r>
              <a:rPr lang="en-GB"/>
              <a:t>my.optimus-education.com/five-tips-effective-feedback </a:t>
            </a:r>
          </a:p>
        </p:txBody>
      </p:sp>
      <p:sp>
        <p:nvSpPr>
          <p:cNvPr id="7" name="Slide Number Placeholder 6"/>
          <p:cNvSpPr>
            <a:spLocks noGrp="1"/>
          </p:cNvSpPr>
          <p:nvPr>
            <p:ph type="sldNum" sz="quarter" idx="12"/>
          </p:nvPr>
        </p:nvSpPr>
        <p:spPr/>
        <p:txBody>
          <a:bodyPr/>
          <a:lstStyle/>
          <a:p>
            <a:fld id="{B4F1BE90-E0E0-4C61-B223-AC20C04146B3}" type="slidenum">
              <a:rPr lang="en-GB" smtClean="0"/>
              <a:t>‹#›</a:t>
            </a:fld>
            <a:endParaRPr lang="en-GB"/>
          </a:p>
        </p:txBody>
      </p:sp>
    </p:spTree>
    <p:extLst>
      <p:ext uri="{BB962C8B-B14F-4D97-AF65-F5344CB8AC3E}">
        <p14:creationId xmlns:p14="http://schemas.microsoft.com/office/powerpoint/2010/main" val="341017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084ED-0787-451F-8361-947A3A92F9A1}" type="datetime1">
              <a:rPr lang="en-GB" smtClean="0"/>
              <a:t>09/04/2019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my.optimus-education.com/five-tips-effective-feedback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1BE90-E0E0-4C61-B223-AC20C04146B3}" type="slidenum">
              <a:rPr lang="en-GB" smtClean="0"/>
              <a:t>‹#›</a:t>
            </a:fld>
            <a:endParaRPr lang="en-GB"/>
          </a:p>
        </p:txBody>
      </p:sp>
    </p:spTree>
    <p:extLst>
      <p:ext uri="{BB962C8B-B14F-4D97-AF65-F5344CB8AC3E}">
        <p14:creationId xmlns:p14="http://schemas.microsoft.com/office/powerpoint/2010/main" val="89543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my.optimus-education.com/five-tips-effective-feedback"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3933056"/>
            <a:ext cx="3661067" cy="223224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267744" y="5301208"/>
            <a:ext cx="3528392" cy="36004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330064"/>
            <a:ext cx="8229600" cy="1143000"/>
          </a:xfrm>
        </p:spPr>
        <p:txBody>
          <a:bodyPr>
            <a:normAutofit/>
          </a:bodyPr>
          <a:lstStyle/>
          <a:p>
            <a:r>
              <a:rPr lang="en-GB" sz="4800" dirty="0">
                <a:solidFill>
                  <a:srgbClr val="002060"/>
                </a:solidFill>
              </a:rPr>
              <a:t>Highlight Success Criteria</a:t>
            </a:r>
          </a:p>
        </p:txBody>
      </p:sp>
      <p:sp>
        <p:nvSpPr>
          <p:cNvPr id="3" name="Content Placeholder 2"/>
          <p:cNvSpPr>
            <a:spLocks noGrp="1"/>
          </p:cNvSpPr>
          <p:nvPr>
            <p:ph idx="1"/>
          </p:nvPr>
        </p:nvSpPr>
        <p:spPr/>
        <p:txBody>
          <a:bodyPr>
            <a:normAutofit/>
          </a:bodyPr>
          <a:lstStyle/>
          <a:p>
            <a:pPr marL="0" indent="0">
              <a:lnSpc>
                <a:spcPct val="150000"/>
              </a:lnSpc>
              <a:buNone/>
            </a:pPr>
            <a:r>
              <a:rPr lang="en-GB" sz="2400" dirty="0"/>
              <a:t>Explain two reasons why liturgical worship may be important to Christians. </a:t>
            </a:r>
          </a:p>
          <a:p>
            <a:pPr marL="0" indent="0">
              <a:lnSpc>
                <a:spcPct val="150000"/>
              </a:lnSpc>
              <a:buNone/>
            </a:pPr>
            <a:r>
              <a:rPr lang="en-GB" sz="2400" dirty="0"/>
              <a:t>Refer to a source of wisdom and authority in your answer. </a:t>
            </a:r>
          </a:p>
          <a:p>
            <a:pPr marL="0" indent="0" algn="r">
              <a:lnSpc>
                <a:spcPct val="150000"/>
              </a:lnSpc>
              <a:buNone/>
            </a:pPr>
            <a:r>
              <a:rPr lang="en-GB" sz="2400" dirty="0"/>
              <a:t>5 marks</a:t>
            </a:r>
          </a:p>
        </p:txBody>
      </p:sp>
      <p:sp>
        <p:nvSpPr>
          <p:cNvPr id="4" name="TextBox 3"/>
          <p:cNvSpPr txBox="1"/>
          <p:nvPr/>
        </p:nvSpPr>
        <p:spPr>
          <a:xfrm>
            <a:off x="2267744" y="3933056"/>
            <a:ext cx="3589059" cy="2169825"/>
          </a:xfrm>
          <a:prstGeom prst="rect">
            <a:avLst/>
          </a:prstGeom>
          <a:noFill/>
        </p:spPr>
        <p:txBody>
          <a:bodyPr wrap="none" rtlCol="0">
            <a:spAutoFit/>
          </a:bodyPr>
          <a:lstStyle/>
          <a:p>
            <a:pPr>
              <a:lnSpc>
                <a:spcPct val="150000"/>
              </a:lnSpc>
            </a:pPr>
            <a:r>
              <a:rPr lang="en-GB" dirty="0"/>
              <a:t>Explain reason 1</a:t>
            </a:r>
          </a:p>
          <a:p>
            <a:pPr>
              <a:lnSpc>
                <a:spcPct val="150000"/>
              </a:lnSpc>
            </a:pPr>
            <a:r>
              <a:rPr lang="en-GB" dirty="0"/>
              <a:t>Develop explanation/give example 1</a:t>
            </a:r>
          </a:p>
          <a:p>
            <a:pPr>
              <a:lnSpc>
                <a:spcPct val="150000"/>
              </a:lnSpc>
            </a:pPr>
            <a:r>
              <a:rPr lang="en-GB" dirty="0"/>
              <a:t>Explain reason 2</a:t>
            </a:r>
          </a:p>
          <a:p>
            <a:pPr>
              <a:lnSpc>
                <a:spcPct val="150000"/>
              </a:lnSpc>
            </a:pPr>
            <a:r>
              <a:rPr lang="en-GB" dirty="0"/>
              <a:t>Develop explanation/give example 2</a:t>
            </a:r>
          </a:p>
          <a:p>
            <a:pPr>
              <a:lnSpc>
                <a:spcPct val="150000"/>
              </a:lnSpc>
            </a:pPr>
            <a:r>
              <a:rPr lang="en-GB" dirty="0"/>
              <a:t>Use a quote to back up a reason</a:t>
            </a:r>
          </a:p>
        </p:txBody>
      </p:sp>
      <p:pic>
        <p:nvPicPr>
          <p:cNvPr id="9" name="Picture 8">
            <a:extLst>
              <a:ext uri="{FF2B5EF4-FFF2-40B4-BE49-F238E27FC236}">
                <a16:creationId xmlns:a16="http://schemas.microsoft.com/office/drawing/2014/main" id="{95568590-5D5D-4107-9BBB-BAA178454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235" y="6165304"/>
            <a:ext cx="2044565" cy="450000"/>
          </a:xfrm>
          <a:prstGeom prst="rect">
            <a:avLst/>
          </a:prstGeom>
        </p:spPr>
      </p:pic>
    </p:spTree>
    <p:extLst>
      <p:ext uri="{BB962C8B-B14F-4D97-AF65-F5344CB8AC3E}">
        <p14:creationId xmlns:p14="http://schemas.microsoft.com/office/powerpoint/2010/main" val="119517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solidFill>
                  <a:srgbClr val="002060"/>
                </a:solidFill>
              </a:rPr>
              <a:t>Maths Exit Card</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284" t="15401" r="64549" b="61434"/>
          <a:stretch/>
        </p:blipFill>
        <p:spPr bwMode="auto">
          <a:xfrm>
            <a:off x="683568" y="1556792"/>
            <a:ext cx="5400600" cy="496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570FFEFA-2CF5-4079-A8D0-11746B0C8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235" y="6165304"/>
            <a:ext cx="2044565" cy="450000"/>
          </a:xfrm>
          <a:prstGeom prst="rect">
            <a:avLst/>
          </a:prstGeom>
        </p:spPr>
      </p:pic>
    </p:spTree>
    <p:extLst>
      <p:ext uri="{BB962C8B-B14F-4D97-AF65-F5344CB8AC3E}">
        <p14:creationId xmlns:p14="http://schemas.microsoft.com/office/powerpoint/2010/main" val="118825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solidFill>
                  <a:srgbClr val="002060"/>
                </a:solidFill>
              </a:rPr>
              <a:t>Dot Marking</a:t>
            </a:r>
          </a:p>
        </p:txBody>
      </p:sp>
      <p:sp>
        <p:nvSpPr>
          <p:cNvPr id="3" name="Content Placeholder 2"/>
          <p:cNvSpPr>
            <a:spLocks noGrp="1"/>
          </p:cNvSpPr>
          <p:nvPr>
            <p:ph idx="1"/>
          </p:nvPr>
        </p:nvSpPr>
        <p:spPr/>
        <p:txBody>
          <a:bodyPr>
            <a:normAutofit fontScale="62500" lnSpcReduction="20000"/>
          </a:bodyPr>
          <a:lstStyle/>
          <a:p>
            <a:pPr marL="228600" indent="0">
              <a:lnSpc>
                <a:spcPct val="150000"/>
              </a:lnSpc>
              <a:spcAft>
                <a:spcPts val="0"/>
              </a:spcAft>
              <a:buNone/>
            </a:pPr>
            <a:r>
              <a:rPr lang="en-GB" i="1" dirty="0">
                <a:solidFill>
                  <a:srgbClr val="000000"/>
                </a:solidFill>
                <a:ea typeface="Calibri"/>
              </a:rPr>
              <a:t>Explain two reasons why Islam might be considered a peaceful religion. </a:t>
            </a:r>
            <a:endParaRPr lang="en-GB" sz="3600" dirty="0">
              <a:latin typeface="Times New Roman"/>
              <a:ea typeface="Calibri"/>
            </a:endParaRPr>
          </a:p>
          <a:p>
            <a:pPr marL="228600" indent="0">
              <a:lnSpc>
                <a:spcPct val="150000"/>
              </a:lnSpc>
              <a:spcAft>
                <a:spcPts val="0"/>
              </a:spcAft>
              <a:buNone/>
            </a:pPr>
            <a:r>
              <a:rPr lang="en-GB" i="1" dirty="0">
                <a:solidFill>
                  <a:srgbClr val="000000"/>
                </a:solidFill>
                <a:ea typeface="Calibri"/>
              </a:rPr>
              <a:t>Refer to a source of wisdom and authority in your answer. 	(5 marks)</a:t>
            </a:r>
          </a:p>
          <a:p>
            <a:pPr marL="228600" indent="0">
              <a:lnSpc>
                <a:spcPct val="150000"/>
              </a:lnSpc>
              <a:spcAft>
                <a:spcPts val="0"/>
              </a:spcAft>
              <a:buNone/>
            </a:pPr>
            <a:endParaRPr lang="en-GB" sz="3600" dirty="0">
              <a:latin typeface="Times New Roman"/>
              <a:ea typeface="Calibri"/>
            </a:endParaRPr>
          </a:p>
          <a:p>
            <a:pPr marL="0" indent="0">
              <a:lnSpc>
                <a:spcPct val="150000"/>
              </a:lnSpc>
              <a:spcAft>
                <a:spcPts val="0"/>
              </a:spcAft>
              <a:buNone/>
            </a:pPr>
            <a:r>
              <a:rPr lang="en-GB" dirty="0">
                <a:solidFill>
                  <a:srgbClr val="000000"/>
                </a:solidFill>
                <a:ea typeface="Calibri"/>
              </a:rPr>
              <a:t>One reason why </a:t>
            </a:r>
            <a:r>
              <a:rPr lang="en-GB" dirty="0" err="1">
                <a:solidFill>
                  <a:srgbClr val="000000"/>
                </a:solidFill>
                <a:ea typeface="Calibri"/>
              </a:rPr>
              <a:t>islam</a:t>
            </a:r>
            <a:r>
              <a:rPr lang="en-GB" dirty="0">
                <a:solidFill>
                  <a:srgbClr val="000000"/>
                </a:solidFill>
                <a:ea typeface="Calibri"/>
              </a:rPr>
              <a:t> might be considered a peaceful religion is because of its name. The name Islam comes from the phrase ‘Dar as Salaam’ in the Qur’an, which means ‘the House of Peace’. Another reason is that Muhammad said, “An amicable settlement is best. This means that it is always best if people can find a friendly way to settle any mater and avoid fighting. As Muslims believe that Muhammad was a great role-model, they would always try to follow his example. </a:t>
            </a:r>
          </a:p>
          <a:p>
            <a:pPr marL="0" indent="0">
              <a:lnSpc>
                <a:spcPct val="150000"/>
              </a:lnSpc>
              <a:spcAft>
                <a:spcPts val="0"/>
              </a:spcAft>
              <a:buNone/>
            </a:pPr>
            <a:endParaRPr lang="en-GB" dirty="0">
              <a:solidFill>
                <a:srgbClr val="000000"/>
              </a:solidFill>
              <a:ea typeface="Calibri"/>
            </a:endParaRPr>
          </a:p>
          <a:p>
            <a:pPr marL="0" indent="0">
              <a:lnSpc>
                <a:spcPct val="150000"/>
              </a:lnSpc>
              <a:spcAft>
                <a:spcPts val="0"/>
              </a:spcAft>
              <a:buNone/>
            </a:pPr>
            <a:endParaRPr lang="en-GB" sz="3600" dirty="0">
              <a:latin typeface="Times New Roman"/>
              <a:ea typeface="Calibri"/>
            </a:endParaRPr>
          </a:p>
          <a:p>
            <a:pPr marL="0" indent="0">
              <a:buNone/>
            </a:pPr>
            <a:endParaRPr lang="en-GB" dirty="0"/>
          </a:p>
        </p:txBody>
      </p:sp>
      <p:sp>
        <p:nvSpPr>
          <p:cNvPr id="4" name="Oval 3"/>
          <p:cNvSpPr/>
          <p:nvPr/>
        </p:nvSpPr>
        <p:spPr>
          <a:xfrm>
            <a:off x="189058" y="3213435"/>
            <a:ext cx="216024" cy="21602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97367" y="4365104"/>
            <a:ext cx="216024" cy="21602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F0055CB-6A73-4F0C-AEF3-86D01528A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235" y="6165304"/>
            <a:ext cx="2044565" cy="450000"/>
          </a:xfrm>
          <a:prstGeom prst="rect">
            <a:avLst/>
          </a:prstGeom>
        </p:spPr>
      </p:pic>
    </p:spTree>
    <p:extLst>
      <p:ext uri="{BB962C8B-B14F-4D97-AF65-F5344CB8AC3E}">
        <p14:creationId xmlns:p14="http://schemas.microsoft.com/office/powerpoint/2010/main" val="338320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377011"/>
            <a:ext cx="1907704"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99890"/>
            <a:ext cx="1468958" cy="85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77760" y="-171400"/>
            <a:ext cx="8198696" cy="1470025"/>
          </a:xfrm>
        </p:spPr>
        <p:txBody>
          <a:bodyPr>
            <a:normAutofit/>
          </a:bodyPr>
          <a:lstStyle/>
          <a:p>
            <a:r>
              <a:rPr lang="en-GB" sz="4800" dirty="0">
                <a:solidFill>
                  <a:srgbClr val="002060"/>
                </a:solidFill>
              </a:rPr>
              <a:t>Choose 4 from 9</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05340" y="1942661"/>
            <a:ext cx="1008112" cy="66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03649" y="1124744"/>
            <a:ext cx="7488832" cy="5324535"/>
          </a:xfrm>
          <a:prstGeom prst="rect">
            <a:avLst/>
          </a:prstGeom>
          <a:noFill/>
        </p:spPr>
        <p:txBody>
          <a:bodyPr wrap="square" rtlCol="0">
            <a:spAutoFit/>
          </a:bodyPr>
          <a:lstStyle/>
          <a:p>
            <a:endParaRPr lang="en-GB" dirty="0"/>
          </a:p>
          <a:p>
            <a:r>
              <a:rPr lang="en-GB" sz="2800" b="1" i="1" dirty="0">
                <a:solidFill>
                  <a:srgbClr val="00B050"/>
                </a:solidFill>
              </a:rPr>
              <a:t>Mild</a:t>
            </a:r>
            <a:r>
              <a:rPr lang="en-GB" b="1" dirty="0"/>
              <a:t> </a:t>
            </a:r>
            <a:r>
              <a:rPr lang="en-GB" dirty="0"/>
              <a:t>– </a:t>
            </a:r>
            <a:r>
              <a:rPr lang="en-GB" b="1" dirty="0"/>
              <a:t>	Choose a bossy verb for the following sentences:</a:t>
            </a:r>
          </a:p>
          <a:p>
            <a:endParaRPr lang="en-GB" sz="1600" dirty="0"/>
          </a:p>
          <a:p>
            <a:r>
              <a:rPr lang="en-GB" sz="1600" dirty="0"/>
              <a:t>1. 	She  ______ down the hill.		</a:t>
            </a:r>
            <a:r>
              <a:rPr lang="en-GB" sz="1600" i="1" dirty="0"/>
              <a:t>ran / read</a:t>
            </a:r>
          </a:p>
          <a:p>
            <a:r>
              <a:rPr lang="en-GB" sz="1600" dirty="0"/>
              <a:t>2. 	The monkey ______  up the tree.</a:t>
            </a:r>
            <a:r>
              <a:rPr lang="en-GB" sz="1600" i="1" dirty="0"/>
              <a:t>		sat / climbed</a:t>
            </a:r>
          </a:p>
          <a:p>
            <a:r>
              <a:rPr lang="en-GB" sz="1600" dirty="0"/>
              <a:t>3.	The boy ______ his book.	</a:t>
            </a:r>
            <a:r>
              <a:rPr lang="en-GB" sz="1600" i="1" dirty="0"/>
              <a:t>	looked / read</a:t>
            </a:r>
          </a:p>
          <a:p>
            <a:endParaRPr lang="en-GB" dirty="0"/>
          </a:p>
          <a:p>
            <a:r>
              <a:rPr lang="en-GB" sz="2800" b="1" i="1" dirty="0">
                <a:solidFill>
                  <a:srgbClr val="FFC000"/>
                </a:solidFill>
              </a:rPr>
              <a:t>Spicy</a:t>
            </a:r>
            <a:r>
              <a:rPr lang="en-GB" b="1" dirty="0"/>
              <a:t> </a:t>
            </a:r>
            <a:r>
              <a:rPr lang="en-GB" dirty="0"/>
              <a:t>– </a:t>
            </a:r>
            <a:r>
              <a:rPr lang="en-GB" b="1" dirty="0"/>
              <a:t>Underline the bossy verbs in the following sentences:</a:t>
            </a:r>
          </a:p>
          <a:p>
            <a:endParaRPr lang="en-GB" dirty="0"/>
          </a:p>
          <a:p>
            <a:pPr>
              <a:lnSpc>
                <a:spcPct val="150000"/>
              </a:lnSpc>
            </a:pPr>
            <a:r>
              <a:rPr lang="en-GB" sz="1600" dirty="0"/>
              <a:t>4. 	The dog ran quickly along the woodland path.</a:t>
            </a:r>
          </a:p>
          <a:p>
            <a:pPr>
              <a:lnSpc>
                <a:spcPct val="150000"/>
              </a:lnSpc>
            </a:pPr>
            <a:r>
              <a:rPr lang="en-GB" sz="1600" dirty="0"/>
              <a:t>5. 	The detective shone his torch  through the dark doorway.</a:t>
            </a:r>
          </a:p>
          <a:p>
            <a:pPr>
              <a:lnSpc>
                <a:spcPct val="150000"/>
              </a:lnSpc>
            </a:pPr>
            <a:r>
              <a:rPr lang="en-GB" sz="1600" dirty="0"/>
              <a:t>6. 	A yacht sailed gracefully past the blue buoy.</a:t>
            </a:r>
          </a:p>
          <a:p>
            <a:endParaRPr lang="en-GB" dirty="0"/>
          </a:p>
          <a:p>
            <a:r>
              <a:rPr lang="en-GB" sz="2800" b="1" i="1" dirty="0">
                <a:solidFill>
                  <a:srgbClr val="C00000"/>
                </a:solidFill>
              </a:rPr>
              <a:t>Hot</a:t>
            </a:r>
            <a:r>
              <a:rPr lang="en-GB" sz="2000" b="1" i="1" dirty="0"/>
              <a:t> </a:t>
            </a:r>
            <a:r>
              <a:rPr lang="en-GB" dirty="0"/>
              <a:t>– </a:t>
            </a:r>
            <a:r>
              <a:rPr lang="en-GB" sz="1700" b="1" dirty="0"/>
              <a:t>Find a sentence from a book, copy it out and underline the bossy verb.</a:t>
            </a:r>
          </a:p>
          <a:p>
            <a:r>
              <a:rPr lang="en-GB" sz="1600" dirty="0"/>
              <a:t>7.</a:t>
            </a:r>
          </a:p>
          <a:p>
            <a:r>
              <a:rPr lang="en-GB" sz="1600" dirty="0"/>
              <a:t>8.</a:t>
            </a:r>
          </a:p>
          <a:p>
            <a:r>
              <a:rPr lang="en-GB" sz="1600" dirty="0"/>
              <a:t>9.</a:t>
            </a:r>
          </a:p>
        </p:txBody>
      </p:sp>
      <p:sp>
        <p:nvSpPr>
          <p:cNvPr id="3" name="Rectangle 2"/>
          <p:cNvSpPr/>
          <p:nvPr/>
        </p:nvSpPr>
        <p:spPr>
          <a:xfrm>
            <a:off x="5868144" y="2060848"/>
            <a:ext cx="144016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116632"/>
            <a:ext cx="826633" cy="811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715879">
            <a:off x="21797" y="3566749"/>
            <a:ext cx="1389973" cy="95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39552" y="116632"/>
            <a:ext cx="8136904" cy="88318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B698B3AC-A59A-4469-BAAA-669AF4D978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2235" y="6165304"/>
            <a:ext cx="2044565" cy="450000"/>
          </a:xfrm>
          <a:prstGeom prst="rect">
            <a:avLst/>
          </a:prstGeom>
        </p:spPr>
      </p:pic>
    </p:spTree>
    <p:extLst>
      <p:ext uri="{BB962C8B-B14F-4D97-AF65-F5344CB8AC3E}">
        <p14:creationId xmlns:p14="http://schemas.microsoft.com/office/powerpoint/2010/main" val="275605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solidFill>
                  <a:srgbClr val="002060"/>
                </a:solidFill>
              </a:rPr>
              <a:t>Numbered feedback</a:t>
            </a:r>
          </a:p>
        </p:txBody>
      </p:sp>
      <p:sp>
        <p:nvSpPr>
          <p:cNvPr id="3" name="Content Placeholder 2"/>
          <p:cNvSpPr>
            <a:spLocks noGrp="1"/>
          </p:cNvSpPr>
          <p:nvPr>
            <p:ph idx="1"/>
          </p:nvPr>
        </p:nvSpPr>
        <p:spPr/>
        <p:txBody>
          <a:bodyPr/>
          <a:lstStyle/>
          <a:p>
            <a:pPr marL="514350" indent="-514350">
              <a:buFont typeface="+mj-lt"/>
              <a:buAutoNum type="arabicPeriod"/>
            </a:pPr>
            <a:r>
              <a:rPr lang="en-GB" dirty="0"/>
              <a:t>What does omniscience mean?</a:t>
            </a:r>
          </a:p>
          <a:p>
            <a:pPr marL="514350" indent="-514350">
              <a:buFont typeface="+mj-lt"/>
              <a:buAutoNum type="arabicPeriod"/>
            </a:pPr>
            <a:endParaRPr lang="en-GB" dirty="0"/>
          </a:p>
          <a:p>
            <a:pPr marL="514350" indent="-514350">
              <a:buFont typeface="+mj-lt"/>
              <a:buAutoNum type="arabicPeriod"/>
            </a:pPr>
            <a:r>
              <a:rPr lang="en-GB" dirty="0"/>
              <a:t>Why is evil a problem for religious people?</a:t>
            </a:r>
          </a:p>
          <a:p>
            <a:pPr marL="514350" indent="-514350">
              <a:buFont typeface="+mj-lt"/>
              <a:buAutoNum type="arabicPeriod"/>
            </a:pPr>
            <a:endParaRPr lang="en-GB" dirty="0"/>
          </a:p>
          <a:p>
            <a:pPr marL="514350" indent="-514350">
              <a:buFont typeface="+mj-lt"/>
              <a:buAutoNum type="arabicPeriod"/>
            </a:pPr>
            <a:r>
              <a:rPr lang="en-GB" dirty="0"/>
              <a:t>How might a Christian explain the </a:t>
            </a:r>
          </a:p>
          <a:p>
            <a:pPr marL="0" indent="0">
              <a:buNone/>
            </a:pPr>
            <a:r>
              <a:rPr lang="en-GB" dirty="0"/>
              <a:t>	existence of evil?</a:t>
            </a:r>
          </a:p>
        </p:txBody>
      </p:sp>
      <p:pic>
        <p:nvPicPr>
          <p:cNvPr id="5" name="Picture 4">
            <a:extLst>
              <a:ext uri="{FF2B5EF4-FFF2-40B4-BE49-F238E27FC236}">
                <a16:creationId xmlns:a16="http://schemas.microsoft.com/office/drawing/2014/main" id="{190FD3FD-61C9-41B0-B865-F2550D48C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235" y="6165304"/>
            <a:ext cx="2044565" cy="450000"/>
          </a:xfrm>
          <a:prstGeom prst="rect">
            <a:avLst/>
          </a:prstGeom>
        </p:spPr>
      </p:pic>
      <p:sp>
        <p:nvSpPr>
          <p:cNvPr id="6" name="TextBox 5">
            <a:extLst>
              <a:ext uri="{FF2B5EF4-FFF2-40B4-BE49-F238E27FC236}">
                <a16:creationId xmlns:a16="http://schemas.microsoft.com/office/drawing/2014/main" id="{9117203C-3FB2-4C0F-B4C1-1926AE648442}"/>
              </a:ext>
            </a:extLst>
          </p:cNvPr>
          <p:cNvSpPr txBox="1"/>
          <p:nvPr/>
        </p:nvSpPr>
        <p:spPr>
          <a:xfrm>
            <a:off x="477186" y="6139242"/>
            <a:ext cx="4814894" cy="307777"/>
          </a:xfrm>
          <a:prstGeom prst="rect">
            <a:avLst/>
          </a:prstGeom>
          <a:noFill/>
        </p:spPr>
        <p:txBody>
          <a:bodyPr wrap="square" rtlCol="0">
            <a:spAutoFit/>
          </a:bodyPr>
          <a:lstStyle/>
          <a:p>
            <a:r>
              <a:rPr lang="en-GB" sz="1400" dirty="0">
                <a:hlinkClick r:id="rId3"/>
              </a:rPr>
              <a:t>my.optimus-education.com/five-tips-effective-feedback</a:t>
            </a:r>
            <a:endParaRPr lang="en-GB" sz="1400" dirty="0"/>
          </a:p>
        </p:txBody>
      </p:sp>
    </p:spTree>
    <p:extLst>
      <p:ext uri="{BB962C8B-B14F-4D97-AF65-F5344CB8AC3E}">
        <p14:creationId xmlns:p14="http://schemas.microsoft.com/office/powerpoint/2010/main" val="3926947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ld_x0020_Folder xmlns="73b0a356-9077-46ff-b0c1-ea98d3fe00ba">** Please Select one **</Old_x0020_Folder>
    <Sub_x0020_Category xmlns="73b0a356-9077-46ff-b0c1-ea98d3fe00ba">** Please Select one **</Sub_x0020_Category>
    <Old_x0020_Sub_x0020_Folder xmlns="73b0a356-9077-46ff-b0c1-ea98d3fe00ba">** Please Select one **</Old_x0020_Sub_x0020_Folder>
    <category xmlns="73b0a356-9077-46ff-b0c1-ea98d3fe00ba">** Please Select One **</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EBF32AEF6EAB42BD1E941F5EC15CD6" ma:contentTypeVersion="12" ma:contentTypeDescription="Create a new document." ma:contentTypeScope="" ma:versionID="af75e2ab47022f9f53946338fa0fbef9">
  <xsd:schema xmlns:xsd="http://www.w3.org/2001/XMLSchema" xmlns:xs="http://www.w3.org/2001/XMLSchema" xmlns:p="http://schemas.microsoft.com/office/2006/metadata/properties" xmlns:ns2="73b0a356-9077-46ff-b0c1-ea98d3fe00ba" xmlns:ns3="640681f1-d903-4645-9b7c-2a393f75da2f" targetNamespace="http://schemas.microsoft.com/office/2006/metadata/properties" ma:root="true" ma:fieldsID="6e8947f20328828deadbab4a37888c2f" ns2:_="" ns3:_="">
    <xsd:import namespace="73b0a356-9077-46ff-b0c1-ea98d3fe00ba"/>
    <xsd:import namespace="640681f1-d903-4645-9b7c-2a393f75da2f"/>
    <xsd:element name="properties">
      <xsd:complexType>
        <xsd:sequence>
          <xsd:element name="documentManagement">
            <xsd:complexType>
              <xsd:all>
                <xsd:element ref="ns2:Old_x0020_Folder" minOccurs="0"/>
                <xsd:element ref="ns2:Old_x0020_Sub_x0020_Folder" minOccurs="0"/>
                <xsd:element ref="ns2:category" minOccurs="0"/>
                <xsd:element ref="ns2:Sub_x0020_Category"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b0a356-9077-46ff-b0c1-ea98d3fe00ba" elementFormDefault="qualified">
    <xsd:import namespace="http://schemas.microsoft.com/office/2006/documentManagement/types"/>
    <xsd:import namespace="http://schemas.microsoft.com/office/infopath/2007/PartnerControls"/>
    <xsd:element name="Old_x0020_Folder" ma:index="8" nillable="true" ma:displayName="1st Level Metadate" ma:default="** Please Select one **" ma:format="Dropdown" ma:internalName="Old_x0020_Folder">
      <xsd:simpleType>
        <xsd:restriction base="dms:Choice">
          <xsd:enumeration value="** Please Select one **"/>
          <xsd:enumeration value="White Rose"/>
          <xsd:enumeration value="Rotherham"/>
        </xsd:restriction>
      </xsd:simpleType>
    </xsd:element>
    <xsd:element name="Old_x0020_Sub_x0020_Folder" ma:index="9" nillable="true" ma:displayName="2nd Level Metadate" ma:default="** Please Select one **" ma:format="Dropdown" ma:indexed="true" ma:internalName="Old_x0020_Sub_x0020_Folder">
      <xsd:simpleType>
        <xsd:restriction base="dms:Choice">
          <xsd:enumeration value="** Please Select one **"/>
          <xsd:enumeration value="Enter Choice #1"/>
          <xsd:enumeration value="Enter Choice #2"/>
          <xsd:enumeration value="Enter Choice #3"/>
        </xsd:restriction>
      </xsd:simpleType>
    </xsd:element>
    <xsd:element name="category" ma:index="10" nillable="true" ma:displayName="3rd Level Metadate" ma:default="** Please Select One **" ma:format="Dropdown" ma:internalName="category">
      <xsd:simpleType>
        <xsd:restriction base="dms:Choice">
          <xsd:enumeration value="** Please Select One **"/>
          <xsd:enumeration value="Enter Choice #1"/>
          <xsd:enumeration value="Enter Choice #2"/>
          <xsd:enumeration value="Enter Choice #3"/>
        </xsd:restriction>
      </xsd:simpleType>
    </xsd:element>
    <xsd:element name="Sub_x0020_Category" ma:index="11" nillable="true" ma:displayName="4th Level Metadate" ma:default="** Please Select one **" ma:format="Dropdown" ma:internalName="Sub_x0020_Category">
      <xsd:simpleType>
        <xsd:restriction base="dms:Choice">
          <xsd:enumeration value="** Please Select one **"/>
          <xsd:enumeration value="Enter Choice #1"/>
          <xsd:enumeration value="Enter Choice #2"/>
          <xsd:enumeration value="Enter 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640681f1-d903-4645-9b7c-2a393f75da2f"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956E85-AB7E-473E-9D27-2DDB34C62720}">
  <ds:schemaRefs>
    <ds:schemaRef ds:uri="http://purl.org/dc/terms/"/>
    <ds:schemaRef ds:uri="http://schemas.openxmlformats.org/package/2006/metadata/core-properties"/>
    <ds:schemaRef ds:uri="640681f1-d903-4645-9b7c-2a393f75da2f"/>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3b0a356-9077-46ff-b0c1-ea98d3fe00ba"/>
    <ds:schemaRef ds:uri="http://www.w3.org/XML/1998/namespace"/>
  </ds:schemaRefs>
</ds:datastoreItem>
</file>

<file path=customXml/itemProps2.xml><?xml version="1.0" encoding="utf-8"?>
<ds:datastoreItem xmlns:ds="http://schemas.openxmlformats.org/officeDocument/2006/customXml" ds:itemID="{5F2036A9-FAD4-4AC1-AC19-A4FAF2572559}">
  <ds:schemaRefs>
    <ds:schemaRef ds:uri="http://schemas.microsoft.com/sharepoint/v3/contenttype/forms"/>
  </ds:schemaRefs>
</ds:datastoreItem>
</file>

<file path=customXml/itemProps3.xml><?xml version="1.0" encoding="utf-8"?>
<ds:datastoreItem xmlns:ds="http://schemas.openxmlformats.org/officeDocument/2006/customXml" ds:itemID="{ECA28C19-17D4-4B76-8DBD-83FDE47263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b0a356-9077-46ff-b0c1-ea98d3fe00ba"/>
    <ds:schemaRef ds:uri="640681f1-d903-4645-9b7c-2a393f75da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TotalTime>
  <Words>119</Words>
  <Application>Microsoft Office PowerPoint</Application>
  <PresentationFormat>On-screen Show (4:3)</PresentationFormat>
  <Paragraphs>42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Highlight Success Criteria</vt:lpstr>
      <vt:lpstr>Maths Exit Card</vt:lpstr>
      <vt:lpstr>Dot Marking</vt:lpstr>
      <vt:lpstr>Choose 4 from 9</vt:lpstr>
      <vt:lpstr>Numbered feedback</vt:lpstr>
    </vt:vector>
  </TitlesOfParts>
  <Company>St Luke's Science and Sports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 Success Criteria</dc:title>
  <dc:creator>Torsten Payne</dc:creator>
  <cp:lastModifiedBy>liz.worthen</cp:lastModifiedBy>
  <cp:revision>1</cp:revision>
  <dcterms:created xsi:type="dcterms:W3CDTF">2019-03-17T07:22:52Z</dcterms:created>
  <dcterms:modified xsi:type="dcterms:W3CDTF">2019-04-09T14:10:23Z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0x010100EDEBF32AEF6EAB42BD1E941F5EC15CD6</vt:lpwstr>
  </property>
</Properties>
</file>